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0" r:id="rId4"/>
    <p:sldId id="259" r:id="rId5"/>
    <p:sldId id="261" r:id="rId6"/>
    <p:sldId id="275" r:id="rId7"/>
    <p:sldId id="262" r:id="rId8"/>
    <p:sldId id="264" r:id="rId9"/>
    <p:sldId id="270" r:id="rId10"/>
    <p:sldId id="276" r:id="rId11"/>
    <p:sldId id="266" r:id="rId12"/>
    <p:sldId id="268" r:id="rId13"/>
    <p:sldId id="265" r:id="rId14"/>
    <p:sldId id="272" r:id="rId15"/>
    <p:sldId id="267" r:id="rId16"/>
    <p:sldId id="277" r:id="rId17"/>
    <p:sldId id="271" r:id="rId18"/>
    <p:sldId id="273" r:id="rId19"/>
    <p:sldId id="269" r:id="rId20"/>
    <p:sldId id="263" r:id="rId21"/>
    <p:sldId id="274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07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14" autoAdjust="0"/>
    <p:restoredTop sz="94660"/>
  </p:normalViewPr>
  <p:slideViewPr>
    <p:cSldViewPr snapToGrid="0">
      <p:cViewPr varScale="1">
        <p:scale>
          <a:sx n="59" d="100"/>
          <a:sy n="59" d="100"/>
        </p:scale>
        <p:origin x="76" y="3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3D58-9E1B-4DCE-B556-0C756B47EA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C800C-4C5B-4044-AE6F-D567BBB459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3D58-9E1B-4DCE-B556-0C756B47EA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C800C-4C5B-4044-AE6F-D567BBB459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3D58-9E1B-4DCE-B556-0C756B47EA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C800C-4C5B-4044-AE6F-D567BBB459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3D58-9E1B-4DCE-B556-0C756B47EA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C800C-4C5B-4044-AE6F-D567BBB459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3D58-9E1B-4DCE-B556-0C756B47EA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C800C-4C5B-4044-AE6F-D567BBB459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3D58-9E1B-4DCE-B556-0C756B47EA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C800C-4C5B-4044-AE6F-D567BBB459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3D58-9E1B-4DCE-B556-0C756B47EA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C800C-4C5B-4044-AE6F-D567BBB459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3D58-9E1B-4DCE-B556-0C756B47EA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C800C-4C5B-4044-AE6F-D567BBB459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3D58-9E1B-4DCE-B556-0C756B47EA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C800C-4C5B-4044-AE6F-D567BBB459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3D58-9E1B-4DCE-B556-0C756B47EA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C800C-4C5B-4044-AE6F-D567BBB459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3D58-9E1B-4DCE-B556-0C756B47EA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C800C-4C5B-4044-AE6F-D567BBB459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F3D58-9E1B-4DCE-B556-0C756B47EA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C800C-4C5B-4044-AE6F-D567BBB459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2863714" y="3120148"/>
            <a:ext cx="636245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+mn-ea"/>
              </a:rPr>
              <a:t>Business proposal </a:t>
            </a: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General Template</a:t>
            </a:r>
            <a:endParaRPr kumimoji="0" lang="en-US" altLang="zh-CN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80376" y="4714259"/>
            <a:ext cx="209168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66635F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Reporter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66635F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：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66635F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Shadow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66635F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80375" y="3712233"/>
            <a:ext cx="572913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Add up everything what you like and what you want  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2017,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朝着更温暖的方向前进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65830" y="2350707"/>
            <a:ext cx="6260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时尚简洁杂志</a:t>
            </a:r>
            <a:r>
              <a:rPr lang="zh-CN" altLang="en-US" sz="4400" dirty="0">
                <a:solidFill>
                  <a:srgbClr val="FFC000"/>
                </a:solidFill>
                <a:latin typeface="+mj-ea"/>
                <a:ea typeface="+mj-ea"/>
              </a:rPr>
              <a:t>风格</a:t>
            </a:r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模板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27082" y="4714259"/>
            <a:ext cx="2240913" cy="3385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Reporter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：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Shadow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17" grpId="0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56827" y="210833"/>
            <a:ext cx="2678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请在此处添加</a:t>
            </a:r>
            <a:r>
              <a:rPr lang="zh-CN" altLang="en-US" dirty="0">
                <a:solidFill>
                  <a:srgbClr val="FFC000"/>
                </a:solidFill>
              </a:rPr>
              <a:t>标题</a:t>
            </a:r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椭圆 35"/>
          <p:cNvSpPr>
            <a:spLocks noChangeArrowheads="1"/>
          </p:cNvSpPr>
          <p:nvPr/>
        </p:nvSpPr>
        <p:spPr bwMode="auto">
          <a:xfrm>
            <a:off x="4583832" y="2276872"/>
            <a:ext cx="2911475" cy="2911475"/>
          </a:xfrm>
          <a:prstGeom prst="ellipse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直接连接符 30"/>
          <p:cNvSpPr>
            <a:spLocks noChangeShapeType="1"/>
          </p:cNvSpPr>
          <p:nvPr/>
        </p:nvSpPr>
        <p:spPr bwMode="auto">
          <a:xfrm>
            <a:off x="6039570" y="1657747"/>
            <a:ext cx="1587" cy="3971925"/>
          </a:xfrm>
          <a:prstGeom prst="line">
            <a:avLst/>
          </a:prstGeom>
          <a:noFill/>
          <a:ln w="6350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直接连接符 27"/>
          <p:cNvSpPr>
            <a:spLocks noChangeShapeType="1"/>
          </p:cNvSpPr>
          <p:nvPr/>
        </p:nvSpPr>
        <p:spPr bwMode="auto">
          <a:xfrm>
            <a:off x="781770" y="3737372"/>
            <a:ext cx="10555287" cy="0"/>
          </a:xfrm>
          <a:prstGeom prst="line">
            <a:avLst/>
          </a:prstGeom>
          <a:noFill/>
          <a:ln w="6350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22"/>
          <p:cNvSpPr>
            <a:spLocks noChangeArrowheads="1"/>
          </p:cNvSpPr>
          <p:nvPr/>
        </p:nvSpPr>
        <p:spPr bwMode="auto">
          <a:xfrm>
            <a:off x="4439370" y="3115072"/>
            <a:ext cx="3254375" cy="1236663"/>
          </a:xfrm>
          <a:prstGeom prst="rect">
            <a:avLst/>
          </a:prstGeom>
          <a:solidFill>
            <a:srgbClr val="FFC000">
              <a:alpha val="30000"/>
            </a:srgb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椭圆 31"/>
          <p:cNvSpPr>
            <a:spLocks noChangeArrowheads="1"/>
          </p:cNvSpPr>
          <p:nvPr/>
        </p:nvSpPr>
        <p:spPr bwMode="auto">
          <a:xfrm>
            <a:off x="4310782" y="3604022"/>
            <a:ext cx="257175" cy="2571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椭圆 32"/>
          <p:cNvSpPr>
            <a:spLocks noChangeArrowheads="1"/>
          </p:cNvSpPr>
          <p:nvPr/>
        </p:nvSpPr>
        <p:spPr bwMode="auto">
          <a:xfrm>
            <a:off x="7565157" y="3604022"/>
            <a:ext cx="257175" cy="2571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椭圆 33"/>
          <p:cNvSpPr>
            <a:spLocks noChangeArrowheads="1"/>
          </p:cNvSpPr>
          <p:nvPr/>
        </p:nvSpPr>
        <p:spPr bwMode="auto">
          <a:xfrm>
            <a:off x="5910982" y="2951560"/>
            <a:ext cx="257175" cy="2571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椭圆 34"/>
          <p:cNvSpPr>
            <a:spLocks noChangeArrowheads="1"/>
          </p:cNvSpPr>
          <p:nvPr/>
        </p:nvSpPr>
        <p:spPr bwMode="auto">
          <a:xfrm>
            <a:off x="5910982" y="4202510"/>
            <a:ext cx="257175" cy="2571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24291" y="3530352"/>
            <a:ext cx="2623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1260514" y="4459685"/>
            <a:ext cx="25922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260514" y="2028230"/>
            <a:ext cx="25922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8216998" y="4459685"/>
            <a:ext cx="25922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8216998" y="2028230"/>
            <a:ext cx="25922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56827" y="210833"/>
            <a:ext cx="2678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请在此处添加</a:t>
            </a:r>
            <a:r>
              <a:rPr lang="zh-CN" altLang="en-US" dirty="0">
                <a:solidFill>
                  <a:srgbClr val="FFC000"/>
                </a:solidFill>
              </a:rPr>
              <a:t>标题</a:t>
            </a:r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703" y="2002226"/>
            <a:ext cx="2232248" cy="2336539"/>
          </a:xfrm>
          <a:prstGeom prst="rect">
            <a:avLst/>
          </a:prstGeom>
        </p:spPr>
      </p:pic>
      <p:sp>
        <p:nvSpPr>
          <p:cNvPr id="5" name="流程图: 手动输入 4"/>
          <p:cNvSpPr/>
          <p:nvPr/>
        </p:nvSpPr>
        <p:spPr>
          <a:xfrm>
            <a:off x="2026703" y="3894844"/>
            <a:ext cx="2232248" cy="2088232"/>
          </a:xfrm>
          <a:prstGeom prst="flowChartManualInpu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023" y="2002226"/>
            <a:ext cx="2232248" cy="2292492"/>
          </a:xfrm>
          <a:prstGeom prst="rect">
            <a:avLst/>
          </a:prstGeom>
        </p:spPr>
      </p:pic>
      <p:sp>
        <p:nvSpPr>
          <p:cNvPr id="7" name="流程图: 手动输入 6"/>
          <p:cNvSpPr/>
          <p:nvPr/>
        </p:nvSpPr>
        <p:spPr>
          <a:xfrm>
            <a:off x="4907023" y="3914356"/>
            <a:ext cx="2232248" cy="2088232"/>
          </a:xfrm>
          <a:prstGeom prst="flowChartManualInpu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343" y="2002227"/>
            <a:ext cx="2232248" cy="2336538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pic>
      <p:sp>
        <p:nvSpPr>
          <p:cNvPr id="9" name="流程图: 手动输入 8"/>
          <p:cNvSpPr/>
          <p:nvPr/>
        </p:nvSpPr>
        <p:spPr>
          <a:xfrm>
            <a:off x="7787343" y="3894844"/>
            <a:ext cx="2232248" cy="2088232"/>
          </a:xfrm>
          <a:prstGeom prst="flowChartManualInpu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0993" y="434398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dirty="0">
                <a:solidFill>
                  <a:prstClr val="white"/>
                </a:solidFill>
              </a:rPr>
              <a:t>标题文字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6811" y="4762578"/>
            <a:ext cx="1812032" cy="982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837423" y="434398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dirty="0">
                <a:solidFill>
                  <a:prstClr val="white"/>
                </a:solidFill>
              </a:rPr>
              <a:t>标题文字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53241" y="4762578"/>
            <a:ext cx="1812032" cy="982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753853" y="434398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dirty="0">
                <a:solidFill>
                  <a:prstClr val="white"/>
                </a:solidFill>
              </a:rPr>
              <a:t>标题文字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69671" y="4762578"/>
            <a:ext cx="1812032" cy="982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56827" y="210833"/>
            <a:ext cx="2678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请在此处添加</a:t>
            </a:r>
            <a:r>
              <a:rPr lang="zh-CN" altLang="en-US" dirty="0">
                <a:solidFill>
                  <a:srgbClr val="FFC000"/>
                </a:solidFill>
              </a:rPr>
              <a:t>标题</a:t>
            </a:r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59886" y="1347464"/>
            <a:ext cx="4199131" cy="4813449"/>
            <a:chOff x="1180679" y="1207839"/>
            <a:chExt cx="4286250" cy="4913313"/>
          </a:xfrm>
        </p:grpSpPr>
        <p:sp>
          <p:nvSpPr>
            <p:cNvPr id="5" name="任意多边形 47"/>
            <p:cNvSpPr>
              <a:spLocks noChangeArrowheads="1"/>
            </p:cNvSpPr>
            <p:nvPr/>
          </p:nvSpPr>
          <p:spPr bwMode="auto">
            <a:xfrm>
              <a:off x="1180679" y="1207839"/>
              <a:ext cx="3771900" cy="4913313"/>
            </a:xfrm>
            <a:custGeom>
              <a:avLst/>
              <a:gdLst>
                <a:gd name="T0" fmla="*/ 0 w 3771900"/>
                <a:gd name="T1" fmla="*/ 0 h 4914514"/>
                <a:gd name="T2" fmla="*/ 3771900 w 3771900"/>
                <a:gd name="T3" fmla="*/ 0 h 4914514"/>
                <a:gd name="T4" fmla="*/ 3771900 w 3771900"/>
                <a:gd name="T5" fmla="*/ 1646074 h 4914514"/>
                <a:gd name="T6" fmla="*/ 3119718 w 3771900"/>
                <a:gd name="T7" fmla="*/ 2297936 h 4914514"/>
                <a:gd name="T8" fmla="*/ 3771900 w 3771900"/>
                <a:gd name="T9" fmla="*/ 2949800 h 4914514"/>
                <a:gd name="T10" fmla="*/ 3771900 w 3771900"/>
                <a:gd name="T11" fmla="*/ 4912112 h 4914514"/>
                <a:gd name="T12" fmla="*/ 0 w 3771900"/>
                <a:gd name="T13" fmla="*/ 4912112 h 4914514"/>
                <a:gd name="T14" fmla="*/ 0 w 3771900"/>
                <a:gd name="T15" fmla="*/ 0 h 49145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71900"/>
                <a:gd name="T25" fmla="*/ 0 h 4914514"/>
                <a:gd name="T26" fmla="*/ 3771900 w 3771900"/>
                <a:gd name="T27" fmla="*/ 4914514 h 49145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71900" h="4914514">
                  <a:moveTo>
                    <a:pt x="0" y="0"/>
                  </a:moveTo>
                  <a:lnTo>
                    <a:pt x="3771900" y="0"/>
                  </a:lnTo>
                  <a:lnTo>
                    <a:pt x="3771900" y="1646878"/>
                  </a:lnTo>
                  <a:cubicBezTo>
                    <a:pt x="3411710" y="1646878"/>
                    <a:pt x="3119718" y="1938870"/>
                    <a:pt x="3119718" y="2299060"/>
                  </a:cubicBezTo>
                  <a:cubicBezTo>
                    <a:pt x="3119718" y="2659250"/>
                    <a:pt x="3411710" y="2951242"/>
                    <a:pt x="3771900" y="2951242"/>
                  </a:cubicBezTo>
                  <a:lnTo>
                    <a:pt x="3771900" y="4914514"/>
                  </a:lnTo>
                  <a:lnTo>
                    <a:pt x="0" y="491451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" name="椭圆 50"/>
            <p:cNvSpPr>
              <a:spLocks noChangeArrowheads="1"/>
            </p:cNvSpPr>
            <p:nvPr/>
          </p:nvSpPr>
          <p:spPr bwMode="auto">
            <a:xfrm>
              <a:off x="4439816" y="2996952"/>
              <a:ext cx="1027113" cy="1027112"/>
            </a:xfrm>
            <a:prstGeom prst="ellipse">
              <a:avLst/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直接连接符 56"/>
            <p:cNvSpPr>
              <a:spLocks noChangeShapeType="1"/>
            </p:cNvSpPr>
            <p:nvPr/>
          </p:nvSpPr>
          <p:spPr bwMode="auto">
            <a:xfrm>
              <a:off x="2277641" y="3528764"/>
              <a:ext cx="1957388" cy="0"/>
            </a:xfrm>
            <a:prstGeom prst="line">
              <a:avLst/>
            </a:prstGeom>
            <a:noFill/>
            <a:ln w="635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" name="椭圆 59"/>
            <p:cNvSpPr>
              <a:spLocks noChangeArrowheads="1"/>
            </p:cNvSpPr>
            <p:nvPr/>
          </p:nvSpPr>
          <p:spPr bwMode="auto">
            <a:xfrm>
              <a:off x="1825204" y="3303339"/>
              <a:ext cx="452437" cy="450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矩形 1"/>
            <p:cNvSpPr>
              <a:spLocks noChangeArrowheads="1"/>
            </p:cNvSpPr>
            <p:nvPr/>
          </p:nvSpPr>
          <p:spPr bwMode="auto">
            <a:xfrm>
              <a:off x="1642741" y="4505077"/>
              <a:ext cx="259228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工作室更专业的模板。梭拓，不止创新。请在此处填入你需要的内容。梭拓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1642741" y="2073622"/>
              <a:ext cx="259228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工作室更专业的模板。梭拓，不止创新。请在此处填入你需要的内容。梭拓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83444" y="1347463"/>
            <a:ext cx="4329142" cy="4813449"/>
            <a:chOff x="6503566" y="1207839"/>
            <a:chExt cx="4424363" cy="4913313"/>
          </a:xfrm>
        </p:grpSpPr>
        <p:sp>
          <p:nvSpPr>
            <p:cNvPr id="12" name="任意多边形 49"/>
            <p:cNvSpPr>
              <a:spLocks noChangeArrowheads="1"/>
            </p:cNvSpPr>
            <p:nvPr/>
          </p:nvSpPr>
          <p:spPr bwMode="auto">
            <a:xfrm>
              <a:off x="6503566" y="1207839"/>
              <a:ext cx="4424363" cy="4913313"/>
            </a:xfrm>
            <a:custGeom>
              <a:avLst/>
              <a:gdLst>
                <a:gd name="T0" fmla="*/ 652264 w 4424082"/>
                <a:gd name="T1" fmla="*/ 0 h 4914514"/>
                <a:gd name="T2" fmla="*/ 4424644 w 4424082"/>
                <a:gd name="T3" fmla="*/ 0 h 4914514"/>
                <a:gd name="T4" fmla="*/ 4424644 w 4424082"/>
                <a:gd name="T5" fmla="*/ 4912112 h 4914514"/>
                <a:gd name="T6" fmla="*/ 652264 w 4424082"/>
                <a:gd name="T7" fmla="*/ 4912112 h 4914514"/>
                <a:gd name="T8" fmla="*/ 652264 w 4424082"/>
                <a:gd name="T9" fmla="*/ 2949800 h 4914514"/>
                <a:gd name="T10" fmla="*/ 0 w 4424082"/>
                <a:gd name="T11" fmla="*/ 2297936 h 4914514"/>
                <a:gd name="T12" fmla="*/ 652264 w 4424082"/>
                <a:gd name="T13" fmla="*/ 1646074 h 49145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424082"/>
                <a:gd name="T22" fmla="*/ 0 h 4914514"/>
                <a:gd name="T23" fmla="*/ 4424082 w 4424082"/>
                <a:gd name="T24" fmla="*/ 4914514 h 49145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424082" h="4914514">
                  <a:moveTo>
                    <a:pt x="652182" y="0"/>
                  </a:moveTo>
                  <a:lnTo>
                    <a:pt x="4424082" y="0"/>
                  </a:lnTo>
                  <a:lnTo>
                    <a:pt x="4424082" y="4914514"/>
                  </a:lnTo>
                  <a:lnTo>
                    <a:pt x="652182" y="4914514"/>
                  </a:lnTo>
                  <a:lnTo>
                    <a:pt x="652182" y="2951242"/>
                  </a:lnTo>
                  <a:cubicBezTo>
                    <a:pt x="291992" y="2951242"/>
                    <a:pt x="0" y="2659250"/>
                    <a:pt x="0" y="2299060"/>
                  </a:cubicBezTo>
                  <a:cubicBezTo>
                    <a:pt x="0" y="1938870"/>
                    <a:pt x="291992" y="1646878"/>
                    <a:pt x="652182" y="1646878"/>
                  </a:cubicBezTo>
                  <a:lnTo>
                    <a:pt x="652182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" name="椭圆 51"/>
            <p:cNvSpPr>
              <a:spLocks noChangeArrowheads="1"/>
            </p:cNvSpPr>
            <p:nvPr/>
          </p:nvSpPr>
          <p:spPr bwMode="auto">
            <a:xfrm>
              <a:off x="6622629" y="3008064"/>
              <a:ext cx="1027112" cy="1027113"/>
            </a:xfrm>
            <a:prstGeom prst="ellipse">
              <a:avLst/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en-US" sz="32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直接连接符 58"/>
            <p:cNvSpPr>
              <a:spLocks noChangeShapeType="1"/>
            </p:cNvSpPr>
            <p:nvPr/>
          </p:nvSpPr>
          <p:spPr bwMode="auto">
            <a:xfrm>
              <a:off x="7716416" y="3528764"/>
              <a:ext cx="1957388" cy="0"/>
            </a:xfrm>
            <a:prstGeom prst="line">
              <a:avLst/>
            </a:prstGeom>
            <a:noFill/>
            <a:ln w="635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椭圆 60"/>
            <p:cNvSpPr>
              <a:spLocks noChangeArrowheads="1"/>
            </p:cNvSpPr>
            <p:nvPr/>
          </p:nvSpPr>
          <p:spPr bwMode="auto">
            <a:xfrm>
              <a:off x="9686504" y="3303339"/>
              <a:ext cx="452437" cy="450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7721601" y="4504639"/>
              <a:ext cx="259228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工作室更专业的模板。梭拓，不止创新。请在此处填入你需要的内容。梭拓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7721601" y="2073184"/>
              <a:ext cx="259228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工作室更专业的模板。梭拓，不止创新。请在此处填入你需要的内容。梭拓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56827" y="210833"/>
            <a:ext cx="2678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请在此处添加</a:t>
            </a:r>
            <a:r>
              <a:rPr lang="zh-CN" altLang="en-US" dirty="0">
                <a:solidFill>
                  <a:srgbClr val="FFC000"/>
                </a:solidFill>
              </a:rPr>
              <a:t>标题</a:t>
            </a:r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Freeform 5"/>
          <p:cNvSpPr/>
          <p:nvPr/>
        </p:nvSpPr>
        <p:spPr bwMode="auto">
          <a:xfrm rot="10800000">
            <a:off x="2084570" y="4011615"/>
            <a:ext cx="2833687" cy="608012"/>
          </a:xfrm>
          <a:custGeom>
            <a:avLst/>
            <a:gdLst>
              <a:gd name="T0" fmla="*/ 2540317 w 425"/>
              <a:gd name="T1" fmla="*/ 0 h 89"/>
              <a:gd name="T2" fmla="*/ 2246947 w 425"/>
              <a:gd name="T3" fmla="*/ 266432 h 89"/>
              <a:gd name="T4" fmla="*/ 2246947 w 425"/>
              <a:gd name="T5" fmla="*/ 266432 h 89"/>
              <a:gd name="T6" fmla="*/ 153352 w 425"/>
              <a:gd name="T7" fmla="*/ 273264 h 89"/>
              <a:gd name="T8" fmla="*/ 80010 w 425"/>
              <a:gd name="T9" fmla="*/ 218611 h 89"/>
              <a:gd name="T10" fmla="*/ 0 w 425"/>
              <a:gd name="T11" fmla="*/ 307422 h 89"/>
              <a:gd name="T12" fmla="*/ 80010 w 425"/>
              <a:gd name="T13" fmla="*/ 389401 h 89"/>
              <a:gd name="T14" fmla="*/ 153352 w 425"/>
              <a:gd name="T15" fmla="*/ 334748 h 89"/>
              <a:gd name="T16" fmla="*/ 2246947 w 425"/>
              <a:gd name="T17" fmla="*/ 341580 h 89"/>
              <a:gd name="T18" fmla="*/ 2246947 w 425"/>
              <a:gd name="T19" fmla="*/ 341580 h 89"/>
              <a:gd name="T20" fmla="*/ 2540317 w 425"/>
              <a:gd name="T21" fmla="*/ 608012 h 89"/>
              <a:gd name="T22" fmla="*/ 2833687 w 425"/>
              <a:gd name="T23" fmla="*/ 307422 h 89"/>
              <a:gd name="T24" fmla="*/ 2540317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reeform 115"/>
          <p:cNvSpPr/>
          <p:nvPr/>
        </p:nvSpPr>
        <p:spPr bwMode="auto">
          <a:xfrm>
            <a:off x="2268719" y="4157663"/>
            <a:ext cx="246062" cy="303212"/>
          </a:xfrm>
          <a:custGeom>
            <a:avLst/>
            <a:gdLst>
              <a:gd name="T0" fmla="*/ 234374 w 400"/>
              <a:gd name="T1" fmla="*/ 75499 h 498"/>
              <a:gd name="T2" fmla="*/ 234374 w 400"/>
              <a:gd name="T3" fmla="*/ 75499 h 498"/>
              <a:gd name="T4" fmla="*/ 142101 w 400"/>
              <a:gd name="T5" fmla="*/ 5480 h 498"/>
              <a:gd name="T6" fmla="*/ 70743 w 400"/>
              <a:gd name="T7" fmla="*/ 91938 h 498"/>
              <a:gd name="T8" fmla="*/ 81816 w 400"/>
              <a:gd name="T9" fmla="*/ 129687 h 498"/>
              <a:gd name="T10" fmla="*/ 5536 w 400"/>
              <a:gd name="T11" fmla="*/ 247806 h 498"/>
              <a:gd name="T12" fmla="*/ 0 w 400"/>
              <a:gd name="T13" fmla="*/ 264245 h 498"/>
              <a:gd name="T14" fmla="*/ 5536 w 400"/>
              <a:gd name="T15" fmla="*/ 291035 h 498"/>
              <a:gd name="T16" fmla="*/ 16609 w 400"/>
              <a:gd name="T17" fmla="*/ 302603 h 498"/>
              <a:gd name="T18" fmla="*/ 38140 w 400"/>
              <a:gd name="T19" fmla="*/ 296515 h 498"/>
              <a:gd name="T20" fmla="*/ 54749 w 400"/>
              <a:gd name="T21" fmla="*/ 286164 h 498"/>
              <a:gd name="T22" fmla="*/ 87352 w 400"/>
              <a:gd name="T23" fmla="*/ 237455 h 498"/>
              <a:gd name="T24" fmla="*/ 87352 w 400"/>
              <a:gd name="T25" fmla="*/ 237455 h 498"/>
              <a:gd name="T26" fmla="*/ 108882 w 400"/>
              <a:gd name="T27" fmla="*/ 231975 h 498"/>
              <a:gd name="T28" fmla="*/ 142101 w 400"/>
              <a:gd name="T29" fmla="*/ 172916 h 498"/>
              <a:gd name="T30" fmla="*/ 180240 w 400"/>
              <a:gd name="T31" fmla="*/ 172916 h 498"/>
              <a:gd name="T32" fmla="*/ 234374 w 400"/>
              <a:gd name="T33" fmla="*/ 75499 h 498"/>
              <a:gd name="T34" fmla="*/ 196234 w 400"/>
              <a:gd name="T35" fmla="*/ 96809 h 498"/>
              <a:gd name="T36" fmla="*/ 196234 w 400"/>
              <a:gd name="T37" fmla="*/ 96809 h 498"/>
              <a:gd name="T38" fmla="*/ 157480 w 400"/>
              <a:gd name="T39" fmla="*/ 86458 h 498"/>
              <a:gd name="T40" fmla="*/ 135949 w 400"/>
              <a:gd name="T41" fmla="*/ 48709 h 498"/>
              <a:gd name="T42" fmla="*/ 190698 w 400"/>
              <a:gd name="T43" fmla="*/ 43229 h 498"/>
              <a:gd name="T44" fmla="*/ 196234 w 400"/>
              <a:gd name="T45" fmla="*/ 96809 h 49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reeform 5"/>
          <p:cNvSpPr/>
          <p:nvPr/>
        </p:nvSpPr>
        <p:spPr bwMode="auto">
          <a:xfrm rot="10800000">
            <a:off x="2063932" y="2146300"/>
            <a:ext cx="2833687" cy="609600"/>
          </a:xfrm>
          <a:custGeom>
            <a:avLst/>
            <a:gdLst>
              <a:gd name="T0" fmla="*/ 2540317 w 425"/>
              <a:gd name="T1" fmla="*/ 0 h 89"/>
              <a:gd name="T2" fmla="*/ 2246947 w 425"/>
              <a:gd name="T3" fmla="*/ 267128 h 89"/>
              <a:gd name="T4" fmla="*/ 2246947 w 425"/>
              <a:gd name="T5" fmla="*/ 267128 h 89"/>
              <a:gd name="T6" fmla="*/ 153352 w 425"/>
              <a:gd name="T7" fmla="*/ 273978 h 89"/>
              <a:gd name="T8" fmla="*/ 80010 w 425"/>
              <a:gd name="T9" fmla="*/ 219182 h 89"/>
              <a:gd name="T10" fmla="*/ 0 w 425"/>
              <a:gd name="T11" fmla="*/ 308225 h 89"/>
              <a:gd name="T12" fmla="*/ 80010 w 425"/>
              <a:gd name="T13" fmla="*/ 390418 h 89"/>
              <a:gd name="T14" fmla="*/ 153352 w 425"/>
              <a:gd name="T15" fmla="*/ 335622 h 89"/>
              <a:gd name="T16" fmla="*/ 2246947 w 425"/>
              <a:gd name="T17" fmla="*/ 342472 h 89"/>
              <a:gd name="T18" fmla="*/ 2246947 w 425"/>
              <a:gd name="T19" fmla="*/ 342472 h 89"/>
              <a:gd name="T20" fmla="*/ 2540317 w 425"/>
              <a:gd name="T21" fmla="*/ 609600 h 89"/>
              <a:gd name="T22" fmla="*/ 2833687 w 425"/>
              <a:gd name="T23" fmla="*/ 308225 h 89"/>
              <a:gd name="T24" fmla="*/ 2540317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97"/>
          <p:cNvSpPr/>
          <p:nvPr/>
        </p:nvSpPr>
        <p:spPr bwMode="auto">
          <a:xfrm>
            <a:off x="2232207" y="2359025"/>
            <a:ext cx="276225" cy="236538"/>
          </a:xfrm>
          <a:custGeom>
            <a:avLst/>
            <a:gdLst>
              <a:gd name="T0" fmla="*/ 127830 w 497"/>
              <a:gd name="T1" fmla="*/ 128264 h 426"/>
              <a:gd name="T2" fmla="*/ 127830 w 497"/>
              <a:gd name="T3" fmla="*/ 128264 h 426"/>
              <a:gd name="T4" fmla="*/ 152285 w 497"/>
              <a:gd name="T5" fmla="*/ 128264 h 426"/>
              <a:gd name="T6" fmla="*/ 152285 w 497"/>
              <a:gd name="T7" fmla="*/ 152695 h 426"/>
              <a:gd name="T8" fmla="*/ 275669 w 497"/>
              <a:gd name="T9" fmla="*/ 152695 h 426"/>
              <a:gd name="T10" fmla="*/ 270667 w 497"/>
              <a:gd name="T11" fmla="*/ 73849 h 426"/>
              <a:gd name="T12" fmla="*/ 246213 w 497"/>
              <a:gd name="T13" fmla="*/ 44420 h 426"/>
              <a:gd name="T14" fmla="*/ 201750 w 497"/>
              <a:gd name="T15" fmla="*/ 44420 h 426"/>
              <a:gd name="T16" fmla="*/ 187299 w 497"/>
              <a:gd name="T17" fmla="*/ 14992 h 426"/>
              <a:gd name="T18" fmla="*/ 166735 w 497"/>
              <a:gd name="T19" fmla="*/ 0 h 426"/>
              <a:gd name="T20" fmla="*/ 107822 w 497"/>
              <a:gd name="T21" fmla="*/ 0 h 426"/>
              <a:gd name="T22" fmla="*/ 93372 w 497"/>
              <a:gd name="T23" fmla="*/ 14992 h 426"/>
              <a:gd name="T24" fmla="*/ 73919 w 497"/>
              <a:gd name="T25" fmla="*/ 44420 h 426"/>
              <a:gd name="T26" fmla="*/ 29457 w 497"/>
              <a:gd name="T27" fmla="*/ 44420 h 426"/>
              <a:gd name="T28" fmla="*/ 5002 w 497"/>
              <a:gd name="T29" fmla="*/ 73849 h 426"/>
              <a:gd name="T30" fmla="*/ 0 w 497"/>
              <a:gd name="T31" fmla="*/ 152695 h 426"/>
              <a:gd name="T32" fmla="*/ 127830 w 497"/>
              <a:gd name="T33" fmla="*/ 152695 h 426"/>
              <a:gd name="T34" fmla="*/ 127830 w 497"/>
              <a:gd name="T35" fmla="*/ 128264 h 426"/>
              <a:gd name="T36" fmla="*/ 103376 w 497"/>
              <a:gd name="T37" fmla="*/ 29428 h 426"/>
              <a:gd name="T38" fmla="*/ 103376 w 497"/>
              <a:gd name="T39" fmla="*/ 29428 h 426"/>
              <a:gd name="T40" fmla="*/ 117826 w 497"/>
              <a:gd name="T41" fmla="*/ 19989 h 426"/>
              <a:gd name="T42" fmla="*/ 157843 w 497"/>
              <a:gd name="T43" fmla="*/ 19989 h 426"/>
              <a:gd name="T44" fmla="*/ 171737 w 497"/>
              <a:gd name="T45" fmla="*/ 29428 h 426"/>
              <a:gd name="T46" fmla="*/ 177295 w 497"/>
              <a:gd name="T47" fmla="*/ 44420 h 426"/>
              <a:gd name="T48" fmla="*/ 98374 w 497"/>
              <a:gd name="T49" fmla="*/ 44420 h 426"/>
              <a:gd name="T50" fmla="*/ 103376 w 497"/>
              <a:gd name="T51" fmla="*/ 29428 h 426"/>
              <a:gd name="T52" fmla="*/ 152285 w 497"/>
              <a:gd name="T53" fmla="*/ 197115 h 426"/>
              <a:gd name="T54" fmla="*/ 152285 w 497"/>
              <a:gd name="T55" fmla="*/ 197115 h 426"/>
              <a:gd name="T56" fmla="*/ 127830 w 497"/>
              <a:gd name="T57" fmla="*/ 197115 h 426"/>
              <a:gd name="T58" fmla="*/ 127830 w 497"/>
              <a:gd name="T59" fmla="*/ 167687 h 426"/>
              <a:gd name="T60" fmla="*/ 5002 w 497"/>
              <a:gd name="T61" fmla="*/ 167687 h 426"/>
              <a:gd name="T62" fmla="*/ 9448 w 497"/>
              <a:gd name="T63" fmla="*/ 211552 h 426"/>
              <a:gd name="T64" fmla="*/ 34459 w 497"/>
              <a:gd name="T65" fmla="*/ 235983 h 426"/>
              <a:gd name="T66" fmla="*/ 241211 w 497"/>
              <a:gd name="T67" fmla="*/ 235983 h 426"/>
              <a:gd name="T68" fmla="*/ 265665 w 497"/>
              <a:gd name="T69" fmla="*/ 211552 h 426"/>
              <a:gd name="T70" fmla="*/ 270667 w 497"/>
              <a:gd name="T71" fmla="*/ 167687 h 426"/>
              <a:gd name="T72" fmla="*/ 152285 w 497"/>
              <a:gd name="T73" fmla="*/ 167687 h 426"/>
              <a:gd name="T74" fmla="*/ 152285 w 497"/>
              <a:gd name="T75" fmla="*/ 197115 h 42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5"/>
          <p:cNvSpPr/>
          <p:nvPr/>
        </p:nvSpPr>
        <p:spPr bwMode="auto">
          <a:xfrm rot="10800000">
            <a:off x="2063932" y="4921251"/>
            <a:ext cx="2835275" cy="608013"/>
          </a:xfrm>
          <a:custGeom>
            <a:avLst/>
            <a:gdLst>
              <a:gd name="T0" fmla="*/ 2541741 w 425"/>
              <a:gd name="T1" fmla="*/ 0 h 89"/>
              <a:gd name="T2" fmla="*/ 2248206 w 425"/>
              <a:gd name="T3" fmla="*/ 266433 h 89"/>
              <a:gd name="T4" fmla="*/ 2248206 w 425"/>
              <a:gd name="T5" fmla="*/ 266433 h 89"/>
              <a:gd name="T6" fmla="*/ 153438 w 425"/>
              <a:gd name="T7" fmla="*/ 273264 h 89"/>
              <a:gd name="T8" fmla="*/ 80055 w 425"/>
              <a:gd name="T9" fmla="*/ 218611 h 89"/>
              <a:gd name="T10" fmla="*/ 0 w 425"/>
              <a:gd name="T11" fmla="*/ 307422 h 89"/>
              <a:gd name="T12" fmla="*/ 80055 w 425"/>
              <a:gd name="T13" fmla="*/ 389402 h 89"/>
              <a:gd name="T14" fmla="*/ 153438 w 425"/>
              <a:gd name="T15" fmla="*/ 334749 h 89"/>
              <a:gd name="T16" fmla="*/ 2248206 w 425"/>
              <a:gd name="T17" fmla="*/ 341580 h 89"/>
              <a:gd name="T18" fmla="*/ 2248206 w 425"/>
              <a:gd name="T19" fmla="*/ 341580 h 89"/>
              <a:gd name="T20" fmla="*/ 2541741 w 425"/>
              <a:gd name="T21" fmla="*/ 608013 h 89"/>
              <a:gd name="T22" fmla="*/ 2835275 w 425"/>
              <a:gd name="T23" fmla="*/ 307422 h 89"/>
              <a:gd name="T24" fmla="*/ 2541741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Freeform 102"/>
          <p:cNvSpPr/>
          <p:nvPr/>
        </p:nvSpPr>
        <p:spPr bwMode="auto">
          <a:xfrm>
            <a:off x="2217919" y="5089526"/>
            <a:ext cx="304800" cy="271463"/>
          </a:xfrm>
          <a:custGeom>
            <a:avLst/>
            <a:gdLst>
              <a:gd name="T0" fmla="*/ 48964 w 498"/>
              <a:gd name="T1" fmla="*/ 92114 h 445"/>
              <a:gd name="T2" fmla="*/ 48964 w 498"/>
              <a:gd name="T3" fmla="*/ 92114 h 445"/>
              <a:gd name="T4" fmla="*/ 86911 w 498"/>
              <a:gd name="T5" fmla="*/ 103095 h 445"/>
              <a:gd name="T6" fmla="*/ 92419 w 498"/>
              <a:gd name="T7" fmla="*/ 103095 h 445"/>
              <a:gd name="T8" fmla="*/ 119349 w 498"/>
              <a:gd name="T9" fmla="*/ 81744 h 445"/>
              <a:gd name="T10" fmla="*/ 119349 w 498"/>
              <a:gd name="T11" fmla="*/ 76254 h 445"/>
              <a:gd name="T12" fmla="*/ 108945 w 498"/>
              <a:gd name="T13" fmla="*/ 65273 h 445"/>
              <a:gd name="T14" fmla="*/ 168313 w 498"/>
              <a:gd name="T15" fmla="*/ 6100 h 445"/>
              <a:gd name="T16" fmla="*/ 119349 w 498"/>
              <a:gd name="T17" fmla="*/ 0 h 445"/>
              <a:gd name="T18" fmla="*/ 65489 w 498"/>
              <a:gd name="T19" fmla="*/ 32942 h 445"/>
              <a:gd name="T20" fmla="*/ 44067 w 498"/>
              <a:gd name="T21" fmla="*/ 49412 h 445"/>
              <a:gd name="T22" fmla="*/ 32439 w 498"/>
              <a:gd name="T23" fmla="*/ 70763 h 445"/>
              <a:gd name="T24" fmla="*/ 11017 w 498"/>
              <a:gd name="T25" fmla="*/ 76254 h 445"/>
              <a:gd name="T26" fmla="*/ 0 w 498"/>
              <a:gd name="T27" fmla="*/ 87234 h 445"/>
              <a:gd name="T28" fmla="*/ 0 w 498"/>
              <a:gd name="T29" fmla="*/ 92114 h 445"/>
              <a:gd name="T30" fmla="*/ 22034 w 498"/>
              <a:gd name="T31" fmla="*/ 114075 h 445"/>
              <a:gd name="T32" fmla="*/ 32439 w 498"/>
              <a:gd name="T33" fmla="*/ 119566 h 445"/>
              <a:gd name="T34" fmla="*/ 44067 w 498"/>
              <a:gd name="T35" fmla="*/ 108585 h 445"/>
              <a:gd name="T36" fmla="*/ 48964 w 498"/>
              <a:gd name="T37" fmla="*/ 92114 h 445"/>
              <a:gd name="T38" fmla="*/ 135875 w 498"/>
              <a:gd name="T39" fmla="*/ 97605 h 445"/>
              <a:gd name="T40" fmla="*/ 135875 w 498"/>
              <a:gd name="T41" fmla="*/ 97605 h 445"/>
              <a:gd name="T42" fmla="*/ 130366 w 498"/>
              <a:gd name="T43" fmla="*/ 97605 h 445"/>
              <a:gd name="T44" fmla="*/ 108945 w 498"/>
              <a:gd name="T45" fmla="*/ 114075 h 445"/>
              <a:gd name="T46" fmla="*/ 103436 w 498"/>
              <a:gd name="T47" fmla="*/ 124446 h 445"/>
              <a:gd name="T48" fmla="*/ 233190 w 498"/>
              <a:gd name="T49" fmla="*/ 265363 h 445"/>
              <a:gd name="T50" fmla="*/ 244207 w 498"/>
              <a:gd name="T51" fmla="*/ 265363 h 445"/>
              <a:gd name="T52" fmla="*/ 260733 w 498"/>
              <a:gd name="T53" fmla="*/ 254382 h 445"/>
              <a:gd name="T54" fmla="*/ 260733 w 498"/>
              <a:gd name="T55" fmla="*/ 244012 h 445"/>
              <a:gd name="T56" fmla="*/ 135875 w 498"/>
              <a:gd name="T57" fmla="*/ 97605 h 445"/>
              <a:gd name="T58" fmla="*/ 304188 w 498"/>
              <a:gd name="T59" fmla="*/ 38432 h 445"/>
              <a:gd name="T60" fmla="*/ 304188 w 498"/>
              <a:gd name="T61" fmla="*/ 38432 h 445"/>
              <a:gd name="T62" fmla="*/ 293171 w 498"/>
              <a:gd name="T63" fmla="*/ 32942 h 445"/>
              <a:gd name="T64" fmla="*/ 282154 w 498"/>
              <a:gd name="T65" fmla="*/ 54293 h 445"/>
              <a:gd name="T66" fmla="*/ 249716 w 498"/>
              <a:gd name="T67" fmla="*/ 65273 h 445"/>
              <a:gd name="T68" fmla="*/ 244207 w 498"/>
              <a:gd name="T69" fmla="*/ 38432 h 445"/>
              <a:gd name="T70" fmla="*/ 255224 w 498"/>
              <a:gd name="T71" fmla="*/ 11591 h 445"/>
              <a:gd name="T72" fmla="*/ 249716 w 498"/>
              <a:gd name="T73" fmla="*/ 6100 h 445"/>
              <a:gd name="T74" fmla="*/ 206260 w 498"/>
              <a:gd name="T75" fmla="*/ 43922 h 445"/>
              <a:gd name="T76" fmla="*/ 195243 w 498"/>
              <a:gd name="T77" fmla="*/ 92114 h 445"/>
              <a:gd name="T78" fmla="*/ 173822 w 498"/>
              <a:gd name="T79" fmla="*/ 114075 h 445"/>
              <a:gd name="T80" fmla="*/ 195243 w 498"/>
              <a:gd name="T81" fmla="*/ 140917 h 445"/>
              <a:gd name="T82" fmla="*/ 222786 w 498"/>
              <a:gd name="T83" fmla="*/ 114075 h 445"/>
              <a:gd name="T84" fmla="*/ 249716 w 498"/>
              <a:gd name="T85" fmla="*/ 108585 h 445"/>
              <a:gd name="T86" fmla="*/ 298680 w 498"/>
              <a:gd name="T87" fmla="*/ 87234 h 445"/>
              <a:gd name="T88" fmla="*/ 304188 w 498"/>
              <a:gd name="T89" fmla="*/ 38432 h 445"/>
              <a:gd name="T90" fmla="*/ 44067 w 498"/>
              <a:gd name="T91" fmla="*/ 244012 h 445"/>
              <a:gd name="T92" fmla="*/ 44067 w 498"/>
              <a:gd name="T93" fmla="*/ 244012 h 445"/>
              <a:gd name="T94" fmla="*/ 44067 w 498"/>
              <a:gd name="T95" fmla="*/ 254382 h 445"/>
              <a:gd name="T96" fmla="*/ 54472 w 498"/>
              <a:gd name="T97" fmla="*/ 270853 h 445"/>
              <a:gd name="T98" fmla="*/ 65489 w 498"/>
              <a:gd name="T99" fmla="*/ 265363 h 445"/>
              <a:gd name="T100" fmla="*/ 141383 w 498"/>
              <a:gd name="T101" fmla="*/ 195209 h 445"/>
              <a:gd name="T102" fmla="*/ 119349 w 498"/>
              <a:gd name="T103" fmla="*/ 167758 h 445"/>
              <a:gd name="T104" fmla="*/ 44067 w 498"/>
              <a:gd name="T105" fmla="*/ 244012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reeform 5"/>
          <p:cNvSpPr/>
          <p:nvPr/>
        </p:nvSpPr>
        <p:spPr bwMode="auto">
          <a:xfrm rot="10800000">
            <a:off x="2082982" y="3108325"/>
            <a:ext cx="2835275" cy="609600"/>
          </a:xfrm>
          <a:custGeom>
            <a:avLst/>
            <a:gdLst>
              <a:gd name="T0" fmla="*/ 2541741 w 425"/>
              <a:gd name="T1" fmla="*/ 0 h 89"/>
              <a:gd name="T2" fmla="*/ 2248206 w 425"/>
              <a:gd name="T3" fmla="*/ 267128 h 89"/>
              <a:gd name="T4" fmla="*/ 2248206 w 425"/>
              <a:gd name="T5" fmla="*/ 267128 h 89"/>
              <a:gd name="T6" fmla="*/ 153438 w 425"/>
              <a:gd name="T7" fmla="*/ 273978 h 89"/>
              <a:gd name="T8" fmla="*/ 80055 w 425"/>
              <a:gd name="T9" fmla="*/ 219182 h 89"/>
              <a:gd name="T10" fmla="*/ 0 w 425"/>
              <a:gd name="T11" fmla="*/ 308225 h 89"/>
              <a:gd name="T12" fmla="*/ 80055 w 425"/>
              <a:gd name="T13" fmla="*/ 390418 h 89"/>
              <a:gd name="T14" fmla="*/ 153438 w 425"/>
              <a:gd name="T15" fmla="*/ 335622 h 89"/>
              <a:gd name="T16" fmla="*/ 2248206 w 425"/>
              <a:gd name="T17" fmla="*/ 342472 h 89"/>
              <a:gd name="T18" fmla="*/ 2248206 w 425"/>
              <a:gd name="T19" fmla="*/ 342472 h 89"/>
              <a:gd name="T20" fmla="*/ 2541741 w 425"/>
              <a:gd name="T21" fmla="*/ 609600 h 89"/>
              <a:gd name="T22" fmla="*/ 2835275 w 425"/>
              <a:gd name="T23" fmla="*/ 308225 h 89"/>
              <a:gd name="T24" fmla="*/ 2541741 w 425"/>
              <a:gd name="T25" fmla="*/ 0 h 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5" h="89">
                <a:moveTo>
                  <a:pt x="381" y="0"/>
                </a:moveTo>
                <a:cubicBezTo>
                  <a:pt x="358" y="0"/>
                  <a:pt x="340" y="17"/>
                  <a:pt x="337" y="39"/>
                </a:cubicBezTo>
                <a:cubicBezTo>
                  <a:pt x="337" y="39"/>
                  <a:pt x="337" y="39"/>
                  <a:pt x="337" y="39"/>
                </a:cubicBezTo>
                <a:cubicBezTo>
                  <a:pt x="276" y="44"/>
                  <a:pt x="95" y="45"/>
                  <a:pt x="23" y="40"/>
                </a:cubicBezTo>
                <a:cubicBezTo>
                  <a:pt x="21" y="35"/>
                  <a:pt x="17" y="32"/>
                  <a:pt x="12" y="32"/>
                </a:cubicBezTo>
                <a:cubicBezTo>
                  <a:pt x="5" y="32"/>
                  <a:pt x="0" y="38"/>
                  <a:pt x="0" y="45"/>
                </a:cubicBezTo>
                <a:cubicBezTo>
                  <a:pt x="0" y="51"/>
                  <a:pt x="5" y="57"/>
                  <a:pt x="12" y="57"/>
                </a:cubicBezTo>
                <a:cubicBezTo>
                  <a:pt x="17" y="57"/>
                  <a:pt x="21" y="54"/>
                  <a:pt x="23" y="49"/>
                </a:cubicBezTo>
                <a:cubicBezTo>
                  <a:pt x="104" y="45"/>
                  <a:pt x="267" y="45"/>
                  <a:pt x="337" y="50"/>
                </a:cubicBezTo>
                <a:cubicBezTo>
                  <a:pt x="337" y="50"/>
                  <a:pt x="337" y="50"/>
                  <a:pt x="337" y="50"/>
                </a:cubicBezTo>
                <a:cubicBezTo>
                  <a:pt x="340" y="72"/>
                  <a:pt x="358" y="89"/>
                  <a:pt x="381" y="89"/>
                </a:cubicBezTo>
                <a:cubicBezTo>
                  <a:pt x="406" y="89"/>
                  <a:pt x="425" y="69"/>
                  <a:pt x="425" y="45"/>
                </a:cubicBezTo>
                <a:cubicBezTo>
                  <a:pt x="425" y="20"/>
                  <a:pt x="406" y="0"/>
                  <a:pt x="381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101"/>
          <p:cNvSpPr/>
          <p:nvPr/>
        </p:nvSpPr>
        <p:spPr bwMode="auto">
          <a:xfrm>
            <a:off x="2217919" y="3286126"/>
            <a:ext cx="342900" cy="265113"/>
          </a:xfrm>
          <a:custGeom>
            <a:avLst/>
            <a:gdLst>
              <a:gd name="T0" fmla="*/ 55195 w 497"/>
              <a:gd name="T1" fmla="*/ 172115 h 382"/>
              <a:gd name="T2" fmla="*/ 55195 w 497"/>
              <a:gd name="T3" fmla="*/ 172115 h 382"/>
              <a:gd name="T4" fmla="*/ 109700 w 497"/>
              <a:gd name="T5" fmla="*/ 227636 h 382"/>
              <a:gd name="T6" fmla="*/ 171105 w 497"/>
              <a:gd name="T7" fmla="*/ 264419 h 382"/>
              <a:gd name="T8" fmla="*/ 232510 w 497"/>
              <a:gd name="T9" fmla="*/ 233882 h 382"/>
              <a:gd name="T10" fmla="*/ 269076 w 497"/>
              <a:gd name="T11" fmla="*/ 179055 h 382"/>
              <a:gd name="T12" fmla="*/ 171105 w 497"/>
              <a:gd name="T13" fmla="*/ 227636 h 382"/>
              <a:gd name="T14" fmla="*/ 55195 w 497"/>
              <a:gd name="T15" fmla="*/ 172115 h 382"/>
              <a:gd name="T16" fmla="*/ 336001 w 497"/>
              <a:gd name="T17" fmla="*/ 86058 h 382"/>
              <a:gd name="T18" fmla="*/ 336001 w 497"/>
              <a:gd name="T19" fmla="*/ 86058 h 382"/>
              <a:gd name="T20" fmla="*/ 189043 w 497"/>
              <a:gd name="T21" fmla="*/ 6246 h 382"/>
              <a:gd name="T22" fmla="*/ 152477 w 497"/>
              <a:gd name="T23" fmla="*/ 6246 h 382"/>
              <a:gd name="T24" fmla="*/ 6209 w 497"/>
              <a:gd name="T25" fmla="*/ 86058 h 382"/>
              <a:gd name="T26" fmla="*/ 6209 w 497"/>
              <a:gd name="T27" fmla="*/ 111042 h 382"/>
              <a:gd name="T28" fmla="*/ 152477 w 497"/>
              <a:gd name="T29" fmla="*/ 190854 h 382"/>
              <a:gd name="T30" fmla="*/ 189043 w 497"/>
              <a:gd name="T31" fmla="*/ 190854 h 382"/>
              <a:gd name="T32" fmla="*/ 281495 w 497"/>
              <a:gd name="T33" fmla="*/ 135333 h 382"/>
              <a:gd name="T34" fmla="*/ 183524 w 497"/>
              <a:gd name="T35" fmla="*/ 111042 h 382"/>
              <a:gd name="T36" fmla="*/ 171105 w 497"/>
              <a:gd name="T37" fmla="*/ 116594 h 382"/>
              <a:gd name="T38" fmla="*/ 140058 w 497"/>
              <a:gd name="T39" fmla="*/ 92304 h 382"/>
              <a:gd name="T40" fmla="*/ 171105 w 497"/>
              <a:gd name="T41" fmla="*/ 74259 h 382"/>
              <a:gd name="T42" fmla="*/ 202152 w 497"/>
              <a:gd name="T43" fmla="*/ 86058 h 382"/>
              <a:gd name="T44" fmla="*/ 305643 w 497"/>
              <a:gd name="T45" fmla="*/ 122840 h 382"/>
              <a:gd name="T46" fmla="*/ 336001 w 497"/>
              <a:gd name="T47" fmla="*/ 111042 h 382"/>
              <a:gd name="T48" fmla="*/ 336001 w 497"/>
              <a:gd name="T49" fmla="*/ 86058 h 382"/>
              <a:gd name="T50" fmla="*/ 293224 w 497"/>
              <a:gd name="T51" fmla="*/ 240129 h 382"/>
              <a:gd name="T52" fmla="*/ 293224 w 497"/>
              <a:gd name="T53" fmla="*/ 240129 h 382"/>
              <a:gd name="T54" fmla="*/ 318062 w 497"/>
              <a:gd name="T55" fmla="*/ 233882 h 382"/>
              <a:gd name="T56" fmla="*/ 305643 w 497"/>
              <a:gd name="T57" fmla="*/ 122840 h 382"/>
              <a:gd name="T58" fmla="*/ 281495 w 497"/>
              <a:gd name="T59" fmla="*/ 135333 h 382"/>
              <a:gd name="T60" fmla="*/ 293224 w 497"/>
              <a:gd name="T61" fmla="*/ 240129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35"/>
          <p:cNvSpPr txBox="1"/>
          <p:nvPr/>
        </p:nvSpPr>
        <p:spPr>
          <a:xfrm>
            <a:off x="5451273" y="2416878"/>
            <a:ext cx="5224850" cy="310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梭拓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工作室更专业的模板。梭拓，不止创新。请在此处填入你需要的内容。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44853" y="2198913"/>
            <a:ext cx="3233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TextBox 35"/>
          <p:cNvSpPr txBox="1"/>
          <p:nvPr/>
        </p:nvSpPr>
        <p:spPr>
          <a:xfrm>
            <a:off x="5451273" y="3376205"/>
            <a:ext cx="5224850" cy="310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梭拓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工作室更专业的模板。梭拓，不止创新。请在此处填入你需要的内容。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44853" y="3158240"/>
            <a:ext cx="3233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TextBox 35"/>
          <p:cNvSpPr txBox="1"/>
          <p:nvPr/>
        </p:nvSpPr>
        <p:spPr>
          <a:xfrm>
            <a:off x="5451273" y="4284920"/>
            <a:ext cx="5224850" cy="310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梭拓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工作室更专业的模板。梭拓，不止创新。请在此处填入你需要的内容。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44853" y="4066955"/>
            <a:ext cx="3233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TextBox 35"/>
          <p:cNvSpPr txBox="1"/>
          <p:nvPr/>
        </p:nvSpPr>
        <p:spPr>
          <a:xfrm>
            <a:off x="5451273" y="5193635"/>
            <a:ext cx="5224850" cy="310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梭拓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工作室更专业的模板。梭拓，不止创新。请在此处填入你需要的内容。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44853" y="4975670"/>
            <a:ext cx="3233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56827" y="210833"/>
            <a:ext cx="2678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请在此处添加</a:t>
            </a:r>
            <a:r>
              <a:rPr lang="zh-CN" altLang="en-US" dirty="0">
                <a:solidFill>
                  <a:srgbClr val="FFC000"/>
                </a:solidFill>
              </a:rPr>
              <a:t>标题</a:t>
            </a:r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" name="组合 36"/>
          <p:cNvGrpSpPr/>
          <p:nvPr/>
        </p:nvGrpSpPr>
        <p:grpSpPr bwMode="auto">
          <a:xfrm>
            <a:off x="3863752" y="1916832"/>
            <a:ext cx="4171950" cy="3943350"/>
            <a:chOff x="0" y="0"/>
            <a:chExt cx="4171786" cy="3944472"/>
          </a:xfrm>
        </p:grpSpPr>
        <p:sp>
          <p:nvSpPr>
            <p:cNvPr id="5" name="椭圆 37"/>
            <p:cNvSpPr>
              <a:spLocks noChangeArrowheads="1"/>
            </p:cNvSpPr>
            <p:nvPr/>
          </p:nvSpPr>
          <p:spPr bwMode="auto">
            <a:xfrm>
              <a:off x="881028" y="0"/>
              <a:ext cx="2487514" cy="2488320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9600" kern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椭圆 38"/>
            <p:cNvSpPr>
              <a:spLocks noChangeArrowheads="1"/>
            </p:cNvSpPr>
            <p:nvPr/>
          </p:nvSpPr>
          <p:spPr bwMode="auto">
            <a:xfrm>
              <a:off x="0" y="1456151"/>
              <a:ext cx="2487515" cy="2488321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9600" kern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椭圆 39"/>
            <p:cNvSpPr>
              <a:spLocks noChangeArrowheads="1"/>
            </p:cNvSpPr>
            <p:nvPr/>
          </p:nvSpPr>
          <p:spPr bwMode="auto">
            <a:xfrm>
              <a:off x="1684272" y="1456151"/>
              <a:ext cx="2487514" cy="2488321"/>
            </a:xfrm>
            <a:prstGeom prst="ellipse">
              <a:avLst/>
            </a:prstGeom>
            <a:noFill/>
            <a:ln w="12700">
              <a:solidFill>
                <a:srgbClr val="FFFF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9600" kern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椭圆 40"/>
            <p:cNvSpPr>
              <a:spLocks noChangeArrowheads="1"/>
            </p:cNvSpPr>
            <p:nvPr/>
          </p:nvSpPr>
          <p:spPr bwMode="auto">
            <a:xfrm>
              <a:off x="803243" y="1337055"/>
              <a:ext cx="238116" cy="238193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FFFF"/>
              </a:solidFill>
              <a:miter lim="800000"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3200" kern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椭圆 41"/>
            <p:cNvSpPr>
              <a:spLocks noChangeArrowheads="1"/>
            </p:cNvSpPr>
            <p:nvPr/>
          </p:nvSpPr>
          <p:spPr bwMode="auto">
            <a:xfrm>
              <a:off x="3249485" y="1405337"/>
              <a:ext cx="238116" cy="238193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FFFF"/>
              </a:solidFill>
              <a:miter lim="800000"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3200" kern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椭圆 42"/>
            <p:cNvSpPr>
              <a:spLocks noChangeArrowheads="1"/>
            </p:cNvSpPr>
            <p:nvPr/>
          </p:nvSpPr>
          <p:spPr bwMode="auto">
            <a:xfrm>
              <a:off x="1950961" y="3453794"/>
              <a:ext cx="238116" cy="238193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FFFF"/>
              </a:solidFill>
              <a:miter lim="800000"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3200" kern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任意多边形 43"/>
            <p:cNvSpPr>
              <a:spLocks noChangeArrowheads="1"/>
            </p:cNvSpPr>
            <p:nvPr/>
          </p:nvSpPr>
          <p:spPr bwMode="auto">
            <a:xfrm>
              <a:off x="1698558" y="1786445"/>
              <a:ext cx="788957" cy="701875"/>
            </a:xfrm>
            <a:custGeom>
              <a:avLst/>
              <a:gdLst>
                <a:gd name="T0" fmla="*/ 415904 w 742536"/>
                <a:gd name="T1" fmla="*/ 0 h 700708"/>
                <a:gd name="T2" fmla="*/ 458238 w 742536"/>
                <a:gd name="T3" fmla="*/ 34195 h 700708"/>
                <a:gd name="T4" fmla="*/ 806397 w 742536"/>
                <a:gd name="T5" fmla="*/ 545548 h 700708"/>
                <a:gd name="T6" fmla="*/ 838280 w 742536"/>
                <a:gd name="T7" fmla="*/ 655748 h 700708"/>
                <a:gd name="T8" fmla="*/ 742270 w 742536"/>
                <a:gd name="T9" fmla="*/ 677689 h 700708"/>
                <a:gd name="T10" fmla="*/ 459268 w 742536"/>
                <a:gd name="T11" fmla="*/ 703044 h 700708"/>
                <a:gd name="T12" fmla="*/ 41690 w 742536"/>
                <a:gd name="T13" fmla="*/ 646937 h 700708"/>
                <a:gd name="T14" fmla="*/ 0 w 742536"/>
                <a:gd name="T15" fmla="*/ 633375 h 700708"/>
                <a:gd name="T16" fmla="*/ 25410 w 742536"/>
                <a:gd name="T17" fmla="*/ 545548 h 700708"/>
                <a:gd name="T18" fmla="*/ 373570 w 742536"/>
                <a:gd name="T19" fmla="*/ 34195 h 700708"/>
                <a:gd name="T20" fmla="*/ 415904 w 742536"/>
                <a:gd name="T21" fmla="*/ 0 h 70070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42536"/>
                <a:gd name="T34" fmla="*/ 0 h 700708"/>
                <a:gd name="T35" fmla="*/ 742536 w 742536"/>
                <a:gd name="T36" fmla="*/ 700708 h 70070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42536" h="700708">
                  <a:moveTo>
                    <a:pt x="368402" y="0"/>
                  </a:moveTo>
                  <a:lnTo>
                    <a:pt x="405900" y="34081"/>
                  </a:lnTo>
                  <a:cubicBezTo>
                    <a:pt x="546583" y="174765"/>
                    <a:pt x="653723" y="348991"/>
                    <a:pt x="714295" y="543735"/>
                  </a:cubicBezTo>
                  <a:lnTo>
                    <a:pt x="742536" y="653570"/>
                  </a:lnTo>
                  <a:lnTo>
                    <a:pt x="657492" y="675437"/>
                  </a:lnTo>
                  <a:cubicBezTo>
                    <a:pt x="576520" y="692007"/>
                    <a:pt x="492682" y="700708"/>
                    <a:pt x="406812" y="700708"/>
                  </a:cubicBezTo>
                  <a:cubicBezTo>
                    <a:pt x="278007" y="700708"/>
                    <a:pt x="153774" y="681130"/>
                    <a:pt x="36928" y="644787"/>
                  </a:cubicBezTo>
                  <a:lnTo>
                    <a:pt x="0" y="631271"/>
                  </a:lnTo>
                  <a:lnTo>
                    <a:pt x="22508" y="543735"/>
                  </a:lnTo>
                  <a:cubicBezTo>
                    <a:pt x="83080" y="348991"/>
                    <a:pt x="190220" y="174765"/>
                    <a:pt x="330903" y="34081"/>
                  </a:cubicBezTo>
                  <a:lnTo>
                    <a:pt x="368402" y="0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>
              <a:solidFill>
                <a:srgbClr val="FFFFFF"/>
              </a:solidFill>
              <a:miter lim="800000"/>
            </a:ln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26"/>
          <p:cNvSpPr>
            <a:spLocks noChangeArrowheads="1"/>
          </p:cNvSpPr>
          <p:nvPr/>
        </p:nvSpPr>
        <p:spPr bwMode="auto">
          <a:xfrm>
            <a:off x="5504629" y="2705026"/>
            <a:ext cx="1404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1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26"/>
          <p:cNvSpPr>
            <a:spLocks noChangeArrowheads="1"/>
          </p:cNvSpPr>
          <p:nvPr/>
        </p:nvSpPr>
        <p:spPr bwMode="auto">
          <a:xfrm>
            <a:off x="4405089" y="4616375"/>
            <a:ext cx="1404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1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26"/>
          <p:cNvSpPr>
            <a:spLocks noChangeArrowheads="1"/>
          </p:cNvSpPr>
          <p:nvPr/>
        </p:nvSpPr>
        <p:spPr bwMode="auto">
          <a:xfrm>
            <a:off x="6529958" y="4571957"/>
            <a:ext cx="1404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1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8544272" y="3914936"/>
            <a:ext cx="1560513" cy="172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1866735" y="3914936"/>
            <a:ext cx="1560513" cy="172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7752184" y="2171770"/>
            <a:ext cx="23526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991324" y="2795542"/>
            <a:ext cx="4882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03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 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请在此处添加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标题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文字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91324" y="3503428"/>
            <a:ext cx="4739302" cy="752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Add up anything what your need or what your like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总结汇报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商务计划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月度总结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课程汇报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56827" y="210833"/>
            <a:ext cx="2678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请在此处添加</a:t>
            </a:r>
            <a:r>
              <a:rPr lang="zh-CN" altLang="en-US" dirty="0">
                <a:solidFill>
                  <a:srgbClr val="FFC000"/>
                </a:solidFill>
              </a:rPr>
              <a:t>标题</a:t>
            </a:r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TextBox 24"/>
          <p:cNvSpPr>
            <a:spLocks noChangeArrowheads="1"/>
          </p:cNvSpPr>
          <p:nvPr/>
        </p:nvSpPr>
        <p:spPr bwMode="auto">
          <a:xfrm>
            <a:off x="1794727" y="2359164"/>
            <a:ext cx="309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FFFF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1</a:t>
            </a:r>
            <a:endParaRPr lang="zh-CN" altLang="en-US" sz="360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5" name="直接连接符 10"/>
          <p:cNvSpPr>
            <a:spLocks noChangeShapeType="1"/>
          </p:cNvSpPr>
          <p:nvPr/>
        </p:nvSpPr>
        <p:spPr bwMode="auto">
          <a:xfrm flipH="1">
            <a:off x="1963002" y="2587764"/>
            <a:ext cx="323850" cy="444500"/>
          </a:xfrm>
          <a:prstGeom prst="line">
            <a:avLst/>
          </a:prstGeom>
          <a:noFill/>
          <a:ln w="6350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26"/>
          <p:cNvSpPr>
            <a:spLocks noChangeArrowheads="1"/>
          </p:cNvSpPr>
          <p:nvPr/>
        </p:nvSpPr>
        <p:spPr bwMode="auto">
          <a:xfrm>
            <a:off x="2118577" y="2725877"/>
            <a:ext cx="1404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1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27"/>
          <p:cNvSpPr>
            <a:spLocks noChangeArrowheads="1"/>
          </p:cNvSpPr>
          <p:nvPr/>
        </p:nvSpPr>
        <p:spPr bwMode="auto">
          <a:xfrm>
            <a:off x="4136134" y="2398507"/>
            <a:ext cx="309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FFFF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2</a:t>
            </a:r>
            <a:endParaRPr lang="zh-CN" altLang="en-US" sz="360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8" name="直接连接符 17"/>
          <p:cNvSpPr>
            <a:spLocks noChangeShapeType="1"/>
          </p:cNvSpPr>
          <p:nvPr/>
        </p:nvSpPr>
        <p:spPr bwMode="auto">
          <a:xfrm flipH="1">
            <a:off x="4304409" y="2627107"/>
            <a:ext cx="323850" cy="444500"/>
          </a:xfrm>
          <a:prstGeom prst="line">
            <a:avLst/>
          </a:prstGeom>
          <a:noFill/>
          <a:ln w="6350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29"/>
          <p:cNvSpPr>
            <a:spLocks noChangeArrowheads="1"/>
          </p:cNvSpPr>
          <p:nvPr/>
        </p:nvSpPr>
        <p:spPr bwMode="auto">
          <a:xfrm>
            <a:off x="4459984" y="2765220"/>
            <a:ext cx="1404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1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30"/>
          <p:cNvSpPr>
            <a:spLocks noChangeArrowheads="1"/>
          </p:cNvSpPr>
          <p:nvPr/>
        </p:nvSpPr>
        <p:spPr bwMode="auto">
          <a:xfrm>
            <a:off x="6637834" y="2398507"/>
            <a:ext cx="3095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FFFF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3</a:t>
            </a:r>
            <a:endParaRPr lang="zh-CN" altLang="en-US" sz="360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11" name="直接连接符 21"/>
          <p:cNvSpPr>
            <a:spLocks noChangeShapeType="1"/>
          </p:cNvSpPr>
          <p:nvPr/>
        </p:nvSpPr>
        <p:spPr bwMode="auto">
          <a:xfrm flipH="1">
            <a:off x="6806109" y="2627107"/>
            <a:ext cx="322262" cy="433193"/>
          </a:xfrm>
          <a:prstGeom prst="line">
            <a:avLst/>
          </a:prstGeom>
          <a:noFill/>
          <a:ln w="6350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Box 32"/>
          <p:cNvSpPr>
            <a:spLocks noChangeArrowheads="1"/>
          </p:cNvSpPr>
          <p:nvPr/>
        </p:nvSpPr>
        <p:spPr bwMode="auto">
          <a:xfrm>
            <a:off x="6960096" y="2765220"/>
            <a:ext cx="1406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1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33"/>
          <p:cNvSpPr>
            <a:spLocks noChangeArrowheads="1"/>
          </p:cNvSpPr>
          <p:nvPr/>
        </p:nvSpPr>
        <p:spPr bwMode="auto">
          <a:xfrm>
            <a:off x="9133228" y="2398507"/>
            <a:ext cx="3079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FFFF"/>
                </a:solidFill>
                <a:latin typeface="华文细黑" panose="02010600040101010101" pitchFamily="2" charset="-122"/>
                <a:ea typeface="微软雅黑" panose="020B0503020204020204" pitchFamily="34" charset="-122"/>
                <a:sym typeface="华文细黑" panose="02010600040101010101" pitchFamily="2" charset="-122"/>
              </a:rPr>
              <a:t>4</a:t>
            </a:r>
            <a:endParaRPr lang="zh-CN" altLang="en-US" sz="3600">
              <a:solidFill>
                <a:srgbClr val="FFFFFF"/>
              </a:solidFill>
              <a:latin typeface="华文细黑" panose="02010600040101010101" pitchFamily="2" charset="-122"/>
              <a:ea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14" name="直接连接符 27"/>
          <p:cNvSpPr>
            <a:spLocks noChangeShapeType="1"/>
          </p:cNvSpPr>
          <p:nvPr/>
        </p:nvSpPr>
        <p:spPr bwMode="auto">
          <a:xfrm flipH="1">
            <a:off x="9301502" y="2627107"/>
            <a:ext cx="322263" cy="433193"/>
          </a:xfrm>
          <a:prstGeom prst="line">
            <a:avLst/>
          </a:prstGeom>
          <a:noFill/>
          <a:ln w="6350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35"/>
          <p:cNvSpPr>
            <a:spLocks noChangeArrowheads="1"/>
          </p:cNvSpPr>
          <p:nvPr/>
        </p:nvSpPr>
        <p:spPr bwMode="auto">
          <a:xfrm>
            <a:off x="9455491" y="2765220"/>
            <a:ext cx="1404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1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1794727" y="3554896"/>
            <a:ext cx="1560513" cy="172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4136134" y="3554896"/>
            <a:ext cx="1560513" cy="172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6637834" y="3554896"/>
            <a:ext cx="1560513" cy="172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9133228" y="3554896"/>
            <a:ext cx="1560513" cy="172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/>
      <p:bldP spid="8" grpId="0" animBg="1"/>
      <p:bldP spid="9" grpId="0"/>
      <p:bldP spid="10" grpId="0"/>
      <p:bldP spid="11" grpId="0" animBg="1"/>
      <p:bldP spid="12" grpId="0"/>
      <p:bldP spid="13" grpId="0"/>
      <p:bldP spid="14" grpId="0" animBg="1"/>
      <p:bldP spid="15" grpId="0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56827" y="210833"/>
            <a:ext cx="2678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请在此处添加</a:t>
            </a:r>
            <a:r>
              <a:rPr lang="zh-CN" altLang="en-US" dirty="0">
                <a:solidFill>
                  <a:srgbClr val="FFC000"/>
                </a:solidFill>
              </a:rPr>
              <a:t>标题</a:t>
            </a:r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44090" y="2022969"/>
            <a:ext cx="8955151" cy="2016224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47929" y="4648437"/>
            <a:ext cx="281467" cy="281467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kern="0" dirty="0">
                <a:solidFill>
                  <a:prstClr val="white"/>
                </a:solidFill>
              </a:rPr>
              <a:t> </a:t>
            </a:r>
            <a:endParaRPr lang="zh-CN" altLang="en-US" kern="0" dirty="0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935961" y="4766721"/>
            <a:ext cx="8352928" cy="19886"/>
          </a:xfrm>
          <a:prstGeom prst="line">
            <a:avLst/>
          </a:prstGeom>
          <a:noFill/>
          <a:ln w="19050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7" name="椭圆 6"/>
          <p:cNvSpPr/>
          <p:nvPr/>
        </p:nvSpPr>
        <p:spPr>
          <a:xfrm>
            <a:off x="10288889" y="4651776"/>
            <a:ext cx="281467" cy="281467"/>
          </a:xfrm>
          <a:prstGeom prst="ellipse">
            <a:avLst/>
          </a:prstGeom>
          <a:noFill/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394936" y="4648437"/>
            <a:ext cx="281467" cy="281467"/>
          </a:xfrm>
          <a:prstGeom prst="ellipse">
            <a:avLst/>
          </a:prstGeom>
          <a:solidFill>
            <a:schemeClr val="bg1">
              <a:alpha val="80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kern="0" dirty="0">
                <a:solidFill>
                  <a:prstClr val="white"/>
                </a:solidFill>
              </a:rPr>
              <a:t>                                                                   </a:t>
            </a:r>
            <a:endParaRPr lang="zh-CN" altLang="en-US" kern="0" dirty="0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21340" y="4626549"/>
            <a:ext cx="281467" cy="281467"/>
          </a:xfrm>
          <a:prstGeom prst="ellipse">
            <a:avLst/>
          </a:prstGeom>
          <a:solidFill>
            <a:schemeClr val="bg1">
              <a:alpha val="80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482566" y="4639309"/>
            <a:ext cx="281467" cy="281467"/>
          </a:xfrm>
          <a:prstGeom prst="ellipse">
            <a:avLst/>
          </a:prstGeom>
          <a:solidFill>
            <a:schemeClr val="bg1">
              <a:alpha val="80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743581" y="5161213"/>
            <a:ext cx="1584176" cy="743187"/>
            <a:chOff x="2727156" y="3246531"/>
            <a:chExt cx="1584176" cy="743187"/>
          </a:xfrm>
        </p:grpSpPr>
        <p:sp>
          <p:nvSpPr>
            <p:cNvPr id="12" name="任意多边形 8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993861" y="3367319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3200" b="1" kern="0" dirty="0">
                  <a:solidFill>
                    <a:prstClr val="white"/>
                  </a:solidFill>
                </a:rPr>
                <a:t>title</a:t>
              </a:r>
              <a:endParaRPr lang="zh-CN" altLang="en-US" sz="3200" b="1" kern="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269985" y="5161212"/>
            <a:ext cx="1584176" cy="743187"/>
            <a:chOff x="2727156" y="3246531"/>
            <a:chExt cx="1584176" cy="743187"/>
          </a:xfrm>
        </p:grpSpPr>
        <p:sp>
          <p:nvSpPr>
            <p:cNvPr id="15" name="任意多边形 11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134595" y="3367318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3200" b="1" kern="0" dirty="0">
                  <a:solidFill>
                    <a:prstClr val="white"/>
                  </a:solidFill>
                </a:rPr>
                <a:t>title</a:t>
              </a:r>
              <a:endParaRPr lang="zh-CN" altLang="en-US" sz="3200" b="1" kern="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831211" y="5161211"/>
            <a:ext cx="1584176" cy="743187"/>
            <a:chOff x="2727156" y="3246531"/>
            <a:chExt cx="1584176" cy="743187"/>
          </a:xfrm>
        </p:grpSpPr>
        <p:sp>
          <p:nvSpPr>
            <p:cNvPr id="18" name="任意多边形 14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993861" y="3367319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3200" b="1" kern="0" dirty="0">
                  <a:solidFill>
                    <a:prstClr val="white"/>
                  </a:solidFill>
                </a:rPr>
                <a:t>title</a:t>
              </a:r>
              <a:endParaRPr lang="zh-CN" altLang="en-US" sz="3200" b="1" kern="0" dirty="0">
                <a:solidFill>
                  <a:prstClr val="white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687845" y="2704221"/>
            <a:ext cx="89224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785109" y="2614068"/>
            <a:ext cx="88179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687845" y="2209602"/>
            <a:ext cx="372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prstClr val="white"/>
                </a:solidFill>
              </a:rPr>
              <a:t>请在此输入您的标题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20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56827" y="210833"/>
            <a:ext cx="2678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请在此处添加</a:t>
            </a:r>
            <a:r>
              <a:rPr lang="zh-CN" altLang="en-US" dirty="0">
                <a:solidFill>
                  <a:srgbClr val="FFC000"/>
                </a:solidFill>
              </a:rPr>
              <a:t>标题</a:t>
            </a:r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35760" y="2132856"/>
            <a:ext cx="3858583" cy="3744416"/>
            <a:chOff x="3352874" y="1650926"/>
            <a:chExt cx="4775200" cy="4633912"/>
          </a:xfrm>
        </p:grpSpPr>
        <p:sp>
          <p:nvSpPr>
            <p:cNvPr id="5" name="Freeform 4"/>
            <p:cNvSpPr>
              <a:spLocks noChangeArrowheads="1"/>
            </p:cNvSpPr>
            <p:nvPr/>
          </p:nvSpPr>
          <p:spPr bwMode="auto">
            <a:xfrm>
              <a:off x="3638624" y="1650926"/>
              <a:ext cx="2489200" cy="2055812"/>
            </a:xfrm>
            <a:custGeom>
              <a:avLst/>
              <a:gdLst>
                <a:gd name="T0" fmla="*/ 2147483646 w 1057"/>
                <a:gd name="T1" fmla="*/ 2147483646 h 900"/>
                <a:gd name="T2" fmla="*/ 2147483646 w 1057"/>
                <a:gd name="T3" fmla="*/ 2147483646 h 900"/>
                <a:gd name="T4" fmla="*/ 2147483646 w 1057"/>
                <a:gd name="T5" fmla="*/ 2147483646 h 900"/>
                <a:gd name="T6" fmla="*/ 2147483646 w 1057"/>
                <a:gd name="T7" fmla="*/ 2147483646 h 900"/>
                <a:gd name="T8" fmla="*/ 2147483646 w 1057"/>
                <a:gd name="T9" fmla="*/ 2147483646 h 900"/>
                <a:gd name="T10" fmla="*/ 2147483646 w 1057"/>
                <a:gd name="T11" fmla="*/ 2147483646 h 900"/>
                <a:gd name="T12" fmla="*/ 2147483646 w 1057"/>
                <a:gd name="T13" fmla="*/ 2147483646 h 900"/>
                <a:gd name="T14" fmla="*/ 2147483646 w 1057"/>
                <a:gd name="T15" fmla="*/ 2147483646 h 900"/>
                <a:gd name="T16" fmla="*/ 2147483646 w 1057"/>
                <a:gd name="T17" fmla="*/ 2147483646 h 900"/>
                <a:gd name="T18" fmla="*/ 2147483646 w 1057"/>
                <a:gd name="T19" fmla="*/ 2147483646 h 900"/>
                <a:gd name="T20" fmla="*/ 2147483646 w 1057"/>
                <a:gd name="T21" fmla="*/ 2147483646 h 900"/>
                <a:gd name="T22" fmla="*/ 2147483646 w 1057"/>
                <a:gd name="T23" fmla="*/ 2147483646 h 900"/>
                <a:gd name="T24" fmla="*/ 2147483646 w 1057"/>
                <a:gd name="T25" fmla="*/ 2147483646 h 900"/>
                <a:gd name="T26" fmla="*/ 2147483646 w 1057"/>
                <a:gd name="T27" fmla="*/ 2147483646 h 900"/>
                <a:gd name="T28" fmla="*/ 2147483646 w 1057"/>
                <a:gd name="T29" fmla="*/ 1951431572 h 900"/>
                <a:gd name="T30" fmla="*/ 2147483646 w 1057"/>
                <a:gd name="T31" fmla="*/ 0 h 900"/>
                <a:gd name="T32" fmla="*/ 2147483646 w 1057"/>
                <a:gd name="T33" fmla="*/ 714828675 h 900"/>
                <a:gd name="T34" fmla="*/ 2147483646 w 1057"/>
                <a:gd name="T35" fmla="*/ 746136407 h 900"/>
                <a:gd name="T36" fmla="*/ 2147483646 w 1057"/>
                <a:gd name="T37" fmla="*/ 803530110 h 900"/>
                <a:gd name="T38" fmla="*/ 2147483646 w 1057"/>
                <a:gd name="T39" fmla="*/ 876579963 h 900"/>
                <a:gd name="T40" fmla="*/ 2147483646 w 1057"/>
                <a:gd name="T41" fmla="*/ 980932980 h 900"/>
                <a:gd name="T42" fmla="*/ 2147483646 w 1057"/>
                <a:gd name="T43" fmla="*/ 1100942148 h 900"/>
                <a:gd name="T44" fmla="*/ 2147483646 w 1057"/>
                <a:gd name="T45" fmla="*/ 1241820091 h 900"/>
                <a:gd name="T46" fmla="*/ 2147483646 w 1057"/>
                <a:gd name="T47" fmla="*/ 1408788573 h 900"/>
                <a:gd name="T48" fmla="*/ 1952145091 w 1057"/>
                <a:gd name="T49" fmla="*/ 1596625832 h 900"/>
                <a:gd name="T50" fmla="*/ 1674852450 w 1057"/>
                <a:gd name="T51" fmla="*/ 1805336434 h 900"/>
                <a:gd name="T52" fmla="*/ 1414197650 w 1057"/>
                <a:gd name="T53" fmla="*/ 2034915813 h 900"/>
                <a:gd name="T54" fmla="*/ 1170178336 w 1057"/>
                <a:gd name="T55" fmla="*/ 2147483646 h 900"/>
                <a:gd name="T56" fmla="*/ 942796864 w 1057"/>
                <a:gd name="T57" fmla="*/ 2147483646 h 900"/>
                <a:gd name="T58" fmla="*/ 743147481 w 1057"/>
                <a:gd name="T59" fmla="*/ 2147483646 h 900"/>
                <a:gd name="T60" fmla="*/ 560133584 w 1057"/>
                <a:gd name="T61" fmla="*/ 2147483646 h 900"/>
                <a:gd name="T62" fmla="*/ 399303475 w 1057"/>
                <a:gd name="T63" fmla="*/ 2147483646 h 900"/>
                <a:gd name="T64" fmla="*/ 260654800 w 1057"/>
                <a:gd name="T65" fmla="*/ 2147483646 h 900"/>
                <a:gd name="T66" fmla="*/ 149738215 w 1057"/>
                <a:gd name="T67" fmla="*/ 2147483646 h 900"/>
                <a:gd name="T68" fmla="*/ 61005417 w 1057"/>
                <a:gd name="T69" fmla="*/ 2147483646 h 900"/>
                <a:gd name="T70" fmla="*/ 0 w 1057"/>
                <a:gd name="T71" fmla="*/ 2147483646 h 900"/>
                <a:gd name="T72" fmla="*/ 1319916551 w 1057"/>
                <a:gd name="T73" fmla="*/ 2147483646 h 900"/>
                <a:gd name="T74" fmla="*/ 2147483646 w 1057"/>
                <a:gd name="T75" fmla="*/ 2147483646 h 9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7"/>
                <a:gd name="T115" fmla="*/ 0 h 900"/>
                <a:gd name="T116" fmla="*/ 1057 w 1057"/>
                <a:gd name="T117" fmla="*/ 900 h 90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7" h="900">
                  <a:moveTo>
                    <a:pt x="455" y="879"/>
                  </a:moveTo>
                  <a:lnTo>
                    <a:pt x="471" y="838"/>
                  </a:lnTo>
                  <a:lnTo>
                    <a:pt x="490" y="799"/>
                  </a:lnTo>
                  <a:lnTo>
                    <a:pt x="514" y="762"/>
                  </a:lnTo>
                  <a:lnTo>
                    <a:pt x="541" y="728"/>
                  </a:lnTo>
                  <a:lnTo>
                    <a:pt x="570" y="696"/>
                  </a:lnTo>
                  <a:lnTo>
                    <a:pt x="603" y="667"/>
                  </a:lnTo>
                  <a:lnTo>
                    <a:pt x="639" y="642"/>
                  </a:lnTo>
                  <a:lnTo>
                    <a:pt x="676" y="621"/>
                  </a:lnTo>
                  <a:lnTo>
                    <a:pt x="713" y="605"/>
                  </a:lnTo>
                  <a:lnTo>
                    <a:pt x="753" y="591"/>
                  </a:lnTo>
                  <a:lnTo>
                    <a:pt x="793" y="581"/>
                  </a:lnTo>
                  <a:lnTo>
                    <a:pt x="834" y="575"/>
                  </a:lnTo>
                  <a:lnTo>
                    <a:pt x="833" y="711"/>
                  </a:lnTo>
                  <a:lnTo>
                    <a:pt x="1056" y="374"/>
                  </a:lnTo>
                  <a:lnTo>
                    <a:pt x="818" y="0"/>
                  </a:lnTo>
                  <a:lnTo>
                    <a:pt x="819" y="137"/>
                  </a:lnTo>
                  <a:lnTo>
                    <a:pt x="757" y="143"/>
                  </a:lnTo>
                  <a:lnTo>
                    <a:pt x="694" y="154"/>
                  </a:lnTo>
                  <a:lnTo>
                    <a:pt x="634" y="168"/>
                  </a:lnTo>
                  <a:lnTo>
                    <a:pt x="574" y="188"/>
                  </a:lnTo>
                  <a:lnTo>
                    <a:pt x="516" y="211"/>
                  </a:lnTo>
                  <a:lnTo>
                    <a:pt x="460" y="238"/>
                  </a:lnTo>
                  <a:lnTo>
                    <a:pt x="405" y="270"/>
                  </a:lnTo>
                  <a:lnTo>
                    <a:pt x="352" y="306"/>
                  </a:lnTo>
                  <a:lnTo>
                    <a:pt x="302" y="346"/>
                  </a:lnTo>
                  <a:lnTo>
                    <a:pt x="255" y="390"/>
                  </a:lnTo>
                  <a:lnTo>
                    <a:pt x="211" y="437"/>
                  </a:lnTo>
                  <a:lnTo>
                    <a:pt x="170" y="486"/>
                  </a:lnTo>
                  <a:lnTo>
                    <a:pt x="134" y="539"/>
                  </a:lnTo>
                  <a:lnTo>
                    <a:pt x="101" y="595"/>
                  </a:lnTo>
                  <a:lnTo>
                    <a:pt x="72" y="653"/>
                  </a:lnTo>
                  <a:lnTo>
                    <a:pt x="47" y="711"/>
                  </a:lnTo>
                  <a:lnTo>
                    <a:pt x="27" y="773"/>
                  </a:lnTo>
                  <a:lnTo>
                    <a:pt x="11" y="835"/>
                  </a:lnTo>
                  <a:lnTo>
                    <a:pt x="0" y="899"/>
                  </a:lnTo>
                  <a:lnTo>
                    <a:pt x="238" y="741"/>
                  </a:lnTo>
                  <a:lnTo>
                    <a:pt x="455" y="879"/>
                  </a:ln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5"/>
            <p:cNvSpPr>
              <a:spLocks noChangeArrowheads="1"/>
            </p:cNvSpPr>
            <p:nvPr/>
          </p:nvSpPr>
          <p:spPr bwMode="auto">
            <a:xfrm>
              <a:off x="5303912" y="4221088"/>
              <a:ext cx="2430462" cy="2063750"/>
            </a:xfrm>
            <a:custGeom>
              <a:avLst/>
              <a:gdLst>
                <a:gd name="T0" fmla="*/ 2147483646 w 1033"/>
                <a:gd name="T1" fmla="*/ 5211882 h 904"/>
                <a:gd name="T2" fmla="*/ 2147483646 w 1033"/>
                <a:gd name="T3" fmla="*/ 213678027 h 904"/>
                <a:gd name="T4" fmla="*/ 2147483646 w 1033"/>
                <a:gd name="T5" fmla="*/ 406510809 h 904"/>
                <a:gd name="T6" fmla="*/ 2147483646 w 1033"/>
                <a:gd name="T7" fmla="*/ 604553190 h 904"/>
                <a:gd name="T8" fmla="*/ 2147483646 w 1033"/>
                <a:gd name="T9" fmla="*/ 781750326 h 904"/>
                <a:gd name="T10" fmla="*/ 2147483646 w 1033"/>
                <a:gd name="T11" fmla="*/ 948523699 h 904"/>
                <a:gd name="T12" fmla="*/ 2147483646 w 1033"/>
                <a:gd name="T13" fmla="*/ 1104875590 h 904"/>
                <a:gd name="T14" fmla="*/ 2147483646 w 1033"/>
                <a:gd name="T15" fmla="*/ 1245589553 h 904"/>
                <a:gd name="T16" fmla="*/ 2147483646 w 1033"/>
                <a:gd name="T17" fmla="*/ 1365458272 h 904"/>
                <a:gd name="T18" fmla="*/ 1970730584 w 1033"/>
                <a:gd name="T19" fmla="*/ 1474903226 h 904"/>
                <a:gd name="T20" fmla="*/ 1754835915 w 1033"/>
                <a:gd name="T21" fmla="*/ 1568714817 h 904"/>
                <a:gd name="T22" fmla="*/ 1533405063 w 1033"/>
                <a:gd name="T23" fmla="*/ 1636466999 h 904"/>
                <a:gd name="T24" fmla="*/ 1306438028 w 1033"/>
                <a:gd name="T25" fmla="*/ 1683371654 h 904"/>
                <a:gd name="T26" fmla="*/ 1300901844 w 1033"/>
                <a:gd name="T27" fmla="*/ 974583108 h 904"/>
                <a:gd name="T28" fmla="*/ 880184872 w 1033"/>
                <a:gd name="T29" fmla="*/ 1553079172 h 904"/>
                <a:gd name="T30" fmla="*/ 442861704 w 1033"/>
                <a:gd name="T31" fmla="*/ 2131575235 h 904"/>
                <a:gd name="T32" fmla="*/ 0 w 1033"/>
                <a:gd name="T33" fmla="*/ 2147483646 h 904"/>
                <a:gd name="T34" fmla="*/ 1306438028 w 1033"/>
                <a:gd name="T35" fmla="*/ 2147483646 h 904"/>
                <a:gd name="T36" fmla="*/ 1306438028 w 1033"/>
                <a:gd name="T37" fmla="*/ 2147483646 h 904"/>
                <a:gd name="T38" fmla="*/ 1633049299 w 1033"/>
                <a:gd name="T39" fmla="*/ 2147483646 h 904"/>
                <a:gd name="T40" fmla="*/ 1954122035 w 1033"/>
                <a:gd name="T41" fmla="*/ 2147483646 h 904"/>
                <a:gd name="T42" fmla="*/ 2147483646 w 1033"/>
                <a:gd name="T43" fmla="*/ 2147483646 h 904"/>
                <a:gd name="T44" fmla="*/ 2147483646 w 1033"/>
                <a:gd name="T45" fmla="*/ 2147483646 h 904"/>
                <a:gd name="T46" fmla="*/ 2147483646 w 1033"/>
                <a:gd name="T47" fmla="*/ 2147483646 h 904"/>
                <a:gd name="T48" fmla="*/ 2147483646 w 1033"/>
                <a:gd name="T49" fmla="*/ 2147483646 h 904"/>
                <a:gd name="T50" fmla="*/ 2147483646 w 1033"/>
                <a:gd name="T51" fmla="*/ 2147483646 h 904"/>
                <a:gd name="T52" fmla="*/ 2147483646 w 1033"/>
                <a:gd name="T53" fmla="*/ 2147483646 h 904"/>
                <a:gd name="T54" fmla="*/ 2147483646 w 1033"/>
                <a:gd name="T55" fmla="*/ 2147483646 h 904"/>
                <a:gd name="T56" fmla="*/ 2147483646 w 1033"/>
                <a:gd name="T57" fmla="*/ 2147483646 h 904"/>
                <a:gd name="T58" fmla="*/ 2147483646 w 1033"/>
                <a:gd name="T59" fmla="*/ 2147483646 h 904"/>
                <a:gd name="T60" fmla="*/ 2147483646 w 1033"/>
                <a:gd name="T61" fmla="*/ 2147483646 h 904"/>
                <a:gd name="T62" fmla="*/ 2147483646 w 1033"/>
                <a:gd name="T63" fmla="*/ 2016918399 h 904"/>
                <a:gd name="T64" fmla="*/ 2147483646 w 1033"/>
                <a:gd name="T65" fmla="*/ 1756333435 h 904"/>
                <a:gd name="T66" fmla="*/ 2147483646 w 1033"/>
                <a:gd name="T67" fmla="*/ 1480115108 h 904"/>
                <a:gd name="T68" fmla="*/ 2147483646 w 1033"/>
                <a:gd name="T69" fmla="*/ 1203896781 h 904"/>
                <a:gd name="T70" fmla="*/ 2147483646 w 1033"/>
                <a:gd name="T71" fmla="*/ 906830926 h 904"/>
                <a:gd name="T72" fmla="*/ 2147483646 w 1033"/>
                <a:gd name="T73" fmla="*/ 609765072 h 904"/>
                <a:gd name="T74" fmla="*/ 2147483646 w 1033"/>
                <a:gd name="T75" fmla="*/ 302277736 h 904"/>
                <a:gd name="T76" fmla="*/ 2147483646 w 1033"/>
                <a:gd name="T77" fmla="*/ 0 h 904"/>
                <a:gd name="T78" fmla="*/ 2147483646 w 1033"/>
                <a:gd name="T79" fmla="*/ 687941018 h 904"/>
                <a:gd name="T80" fmla="*/ 2147483646 w 1033"/>
                <a:gd name="T81" fmla="*/ 5211882 h 9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33"/>
                <a:gd name="T124" fmla="*/ 0 h 904"/>
                <a:gd name="T125" fmla="*/ 1033 w 1033"/>
                <a:gd name="T126" fmla="*/ 904 h 90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33" h="904">
                  <a:moveTo>
                    <a:pt x="585" y="1"/>
                  </a:moveTo>
                  <a:lnTo>
                    <a:pt x="573" y="41"/>
                  </a:lnTo>
                  <a:lnTo>
                    <a:pt x="556" y="78"/>
                  </a:lnTo>
                  <a:lnTo>
                    <a:pt x="537" y="116"/>
                  </a:lnTo>
                  <a:lnTo>
                    <a:pt x="514" y="150"/>
                  </a:lnTo>
                  <a:lnTo>
                    <a:pt x="488" y="182"/>
                  </a:lnTo>
                  <a:lnTo>
                    <a:pt x="459" y="212"/>
                  </a:lnTo>
                  <a:lnTo>
                    <a:pt x="427" y="239"/>
                  </a:lnTo>
                  <a:lnTo>
                    <a:pt x="393" y="262"/>
                  </a:lnTo>
                  <a:lnTo>
                    <a:pt x="356" y="283"/>
                  </a:lnTo>
                  <a:lnTo>
                    <a:pt x="317" y="301"/>
                  </a:lnTo>
                  <a:lnTo>
                    <a:pt x="277" y="314"/>
                  </a:lnTo>
                  <a:lnTo>
                    <a:pt x="236" y="323"/>
                  </a:lnTo>
                  <a:lnTo>
                    <a:pt x="235" y="187"/>
                  </a:lnTo>
                  <a:lnTo>
                    <a:pt x="159" y="298"/>
                  </a:lnTo>
                  <a:lnTo>
                    <a:pt x="80" y="409"/>
                  </a:lnTo>
                  <a:lnTo>
                    <a:pt x="0" y="517"/>
                  </a:lnTo>
                  <a:lnTo>
                    <a:pt x="236" y="903"/>
                  </a:lnTo>
                  <a:lnTo>
                    <a:pt x="236" y="766"/>
                  </a:lnTo>
                  <a:lnTo>
                    <a:pt x="295" y="759"/>
                  </a:lnTo>
                  <a:lnTo>
                    <a:pt x="353" y="747"/>
                  </a:lnTo>
                  <a:lnTo>
                    <a:pt x="411" y="733"/>
                  </a:lnTo>
                  <a:lnTo>
                    <a:pt x="467" y="713"/>
                  </a:lnTo>
                  <a:lnTo>
                    <a:pt x="522" y="691"/>
                  </a:lnTo>
                  <a:lnTo>
                    <a:pt x="575" y="665"/>
                  </a:lnTo>
                  <a:lnTo>
                    <a:pt x="626" y="635"/>
                  </a:lnTo>
                  <a:lnTo>
                    <a:pt x="676" y="601"/>
                  </a:lnTo>
                  <a:lnTo>
                    <a:pt x="724" y="564"/>
                  </a:lnTo>
                  <a:lnTo>
                    <a:pt x="768" y="525"/>
                  </a:lnTo>
                  <a:lnTo>
                    <a:pt x="811" y="481"/>
                  </a:lnTo>
                  <a:lnTo>
                    <a:pt x="849" y="435"/>
                  </a:lnTo>
                  <a:lnTo>
                    <a:pt x="884" y="387"/>
                  </a:lnTo>
                  <a:lnTo>
                    <a:pt x="916" y="337"/>
                  </a:lnTo>
                  <a:lnTo>
                    <a:pt x="945" y="284"/>
                  </a:lnTo>
                  <a:lnTo>
                    <a:pt x="970" y="231"/>
                  </a:lnTo>
                  <a:lnTo>
                    <a:pt x="991" y="174"/>
                  </a:lnTo>
                  <a:lnTo>
                    <a:pt x="1009" y="117"/>
                  </a:lnTo>
                  <a:lnTo>
                    <a:pt x="1023" y="58"/>
                  </a:lnTo>
                  <a:lnTo>
                    <a:pt x="1032" y="0"/>
                  </a:lnTo>
                  <a:lnTo>
                    <a:pt x="812" y="132"/>
                  </a:lnTo>
                  <a:lnTo>
                    <a:pt x="585" y="1"/>
                  </a:ln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>
              <a:spLocks noChangeArrowheads="1"/>
            </p:cNvSpPr>
            <p:nvPr/>
          </p:nvSpPr>
          <p:spPr bwMode="auto">
            <a:xfrm>
              <a:off x="3352874" y="3468613"/>
              <a:ext cx="2187575" cy="2457450"/>
            </a:xfrm>
            <a:custGeom>
              <a:avLst/>
              <a:gdLst>
                <a:gd name="T0" fmla="*/ 2147483646 w 930"/>
                <a:gd name="T1" fmla="*/ 2147483646 h 1075"/>
                <a:gd name="T2" fmla="*/ 2147483646 w 930"/>
                <a:gd name="T3" fmla="*/ 2147483646 h 1075"/>
                <a:gd name="T4" fmla="*/ 2147483646 w 930"/>
                <a:gd name="T5" fmla="*/ 2147483646 h 1075"/>
                <a:gd name="T6" fmla="*/ 2147483646 w 930"/>
                <a:gd name="T7" fmla="*/ 2147483646 h 1075"/>
                <a:gd name="T8" fmla="*/ 2147483646 w 930"/>
                <a:gd name="T9" fmla="*/ 2147483646 h 1075"/>
                <a:gd name="T10" fmla="*/ 2147483646 w 930"/>
                <a:gd name="T11" fmla="*/ 2147483646 h 1075"/>
                <a:gd name="T12" fmla="*/ 2147483646 w 930"/>
                <a:gd name="T13" fmla="*/ 2147483646 h 1075"/>
                <a:gd name="T14" fmla="*/ 2147483646 w 930"/>
                <a:gd name="T15" fmla="*/ 2147483646 h 1075"/>
                <a:gd name="T16" fmla="*/ 2147483646 w 930"/>
                <a:gd name="T17" fmla="*/ 2147483646 h 1075"/>
                <a:gd name="T18" fmla="*/ 2147483646 w 930"/>
                <a:gd name="T19" fmla="*/ 2147483646 h 1075"/>
                <a:gd name="T20" fmla="*/ 2147483646 w 930"/>
                <a:gd name="T21" fmla="*/ 2079866808 h 1075"/>
                <a:gd name="T22" fmla="*/ 2147483646 w 930"/>
                <a:gd name="T23" fmla="*/ 1912641336 h 1075"/>
                <a:gd name="T24" fmla="*/ 2147483646 w 930"/>
                <a:gd name="T25" fmla="*/ 1734964272 h 1075"/>
                <a:gd name="T26" fmla="*/ 2147483646 w 930"/>
                <a:gd name="T27" fmla="*/ 1557287208 h 1075"/>
                <a:gd name="T28" fmla="*/ 2147483646 w 930"/>
                <a:gd name="T29" fmla="*/ 1379610144 h 1075"/>
                <a:gd name="T30" fmla="*/ 2147483646 w 930"/>
                <a:gd name="T31" fmla="*/ 1196707284 h 1075"/>
                <a:gd name="T32" fmla="*/ 2147483646 w 930"/>
                <a:gd name="T33" fmla="*/ 1196707284 h 1075"/>
                <a:gd name="T34" fmla="*/ 1991876422 w 930"/>
                <a:gd name="T35" fmla="*/ 0 h 1075"/>
                <a:gd name="T36" fmla="*/ 0 w 930"/>
                <a:gd name="T37" fmla="*/ 1233287856 h 1075"/>
                <a:gd name="T38" fmla="*/ 752485812 w 930"/>
                <a:gd name="T39" fmla="*/ 1238513652 h 1075"/>
                <a:gd name="T40" fmla="*/ 780152755 w 930"/>
                <a:gd name="T41" fmla="*/ 1562513004 h 1075"/>
                <a:gd name="T42" fmla="*/ 829949489 w 930"/>
                <a:gd name="T43" fmla="*/ 1891738152 h 1075"/>
                <a:gd name="T44" fmla="*/ 912943262 w 930"/>
                <a:gd name="T45" fmla="*/ 2147483646 h 1075"/>
                <a:gd name="T46" fmla="*/ 1007004283 w 930"/>
                <a:gd name="T47" fmla="*/ 2147483646 h 1075"/>
                <a:gd name="T48" fmla="*/ 1128729894 w 930"/>
                <a:gd name="T49" fmla="*/ 2147483646 h 1075"/>
                <a:gd name="T50" fmla="*/ 1278120097 w 930"/>
                <a:gd name="T51" fmla="*/ 2147483646 h 1075"/>
                <a:gd name="T52" fmla="*/ 1449644794 w 930"/>
                <a:gd name="T53" fmla="*/ 2147483646 h 1075"/>
                <a:gd name="T54" fmla="*/ 1637764483 w 930"/>
                <a:gd name="T55" fmla="*/ 2147483646 h 1075"/>
                <a:gd name="T56" fmla="*/ 1842486220 w 930"/>
                <a:gd name="T57" fmla="*/ 2147483646 h 1075"/>
                <a:gd name="T58" fmla="*/ 2069337747 w 930"/>
                <a:gd name="T59" fmla="*/ 2147483646 h 1075"/>
                <a:gd name="T60" fmla="*/ 2147483646 w 930"/>
                <a:gd name="T61" fmla="*/ 2147483646 h 1075"/>
                <a:gd name="T62" fmla="*/ 2147483646 w 930"/>
                <a:gd name="T63" fmla="*/ 2147483646 h 1075"/>
                <a:gd name="T64" fmla="*/ 2147483646 w 930"/>
                <a:gd name="T65" fmla="*/ 2147483646 h 1075"/>
                <a:gd name="T66" fmla="*/ 2147483646 w 930"/>
                <a:gd name="T67" fmla="*/ 2147483646 h 1075"/>
                <a:gd name="T68" fmla="*/ 2147483646 w 930"/>
                <a:gd name="T69" fmla="*/ 2147483646 h 1075"/>
                <a:gd name="T70" fmla="*/ 2147483646 w 930"/>
                <a:gd name="T71" fmla="*/ 2147483646 h 1075"/>
                <a:gd name="T72" fmla="*/ 2147483646 w 930"/>
                <a:gd name="T73" fmla="*/ 2147483646 h 1075"/>
                <a:gd name="T74" fmla="*/ 2147483646 w 930"/>
                <a:gd name="T75" fmla="*/ 2147483646 h 1075"/>
                <a:gd name="T76" fmla="*/ 2147483646 w 930"/>
                <a:gd name="T77" fmla="*/ 2147483646 h 1075"/>
                <a:gd name="T78" fmla="*/ 2147483646 w 930"/>
                <a:gd name="T79" fmla="*/ 2147483646 h 1075"/>
                <a:gd name="T80" fmla="*/ 2147483646 w 930"/>
                <a:gd name="T81" fmla="*/ 2147483646 h 1075"/>
                <a:gd name="T82" fmla="*/ 2147483646 w 930"/>
                <a:gd name="T83" fmla="*/ 2147483646 h 107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30"/>
                <a:gd name="T127" fmla="*/ 0 h 1075"/>
                <a:gd name="T128" fmla="*/ 930 w 930"/>
                <a:gd name="T129" fmla="*/ 1075 h 107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30" h="1075">
                  <a:moveTo>
                    <a:pt x="929" y="645"/>
                  </a:moveTo>
                  <a:lnTo>
                    <a:pt x="887" y="634"/>
                  </a:lnTo>
                  <a:lnTo>
                    <a:pt x="847" y="620"/>
                  </a:lnTo>
                  <a:lnTo>
                    <a:pt x="807" y="603"/>
                  </a:lnTo>
                  <a:lnTo>
                    <a:pt x="771" y="582"/>
                  </a:lnTo>
                  <a:lnTo>
                    <a:pt x="735" y="557"/>
                  </a:lnTo>
                  <a:lnTo>
                    <a:pt x="703" y="529"/>
                  </a:lnTo>
                  <a:lnTo>
                    <a:pt x="673" y="497"/>
                  </a:lnTo>
                  <a:lnTo>
                    <a:pt x="648" y="465"/>
                  </a:lnTo>
                  <a:lnTo>
                    <a:pt x="624" y="428"/>
                  </a:lnTo>
                  <a:lnTo>
                    <a:pt x="607" y="398"/>
                  </a:lnTo>
                  <a:lnTo>
                    <a:pt x="594" y="366"/>
                  </a:lnTo>
                  <a:lnTo>
                    <a:pt x="583" y="332"/>
                  </a:lnTo>
                  <a:lnTo>
                    <a:pt x="577" y="298"/>
                  </a:lnTo>
                  <a:lnTo>
                    <a:pt x="575" y="264"/>
                  </a:lnTo>
                  <a:lnTo>
                    <a:pt x="576" y="229"/>
                  </a:lnTo>
                  <a:lnTo>
                    <a:pt x="748" y="229"/>
                  </a:lnTo>
                  <a:lnTo>
                    <a:pt x="360" y="0"/>
                  </a:lnTo>
                  <a:lnTo>
                    <a:pt x="0" y="236"/>
                  </a:lnTo>
                  <a:lnTo>
                    <a:pt x="136" y="237"/>
                  </a:lnTo>
                  <a:lnTo>
                    <a:pt x="141" y="299"/>
                  </a:lnTo>
                  <a:lnTo>
                    <a:pt x="150" y="362"/>
                  </a:lnTo>
                  <a:lnTo>
                    <a:pt x="165" y="422"/>
                  </a:lnTo>
                  <a:lnTo>
                    <a:pt x="182" y="483"/>
                  </a:lnTo>
                  <a:lnTo>
                    <a:pt x="204" y="541"/>
                  </a:lnTo>
                  <a:lnTo>
                    <a:pt x="231" y="598"/>
                  </a:lnTo>
                  <a:lnTo>
                    <a:pt x="262" y="653"/>
                  </a:lnTo>
                  <a:lnTo>
                    <a:pt x="296" y="704"/>
                  </a:lnTo>
                  <a:lnTo>
                    <a:pt x="333" y="752"/>
                  </a:lnTo>
                  <a:lnTo>
                    <a:pt x="374" y="797"/>
                  </a:lnTo>
                  <a:lnTo>
                    <a:pt x="419" y="841"/>
                  </a:lnTo>
                  <a:lnTo>
                    <a:pt x="465" y="880"/>
                  </a:lnTo>
                  <a:lnTo>
                    <a:pt x="514" y="917"/>
                  </a:lnTo>
                  <a:lnTo>
                    <a:pt x="566" y="951"/>
                  </a:lnTo>
                  <a:lnTo>
                    <a:pt x="620" y="980"/>
                  </a:lnTo>
                  <a:lnTo>
                    <a:pt x="675" y="1007"/>
                  </a:lnTo>
                  <a:lnTo>
                    <a:pt x="732" y="1029"/>
                  </a:lnTo>
                  <a:lnTo>
                    <a:pt x="790" y="1048"/>
                  </a:lnTo>
                  <a:lnTo>
                    <a:pt x="849" y="1062"/>
                  </a:lnTo>
                  <a:lnTo>
                    <a:pt x="910" y="1074"/>
                  </a:lnTo>
                  <a:lnTo>
                    <a:pt x="772" y="845"/>
                  </a:lnTo>
                  <a:lnTo>
                    <a:pt x="929" y="645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 noChangeArrowheads="1"/>
            </p:cNvSpPr>
            <p:nvPr/>
          </p:nvSpPr>
          <p:spPr bwMode="auto">
            <a:xfrm>
              <a:off x="5908749" y="1974776"/>
              <a:ext cx="2219325" cy="2433637"/>
            </a:xfrm>
            <a:custGeom>
              <a:avLst/>
              <a:gdLst>
                <a:gd name="T0" fmla="*/ 2147483646 w 943"/>
                <a:gd name="T1" fmla="*/ 2147483646 h 1065"/>
                <a:gd name="T2" fmla="*/ 2147483646 w 943"/>
                <a:gd name="T3" fmla="*/ 2147483646 h 1065"/>
                <a:gd name="T4" fmla="*/ 2147483646 w 943"/>
                <a:gd name="T5" fmla="*/ 2147483646 h 1065"/>
                <a:gd name="T6" fmla="*/ 2147483646 w 943"/>
                <a:gd name="T7" fmla="*/ 2147483646 h 1065"/>
                <a:gd name="T8" fmla="*/ 2147483646 w 943"/>
                <a:gd name="T9" fmla="*/ 2147483646 h 1065"/>
                <a:gd name="T10" fmla="*/ 2147483646 w 943"/>
                <a:gd name="T11" fmla="*/ 2147483646 h 1065"/>
                <a:gd name="T12" fmla="*/ 2147483646 w 943"/>
                <a:gd name="T13" fmla="*/ 2147483646 h 1065"/>
                <a:gd name="T14" fmla="*/ 2147483646 w 943"/>
                <a:gd name="T15" fmla="*/ 2147483646 h 1065"/>
                <a:gd name="T16" fmla="*/ 2147483646 w 943"/>
                <a:gd name="T17" fmla="*/ 2147483646 h 1065"/>
                <a:gd name="T18" fmla="*/ 2147483646 w 943"/>
                <a:gd name="T19" fmla="*/ 2147483646 h 1065"/>
                <a:gd name="T20" fmla="*/ 2147483646 w 943"/>
                <a:gd name="T21" fmla="*/ 1942474211 h 1065"/>
                <a:gd name="T22" fmla="*/ 2147483646 w 943"/>
                <a:gd name="T23" fmla="*/ 1686610986 h 1065"/>
                <a:gd name="T24" fmla="*/ 2147483646 w 943"/>
                <a:gd name="T25" fmla="*/ 1435969226 h 1065"/>
                <a:gd name="T26" fmla="*/ 2147483646 w 943"/>
                <a:gd name="T27" fmla="*/ 1211434792 h 1065"/>
                <a:gd name="T28" fmla="*/ 2147483646 w 943"/>
                <a:gd name="T29" fmla="*/ 997345574 h 1065"/>
                <a:gd name="T30" fmla="*/ 2147483646 w 943"/>
                <a:gd name="T31" fmla="*/ 798920753 h 1065"/>
                <a:gd name="T32" fmla="*/ 1949668775 w 943"/>
                <a:gd name="T33" fmla="*/ 626605542 h 1065"/>
                <a:gd name="T34" fmla="*/ 1650572957 w 943"/>
                <a:gd name="T35" fmla="*/ 464730978 h 1065"/>
                <a:gd name="T36" fmla="*/ 1334859267 w 943"/>
                <a:gd name="T37" fmla="*/ 328968310 h 1065"/>
                <a:gd name="T38" fmla="*/ 1008067779 w 943"/>
                <a:gd name="T39" fmla="*/ 214089218 h 1065"/>
                <a:gd name="T40" fmla="*/ 675738570 w 943"/>
                <a:gd name="T41" fmla="*/ 120098272 h 1065"/>
                <a:gd name="T42" fmla="*/ 337869285 w 943"/>
                <a:gd name="T43" fmla="*/ 46995473 h 1065"/>
                <a:gd name="T44" fmla="*/ 0 w 943"/>
                <a:gd name="T45" fmla="*/ 0 h 1065"/>
                <a:gd name="T46" fmla="*/ 758820872 w 943"/>
                <a:gd name="T47" fmla="*/ 1180106000 h 1065"/>
                <a:gd name="T48" fmla="*/ 27693316 w 943"/>
                <a:gd name="T49" fmla="*/ 2147483646 h 1065"/>
                <a:gd name="T50" fmla="*/ 265864780 w 943"/>
                <a:gd name="T51" fmla="*/ 2147483646 h 1065"/>
                <a:gd name="T52" fmla="*/ 498496168 w 943"/>
                <a:gd name="T53" fmla="*/ 2147483646 h 1065"/>
                <a:gd name="T54" fmla="*/ 720047405 w 943"/>
                <a:gd name="T55" fmla="*/ 2147483646 h 1065"/>
                <a:gd name="T56" fmla="*/ 930523199 w 943"/>
                <a:gd name="T57" fmla="*/ 2147483646 h 1065"/>
                <a:gd name="T58" fmla="*/ 1118845751 w 943"/>
                <a:gd name="T59" fmla="*/ 2147483646 h 1065"/>
                <a:gd name="T60" fmla="*/ 1290548078 w 943"/>
                <a:gd name="T61" fmla="*/ 2147483646 h 1065"/>
                <a:gd name="T62" fmla="*/ 1451174961 w 943"/>
                <a:gd name="T63" fmla="*/ 2147483646 h 1065"/>
                <a:gd name="T64" fmla="*/ 1578568452 w 943"/>
                <a:gd name="T65" fmla="*/ 2147483646 h 1065"/>
                <a:gd name="T66" fmla="*/ 1689344071 w 943"/>
                <a:gd name="T67" fmla="*/ 2147483646 h 1065"/>
                <a:gd name="T68" fmla="*/ 1777966449 w 943"/>
                <a:gd name="T69" fmla="*/ 2147483646 h 1065"/>
                <a:gd name="T70" fmla="*/ 1844430879 w 943"/>
                <a:gd name="T71" fmla="*/ 2147483646 h 1065"/>
                <a:gd name="T72" fmla="*/ 1883204346 w 943"/>
                <a:gd name="T73" fmla="*/ 2147483646 h 1065"/>
                <a:gd name="T74" fmla="*/ 1041301171 w 943"/>
                <a:gd name="T75" fmla="*/ 2147483646 h 1065"/>
                <a:gd name="T76" fmla="*/ 2147483646 w 943"/>
                <a:gd name="T77" fmla="*/ 2147483646 h 106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43"/>
                <a:gd name="T118" fmla="*/ 0 h 1065"/>
                <a:gd name="T119" fmla="*/ 943 w 943"/>
                <a:gd name="T120" fmla="*/ 1065 h 106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43" h="1065">
                  <a:moveTo>
                    <a:pt x="554" y="1064"/>
                  </a:moveTo>
                  <a:lnTo>
                    <a:pt x="942" y="840"/>
                  </a:lnTo>
                  <a:lnTo>
                    <a:pt x="781" y="840"/>
                  </a:lnTo>
                  <a:lnTo>
                    <a:pt x="776" y="778"/>
                  </a:lnTo>
                  <a:lnTo>
                    <a:pt x="767" y="716"/>
                  </a:lnTo>
                  <a:lnTo>
                    <a:pt x="754" y="655"/>
                  </a:lnTo>
                  <a:lnTo>
                    <a:pt x="737" y="595"/>
                  </a:lnTo>
                  <a:lnTo>
                    <a:pt x="714" y="536"/>
                  </a:lnTo>
                  <a:lnTo>
                    <a:pt x="688" y="480"/>
                  </a:lnTo>
                  <a:lnTo>
                    <a:pt x="658" y="425"/>
                  </a:lnTo>
                  <a:lnTo>
                    <a:pt x="624" y="372"/>
                  </a:lnTo>
                  <a:lnTo>
                    <a:pt x="586" y="323"/>
                  </a:lnTo>
                  <a:lnTo>
                    <a:pt x="547" y="275"/>
                  </a:lnTo>
                  <a:lnTo>
                    <a:pt x="502" y="232"/>
                  </a:lnTo>
                  <a:lnTo>
                    <a:pt x="455" y="191"/>
                  </a:lnTo>
                  <a:lnTo>
                    <a:pt x="405" y="153"/>
                  </a:lnTo>
                  <a:lnTo>
                    <a:pt x="352" y="120"/>
                  </a:lnTo>
                  <a:lnTo>
                    <a:pt x="298" y="89"/>
                  </a:lnTo>
                  <a:lnTo>
                    <a:pt x="241" y="63"/>
                  </a:lnTo>
                  <a:lnTo>
                    <a:pt x="182" y="41"/>
                  </a:lnTo>
                  <a:lnTo>
                    <a:pt x="122" y="23"/>
                  </a:lnTo>
                  <a:lnTo>
                    <a:pt x="61" y="9"/>
                  </a:lnTo>
                  <a:lnTo>
                    <a:pt x="0" y="0"/>
                  </a:lnTo>
                  <a:lnTo>
                    <a:pt x="137" y="226"/>
                  </a:lnTo>
                  <a:lnTo>
                    <a:pt x="5" y="451"/>
                  </a:lnTo>
                  <a:lnTo>
                    <a:pt x="48" y="465"/>
                  </a:lnTo>
                  <a:lnTo>
                    <a:pt x="90" y="483"/>
                  </a:lnTo>
                  <a:lnTo>
                    <a:pt x="130" y="505"/>
                  </a:lnTo>
                  <a:lnTo>
                    <a:pt x="168" y="531"/>
                  </a:lnTo>
                  <a:lnTo>
                    <a:pt x="202" y="561"/>
                  </a:lnTo>
                  <a:lnTo>
                    <a:pt x="233" y="594"/>
                  </a:lnTo>
                  <a:lnTo>
                    <a:pt x="262" y="629"/>
                  </a:lnTo>
                  <a:lnTo>
                    <a:pt x="285" y="668"/>
                  </a:lnTo>
                  <a:lnTo>
                    <a:pt x="305" y="709"/>
                  </a:lnTo>
                  <a:lnTo>
                    <a:pt x="321" y="751"/>
                  </a:lnTo>
                  <a:lnTo>
                    <a:pt x="333" y="795"/>
                  </a:lnTo>
                  <a:lnTo>
                    <a:pt x="340" y="840"/>
                  </a:lnTo>
                  <a:lnTo>
                    <a:pt x="188" y="841"/>
                  </a:lnTo>
                  <a:lnTo>
                    <a:pt x="554" y="1064"/>
                  </a:ln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252465" y="2814749"/>
            <a:ext cx="282731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21771" y="2387755"/>
            <a:ext cx="20691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prstClr val="white"/>
                </a:solidFill>
              </a:rPr>
              <a:t>单击输入您的标题文字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2465" y="4745478"/>
            <a:ext cx="282731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21771" y="4318484"/>
            <a:ext cx="20691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prstClr val="white"/>
                </a:solidFill>
              </a:rPr>
              <a:t>单击输入您的标题文字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98902" y="2893004"/>
            <a:ext cx="282731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68208" y="2466010"/>
            <a:ext cx="20691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prstClr val="white"/>
                </a:solidFill>
              </a:rPr>
              <a:t>单击输入您的标题文字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98902" y="4823733"/>
            <a:ext cx="282731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68208" y="4396739"/>
            <a:ext cx="20691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prstClr val="white"/>
                </a:solidFill>
              </a:rPr>
              <a:t>单击输入您的标题文字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342409" y="2752521"/>
            <a:ext cx="2593351" cy="0"/>
          </a:xfrm>
          <a:prstGeom prst="line">
            <a:avLst/>
          </a:prstGeom>
          <a:solidFill>
            <a:srgbClr val="070606"/>
          </a:solidFill>
          <a:ln w="15875">
            <a:solidFill>
              <a:schemeClr val="bg1"/>
            </a:solidFill>
            <a:round/>
          </a:ln>
        </p:spPr>
      </p:cxnSp>
      <p:cxnSp>
        <p:nvCxnSpPr>
          <p:cNvPr id="18" name="直接连接符 17"/>
          <p:cNvCxnSpPr/>
          <p:nvPr/>
        </p:nvCxnSpPr>
        <p:spPr>
          <a:xfrm>
            <a:off x="1342409" y="4674508"/>
            <a:ext cx="2593351" cy="0"/>
          </a:xfrm>
          <a:prstGeom prst="line">
            <a:avLst/>
          </a:prstGeom>
          <a:solidFill>
            <a:srgbClr val="070606"/>
          </a:solidFill>
          <a:ln w="15875">
            <a:solidFill>
              <a:schemeClr val="bg1"/>
            </a:solidFill>
            <a:round/>
          </a:ln>
        </p:spPr>
      </p:cxnSp>
      <p:cxnSp>
        <p:nvCxnSpPr>
          <p:cNvPr id="19" name="直接连接符 18"/>
          <p:cNvCxnSpPr/>
          <p:nvPr/>
        </p:nvCxnSpPr>
        <p:spPr>
          <a:xfrm>
            <a:off x="8111161" y="2814749"/>
            <a:ext cx="2593351" cy="0"/>
          </a:xfrm>
          <a:prstGeom prst="line">
            <a:avLst/>
          </a:prstGeom>
          <a:solidFill>
            <a:srgbClr val="070606"/>
          </a:solidFill>
          <a:ln w="15875">
            <a:solidFill>
              <a:schemeClr val="bg1"/>
            </a:solidFill>
            <a:round/>
          </a:ln>
        </p:spPr>
      </p:cxnSp>
      <p:cxnSp>
        <p:nvCxnSpPr>
          <p:cNvPr id="20" name="直接连接符 19"/>
          <p:cNvCxnSpPr/>
          <p:nvPr/>
        </p:nvCxnSpPr>
        <p:spPr>
          <a:xfrm>
            <a:off x="8111161" y="4745478"/>
            <a:ext cx="2593351" cy="0"/>
          </a:xfrm>
          <a:prstGeom prst="line">
            <a:avLst/>
          </a:prstGeom>
          <a:solidFill>
            <a:srgbClr val="070606"/>
          </a:solidFill>
          <a:ln w="15875">
            <a:solidFill>
              <a:schemeClr val="bg1"/>
            </a:solidFill>
            <a:round/>
          </a:ln>
        </p:spPr>
      </p:cxnSp>
      <p:sp>
        <p:nvSpPr>
          <p:cNvPr id="21" name="文本框 23"/>
          <p:cNvSpPr>
            <a:spLocks noChangeArrowheads="1"/>
          </p:cNvSpPr>
          <p:nvPr/>
        </p:nvSpPr>
        <p:spPr bwMode="auto">
          <a:xfrm>
            <a:off x="4740517" y="3628334"/>
            <a:ext cx="21732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TITLE</a:t>
            </a:r>
            <a:endParaRPr lang="zh-CN" alt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56827" y="210833"/>
            <a:ext cx="2678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请在此处添加</a:t>
            </a:r>
            <a:r>
              <a:rPr lang="zh-CN" altLang="en-US" dirty="0">
                <a:solidFill>
                  <a:srgbClr val="FFC000"/>
                </a:solidFill>
              </a:rPr>
              <a:t>标题</a:t>
            </a:r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630393" y="2452311"/>
            <a:ext cx="1239838" cy="1176338"/>
            <a:chOff x="6199188" y="2451100"/>
            <a:chExt cx="1239838" cy="1176338"/>
          </a:xfrm>
          <a:solidFill>
            <a:schemeClr val="bg1">
              <a:alpha val="70000"/>
            </a:schemeClr>
          </a:solidFill>
        </p:grpSpPr>
        <p:sp>
          <p:nvSpPr>
            <p:cNvPr id="5" name="Freeform 15"/>
            <p:cNvSpPr/>
            <p:nvPr/>
          </p:nvSpPr>
          <p:spPr bwMode="auto">
            <a:xfrm>
              <a:off x="6459538" y="2451100"/>
              <a:ext cx="979488" cy="727075"/>
            </a:xfrm>
            <a:custGeom>
              <a:avLst/>
              <a:gdLst>
                <a:gd name="T0" fmla="*/ 92 w 261"/>
                <a:gd name="T1" fmla="*/ 192 h 192"/>
                <a:gd name="T2" fmla="*/ 248 w 261"/>
                <a:gd name="T3" fmla="*/ 78 h 192"/>
                <a:gd name="T4" fmla="*/ 50 w 261"/>
                <a:gd name="T5" fmla="*/ 29 h 192"/>
                <a:gd name="T6" fmla="*/ 39 w 261"/>
                <a:gd name="T7" fmla="*/ 138 h 192"/>
                <a:gd name="T8" fmla="*/ 92 w 261"/>
                <a:gd name="T9" fmla="*/ 155 h 192"/>
                <a:gd name="T10" fmla="*/ 85 w 261"/>
                <a:gd name="T11" fmla="*/ 191 h 192"/>
                <a:gd name="T12" fmla="*/ 92 w 261"/>
                <a:gd name="T1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192">
                  <a:moveTo>
                    <a:pt x="92" y="192"/>
                  </a:moveTo>
                  <a:cubicBezTo>
                    <a:pt x="152" y="192"/>
                    <a:pt x="261" y="166"/>
                    <a:pt x="248" y="78"/>
                  </a:cubicBezTo>
                  <a:cubicBezTo>
                    <a:pt x="236" y="0"/>
                    <a:pt x="103" y="0"/>
                    <a:pt x="50" y="29"/>
                  </a:cubicBezTo>
                  <a:cubicBezTo>
                    <a:pt x="0" y="58"/>
                    <a:pt x="0" y="111"/>
                    <a:pt x="39" y="138"/>
                  </a:cubicBezTo>
                  <a:cubicBezTo>
                    <a:pt x="61" y="154"/>
                    <a:pt x="79" y="145"/>
                    <a:pt x="92" y="155"/>
                  </a:cubicBezTo>
                  <a:cubicBezTo>
                    <a:pt x="105" y="165"/>
                    <a:pt x="106" y="188"/>
                    <a:pt x="85" y="191"/>
                  </a:cubicBezTo>
                  <a:lnTo>
                    <a:pt x="92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Oval 16"/>
            <p:cNvSpPr>
              <a:spLocks noChangeArrowheads="1"/>
            </p:cNvSpPr>
            <p:nvPr/>
          </p:nvSpPr>
          <p:spPr bwMode="auto">
            <a:xfrm>
              <a:off x="7229475" y="2749550"/>
              <a:ext cx="93663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Oval 17"/>
            <p:cNvSpPr>
              <a:spLocks noChangeArrowheads="1"/>
            </p:cNvSpPr>
            <p:nvPr/>
          </p:nvSpPr>
          <p:spPr bwMode="auto">
            <a:xfrm>
              <a:off x="7015163" y="2749550"/>
              <a:ext cx="93663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18"/>
            <p:cNvSpPr>
              <a:spLocks noChangeArrowheads="1"/>
            </p:cNvSpPr>
            <p:nvPr/>
          </p:nvSpPr>
          <p:spPr bwMode="auto">
            <a:xfrm>
              <a:off x="6819900" y="2749550"/>
              <a:ext cx="93663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Oval 19"/>
            <p:cNvSpPr>
              <a:spLocks noChangeArrowheads="1"/>
            </p:cNvSpPr>
            <p:nvPr/>
          </p:nvSpPr>
          <p:spPr bwMode="auto">
            <a:xfrm>
              <a:off x="6594475" y="2749550"/>
              <a:ext cx="93663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6"/>
            <p:cNvSpPr/>
            <p:nvPr/>
          </p:nvSpPr>
          <p:spPr bwMode="auto">
            <a:xfrm>
              <a:off x="6199188" y="3143250"/>
              <a:ext cx="552450" cy="484188"/>
            </a:xfrm>
            <a:custGeom>
              <a:avLst/>
              <a:gdLst>
                <a:gd name="T0" fmla="*/ 147 w 147"/>
                <a:gd name="T1" fmla="*/ 15 h 128"/>
                <a:gd name="T2" fmla="*/ 130 w 147"/>
                <a:gd name="T3" fmla="*/ 20 h 128"/>
                <a:gd name="T4" fmla="*/ 143 w 147"/>
                <a:gd name="T5" fmla="*/ 2 h 128"/>
                <a:gd name="T6" fmla="*/ 124 w 147"/>
                <a:gd name="T7" fmla="*/ 10 h 128"/>
                <a:gd name="T8" fmla="*/ 102 w 147"/>
                <a:gd name="T9" fmla="*/ 0 h 128"/>
                <a:gd name="T10" fmla="*/ 72 w 147"/>
                <a:gd name="T11" fmla="*/ 32 h 128"/>
                <a:gd name="T12" fmla="*/ 73 w 147"/>
                <a:gd name="T13" fmla="*/ 40 h 128"/>
                <a:gd name="T14" fmla="*/ 11 w 147"/>
                <a:gd name="T15" fmla="*/ 6 h 128"/>
                <a:gd name="T16" fmla="*/ 6 w 147"/>
                <a:gd name="T17" fmla="*/ 22 h 128"/>
                <a:gd name="T18" fmla="*/ 20 w 147"/>
                <a:gd name="T19" fmla="*/ 49 h 128"/>
                <a:gd name="T20" fmla="*/ 6 w 147"/>
                <a:gd name="T21" fmla="*/ 45 h 128"/>
                <a:gd name="T22" fmla="*/ 6 w 147"/>
                <a:gd name="T23" fmla="*/ 45 h 128"/>
                <a:gd name="T24" fmla="*/ 30 w 147"/>
                <a:gd name="T25" fmla="*/ 77 h 128"/>
                <a:gd name="T26" fmla="*/ 22 w 147"/>
                <a:gd name="T27" fmla="*/ 78 h 128"/>
                <a:gd name="T28" fmla="*/ 17 w 147"/>
                <a:gd name="T29" fmla="*/ 78 h 128"/>
                <a:gd name="T30" fmla="*/ 45 w 147"/>
                <a:gd name="T31" fmla="*/ 100 h 128"/>
                <a:gd name="T32" fmla="*/ 8 w 147"/>
                <a:gd name="T33" fmla="*/ 114 h 128"/>
                <a:gd name="T34" fmla="*/ 0 w 147"/>
                <a:gd name="T35" fmla="*/ 114 h 128"/>
                <a:gd name="T36" fmla="*/ 47 w 147"/>
                <a:gd name="T37" fmla="*/ 128 h 128"/>
                <a:gd name="T38" fmla="*/ 133 w 147"/>
                <a:gd name="T39" fmla="*/ 36 h 128"/>
                <a:gd name="T40" fmla="*/ 132 w 147"/>
                <a:gd name="T41" fmla="*/ 32 h 128"/>
                <a:gd name="T42" fmla="*/ 147 w 147"/>
                <a:gd name="T43" fmla="*/ 1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7" h="128">
                  <a:moveTo>
                    <a:pt x="147" y="15"/>
                  </a:moveTo>
                  <a:cubicBezTo>
                    <a:pt x="142" y="18"/>
                    <a:pt x="136" y="19"/>
                    <a:pt x="130" y="20"/>
                  </a:cubicBezTo>
                  <a:cubicBezTo>
                    <a:pt x="136" y="16"/>
                    <a:pt x="141" y="10"/>
                    <a:pt x="143" y="2"/>
                  </a:cubicBezTo>
                  <a:cubicBezTo>
                    <a:pt x="138" y="6"/>
                    <a:pt x="131" y="8"/>
                    <a:pt x="124" y="10"/>
                  </a:cubicBezTo>
                  <a:cubicBezTo>
                    <a:pt x="119" y="4"/>
                    <a:pt x="111" y="0"/>
                    <a:pt x="102" y="0"/>
                  </a:cubicBezTo>
                  <a:cubicBezTo>
                    <a:pt x="86" y="0"/>
                    <a:pt x="72" y="14"/>
                    <a:pt x="72" y="32"/>
                  </a:cubicBezTo>
                  <a:cubicBezTo>
                    <a:pt x="72" y="35"/>
                    <a:pt x="72" y="37"/>
                    <a:pt x="73" y="40"/>
                  </a:cubicBezTo>
                  <a:cubicBezTo>
                    <a:pt x="48" y="38"/>
                    <a:pt x="25" y="25"/>
                    <a:pt x="11" y="6"/>
                  </a:cubicBezTo>
                  <a:cubicBezTo>
                    <a:pt x="8" y="10"/>
                    <a:pt x="6" y="16"/>
                    <a:pt x="6" y="22"/>
                  </a:cubicBezTo>
                  <a:cubicBezTo>
                    <a:pt x="6" y="33"/>
                    <a:pt x="12" y="43"/>
                    <a:pt x="20" y="49"/>
                  </a:cubicBezTo>
                  <a:cubicBezTo>
                    <a:pt x="15" y="49"/>
                    <a:pt x="10" y="47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61"/>
                    <a:pt x="17" y="74"/>
                    <a:pt x="30" y="77"/>
                  </a:cubicBezTo>
                  <a:cubicBezTo>
                    <a:pt x="28" y="78"/>
                    <a:pt x="25" y="78"/>
                    <a:pt x="22" y="78"/>
                  </a:cubicBezTo>
                  <a:cubicBezTo>
                    <a:pt x="20" y="78"/>
                    <a:pt x="19" y="78"/>
                    <a:pt x="17" y="78"/>
                  </a:cubicBezTo>
                  <a:cubicBezTo>
                    <a:pt x="21" y="91"/>
                    <a:pt x="32" y="100"/>
                    <a:pt x="45" y="100"/>
                  </a:cubicBezTo>
                  <a:cubicBezTo>
                    <a:pt x="35" y="109"/>
                    <a:pt x="22" y="114"/>
                    <a:pt x="8" y="114"/>
                  </a:cubicBezTo>
                  <a:cubicBezTo>
                    <a:pt x="5" y="114"/>
                    <a:pt x="3" y="114"/>
                    <a:pt x="0" y="114"/>
                  </a:cubicBezTo>
                  <a:cubicBezTo>
                    <a:pt x="14" y="123"/>
                    <a:pt x="29" y="128"/>
                    <a:pt x="47" y="128"/>
                  </a:cubicBezTo>
                  <a:cubicBezTo>
                    <a:pt x="102" y="128"/>
                    <a:pt x="133" y="79"/>
                    <a:pt x="133" y="36"/>
                  </a:cubicBezTo>
                  <a:cubicBezTo>
                    <a:pt x="133" y="35"/>
                    <a:pt x="132" y="33"/>
                    <a:pt x="132" y="32"/>
                  </a:cubicBezTo>
                  <a:cubicBezTo>
                    <a:pt x="138" y="27"/>
                    <a:pt x="143" y="21"/>
                    <a:pt x="14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36742" y="4320799"/>
            <a:ext cx="1228725" cy="1158875"/>
            <a:chOff x="7466013" y="2451100"/>
            <a:chExt cx="1228725" cy="1158875"/>
          </a:xfrm>
          <a:solidFill>
            <a:schemeClr val="bg1">
              <a:alpha val="70000"/>
            </a:schemeClr>
          </a:solidFill>
        </p:grpSpPr>
        <p:sp>
          <p:nvSpPr>
            <p:cNvPr id="12" name="Freeform 20"/>
            <p:cNvSpPr/>
            <p:nvPr/>
          </p:nvSpPr>
          <p:spPr bwMode="auto">
            <a:xfrm>
              <a:off x="7710488" y="2451100"/>
              <a:ext cx="984250" cy="727075"/>
            </a:xfrm>
            <a:custGeom>
              <a:avLst/>
              <a:gdLst>
                <a:gd name="T0" fmla="*/ 92 w 262"/>
                <a:gd name="T1" fmla="*/ 192 h 192"/>
                <a:gd name="T2" fmla="*/ 249 w 262"/>
                <a:gd name="T3" fmla="*/ 78 h 192"/>
                <a:gd name="T4" fmla="*/ 50 w 262"/>
                <a:gd name="T5" fmla="*/ 29 h 192"/>
                <a:gd name="T6" fmla="*/ 40 w 262"/>
                <a:gd name="T7" fmla="*/ 138 h 192"/>
                <a:gd name="T8" fmla="*/ 92 w 262"/>
                <a:gd name="T9" fmla="*/ 155 h 192"/>
                <a:gd name="T10" fmla="*/ 86 w 262"/>
                <a:gd name="T11" fmla="*/ 191 h 192"/>
                <a:gd name="T12" fmla="*/ 92 w 262"/>
                <a:gd name="T1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92">
                  <a:moveTo>
                    <a:pt x="92" y="192"/>
                  </a:moveTo>
                  <a:cubicBezTo>
                    <a:pt x="153" y="192"/>
                    <a:pt x="262" y="166"/>
                    <a:pt x="249" y="78"/>
                  </a:cubicBezTo>
                  <a:cubicBezTo>
                    <a:pt x="237" y="0"/>
                    <a:pt x="103" y="0"/>
                    <a:pt x="50" y="29"/>
                  </a:cubicBezTo>
                  <a:cubicBezTo>
                    <a:pt x="0" y="58"/>
                    <a:pt x="0" y="111"/>
                    <a:pt x="40" y="138"/>
                  </a:cubicBezTo>
                  <a:cubicBezTo>
                    <a:pt x="62" y="154"/>
                    <a:pt x="79" y="145"/>
                    <a:pt x="92" y="155"/>
                  </a:cubicBezTo>
                  <a:cubicBezTo>
                    <a:pt x="106" y="165"/>
                    <a:pt x="106" y="188"/>
                    <a:pt x="86" y="191"/>
                  </a:cubicBezTo>
                  <a:lnTo>
                    <a:pt x="92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Oval 21"/>
            <p:cNvSpPr>
              <a:spLocks noChangeArrowheads="1"/>
            </p:cNvSpPr>
            <p:nvPr/>
          </p:nvSpPr>
          <p:spPr bwMode="auto">
            <a:xfrm>
              <a:off x="8485188" y="2749550"/>
              <a:ext cx="93663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22"/>
            <p:cNvSpPr>
              <a:spLocks noChangeArrowheads="1"/>
            </p:cNvSpPr>
            <p:nvPr/>
          </p:nvSpPr>
          <p:spPr bwMode="auto">
            <a:xfrm>
              <a:off x="8266113" y="2749550"/>
              <a:ext cx="93663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23"/>
            <p:cNvSpPr>
              <a:spLocks noChangeArrowheads="1"/>
            </p:cNvSpPr>
            <p:nvPr/>
          </p:nvSpPr>
          <p:spPr bwMode="auto">
            <a:xfrm>
              <a:off x="8070850" y="2749550"/>
              <a:ext cx="93663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24"/>
            <p:cNvSpPr>
              <a:spLocks noChangeArrowheads="1"/>
            </p:cNvSpPr>
            <p:nvPr/>
          </p:nvSpPr>
          <p:spPr bwMode="auto">
            <a:xfrm>
              <a:off x="7845425" y="2749550"/>
              <a:ext cx="93663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7"/>
            <p:cNvSpPr/>
            <p:nvPr/>
          </p:nvSpPr>
          <p:spPr bwMode="auto">
            <a:xfrm>
              <a:off x="7466013" y="3121025"/>
              <a:ext cx="552450" cy="488950"/>
            </a:xfrm>
            <a:custGeom>
              <a:avLst/>
              <a:gdLst>
                <a:gd name="T0" fmla="*/ 147 w 147"/>
                <a:gd name="T1" fmla="*/ 16 h 129"/>
                <a:gd name="T2" fmla="*/ 129 w 147"/>
                <a:gd name="T3" fmla="*/ 21 h 129"/>
                <a:gd name="T4" fmla="*/ 143 w 147"/>
                <a:gd name="T5" fmla="*/ 3 h 129"/>
                <a:gd name="T6" fmla="*/ 123 w 147"/>
                <a:gd name="T7" fmla="*/ 11 h 129"/>
                <a:gd name="T8" fmla="*/ 101 w 147"/>
                <a:gd name="T9" fmla="*/ 0 h 129"/>
                <a:gd name="T10" fmla="*/ 71 w 147"/>
                <a:gd name="T11" fmla="*/ 33 h 129"/>
                <a:gd name="T12" fmla="*/ 72 w 147"/>
                <a:gd name="T13" fmla="*/ 40 h 129"/>
                <a:gd name="T14" fmla="*/ 10 w 147"/>
                <a:gd name="T15" fmla="*/ 6 h 129"/>
                <a:gd name="T16" fmla="*/ 6 w 147"/>
                <a:gd name="T17" fmla="*/ 23 h 129"/>
                <a:gd name="T18" fmla="*/ 19 w 147"/>
                <a:gd name="T19" fmla="*/ 50 h 129"/>
                <a:gd name="T20" fmla="*/ 5 w 147"/>
                <a:gd name="T21" fmla="*/ 46 h 129"/>
                <a:gd name="T22" fmla="*/ 5 w 147"/>
                <a:gd name="T23" fmla="*/ 46 h 129"/>
                <a:gd name="T24" fmla="*/ 30 w 147"/>
                <a:gd name="T25" fmla="*/ 78 h 129"/>
                <a:gd name="T26" fmla="*/ 22 w 147"/>
                <a:gd name="T27" fmla="*/ 79 h 129"/>
                <a:gd name="T28" fmla="*/ 16 w 147"/>
                <a:gd name="T29" fmla="*/ 78 h 129"/>
                <a:gd name="T30" fmla="*/ 44 w 147"/>
                <a:gd name="T31" fmla="*/ 101 h 129"/>
                <a:gd name="T32" fmla="*/ 7 w 147"/>
                <a:gd name="T33" fmla="*/ 115 h 129"/>
                <a:gd name="T34" fmla="*/ 0 w 147"/>
                <a:gd name="T35" fmla="*/ 115 h 129"/>
                <a:gd name="T36" fmla="*/ 46 w 147"/>
                <a:gd name="T37" fmla="*/ 129 h 129"/>
                <a:gd name="T38" fmla="*/ 132 w 147"/>
                <a:gd name="T39" fmla="*/ 37 h 129"/>
                <a:gd name="T40" fmla="*/ 132 w 147"/>
                <a:gd name="T41" fmla="*/ 32 h 129"/>
                <a:gd name="T42" fmla="*/ 147 w 147"/>
                <a:gd name="T43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7" h="129">
                  <a:moveTo>
                    <a:pt x="147" y="16"/>
                  </a:moveTo>
                  <a:cubicBezTo>
                    <a:pt x="141" y="18"/>
                    <a:pt x="135" y="20"/>
                    <a:pt x="129" y="21"/>
                  </a:cubicBezTo>
                  <a:cubicBezTo>
                    <a:pt x="136" y="17"/>
                    <a:pt x="140" y="10"/>
                    <a:pt x="143" y="3"/>
                  </a:cubicBezTo>
                  <a:cubicBezTo>
                    <a:pt x="137" y="6"/>
                    <a:pt x="130" y="9"/>
                    <a:pt x="123" y="11"/>
                  </a:cubicBezTo>
                  <a:cubicBezTo>
                    <a:pt x="118" y="4"/>
                    <a:pt x="110" y="0"/>
                    <a:pt x="101" y="0"/>
                  </a:cubicBezTo>
                  <a:cubicBezTo>
                    <a:pt x="85" y="0"/>
                    <a:pt x="71" y="15"/>
                    <a:pt x="71" y="33"/>
                  </a:cubicBezTo>
                  <a:cubicBezTo>
                    <a:pt x="71" y="35"/>
                    <a:pt x="72" y="38"/>
                    <a:pt x="72" y="40"/>
                  </a:cubicBezTo>
                  <a:cubicBezTo>
                    <a:pt x="47" y="39"/>
                    <a:pt x="25" y="26"/>
                    <a:pt x="10" y="6"/>
                  </a:cubicBezTo>
                  <a:cubicBezTo>
                    <a:pt x="7" y="11"/>
                    <a:pt x="6" y="17"/>
                    <a:pt x="6" y="23"/>
                  </a:cubicBezTo>
                  <a:cubicBezTo>
                    <a:pt x="6" y="34"/>
                    <a:pt x="11" y="44"/>
                    <a:pt x="19" y="50"/>
                  </a:cubicBezTo>
                  <a:cubicBezTo>
                    <a:pt x="14" y="50"/>
                    <a:pt x="9" y="48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62"/>
                    <a:pt x="16" y="75"/>
                    <a:pt x="30" y="78"/>
                  </a:cubicBezTo>
                  <a:cubicBezTo>
                    <a:pt x="27" y="79"/>
                    <a:pt x="24" y="79"/>
                    <a:pt x="22" y="79"/>
                  </a:cubicBezTo>
                  <a:cubicBezTo>
                    <a:pt x="20" y="79"/>
                    <a:pt x="18" y="79"/>
                    <a:pt x="16" y="78"/>
                  </a:cubicBezTo>
                  <a:cubicBezTo>
                    <a:pt x="20" y="91"/>
                    <a:pt x="31" y="101"/>
                    <a:pt x="44" y="101"/>
                  </a:cubicBezTo>
                  <a:cubicBezTo>
                    <a:pt x="34" y="110"/>
                    <a:pt x="21" y="115"/>
                    <a:pt x="7" y="115"/>
                  </a:cubicBezTo>
                  <a:cubicBezTo>
                    <a:pt x="4" y="115"/>
                    <a:pt x="2" y="115"/>
                    <a:pt x="0" y="115"/>
                  </a:cubicBezTo>
                  <a:cubicBezTo>
                    <a:pt x="13" y="124"/>
                    <a:pt x="29" y="129"/>
                    <a:pt x="46" y="129"/>
                  </a:cubicBezTo>
                  <a:cubicBezTo>
                    <a:pt x="101" y="129"/>
                    <a:pt x="132" y="80"/>
                    <a:pt x="132" y="37"/>
                  </a:cubicBezTo>
                  <a:cubicBezTo>
                    <a:pt x="132" y="35"/>
                    <a:pt x="132" y="34"/>
                    <a:pt x="132" y="32"/>
                  </a:cubicBezTo>
                  <a:cubicBezTo>
                    <a:pt x="138" y="28"/>
                    <a:pt x="143" y="22"/>
                    <a:pt x="14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8285120" y="2947040"/>
            <a:ext cx="2432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23935" y="2442984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</a:rPr>
              <a:t>单击输入您的标题文字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339959" y="2787522"/>
            <a:ext cx="1846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285120" y="4807695"/>
            <a:ext cx="2432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23935" y="4303639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</a:rPr>
              <a:t>单击输入您的标题文字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8339959" y="4648177"/>
            <a:ext cx="1846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498536" y="2452310"/>
            <a:ext cx="4590242" cy="318638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1" grpId="0"/>
      <p:bldP spid="22" grpId="0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865835" y="3462633"/>
            <a:ext cx="328771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</a:rPr>
              <a:t>第一部分   在此添加标题 </a:t>
            </a: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851547" y="4143670"/>
            <a:ext cx="3600450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第二部分   在此添加标题</a:t>
            </a:r>
            <a:endParaRPr kumimoji="0" lang="zh-CN" altLang="en-US" sz="20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851547" y="4761208"/>
            <a:ext cx="3444875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第三部分   在此添加标题</a:t>
            </a:r>
            <a:endParaRPr kumimoji="0" lang="zh-CN" altLang="en-US" sz="20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4507060" y="3462633"/>
            <a:ext cx="269875" cy="215900"/>
            <a:chOff x="5868144" y="627534"/>
            <a:chExt cx="360040" cy="288032"/>
          </a:xfrm>
        </p:grpSpPr>
        <p:sp>
          <p:nvSpPr>
            <p:cNvPr id="11" name="燕尾形 5"/>
            <p:cNvSpPr/>
            <p:nvPr/>
          </p:nvSpPr>
          <p:spPr>
            <a:xfrm>
              <a:off x="6012160" y="627534"/>
              <a:ext cx="216024" cy="288032"/>
            </a:xfrm>
            <a:prstGeom prst="chevron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2" name="燕尾形 6"/>
            <p:cNvSpPr/>
            <p:nvPr/>
          </p:nvSpPr>
          <p:spPr>
            <a:xfrm>
              <a:off x="5868144" y="627534"/>
              <a:ext cx="216024" cy="288032"/>
            </a:xfrm>
            <a:prstGeom prst="chevron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4492772" y="4137320"/>
            <a:ext cx="269875" cy="215900"/>
            <a:chOff x="5868144" y="627534"/>
            <a:chExt cx="360040" cy="288032"/>
          </a:xfrm>
        </p:grpSpPr>
        <p:sp>
          <p:nvSpPr>
            <p:cNvPr id="19" name="燕尾形 8"/>
            <p:cNvSpPr/>
            <p:nvPr/>
          </p:nvSpPr>
          <p:spPr>
            <a:xfrm>
              <a:off x="6012160" y="627534"/>
              <a:ext cx="216024" cy="288032"/>
            </a:xfrm>
            <a:prstGeom prst="chevron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20" name="燕尾形 9"/>
            <p:cNvSpPr/>
            <p:nvPr/>
          </p:nvSpPr>
          <p:spPr>
            <a:xfrm>
              <a:off x="5868144" y="627534"/>
              <a:ext cx="216024" cy="288032"/>
            </a:xfrm>
            <a:prstGeom prst="chevron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4492772" y="4750095"/>
            <a:ext cx="269875" cy="215900"/>
            <a:chOff x="5868144" y="627534"/>
            <a:chExt cx="360040" cy="288032"/>
          </a:xfrm>
        </p:grpSpPr>
        <p:sp>
          <p:nvSpPr>
            <p:cNvPr id="22" name="燕尾形 11"/>
            <p:cNvSpPr/>
            <p:nvPr/>
          </p:nvSpPr>
          <p:spPr>
            <a:xfrm>
              <a:off x="6012160" y="627534"/>
              <a:ext cx="216024" cy="288032"/>
            </a:xfrm>
            <a:prstGeom prst="chevron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23" name="燕尾形 12"/>
            <p:cNvSpPr/>
            <p:nvPr/>
          </p:nvSpPr>
          <p:spPr>
            <a:xfrm>
              <a:off x="5868144" y="627534"/>
              <a:ext cx="216024" cy="288032"/>
            </a:xfrm>
            <a:prstGeom prst="chevron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264181" y="1454446"/>
            <a:ext cx="17414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</a:rPr>
              <a:t>目录</a:t>
            </a:r>
            <a:endParaRPr kumimoji="0" lang="zh-CN" altLang="en-US" sz="54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>
            <a:off x="3919943" y="1540171"/>
            <a:ext cx="0" cy="750888"/>
          </a:xfrm>
          <a:prstGeom prst="line">
            <a:avLst/>
          </a:prstGeom>
          <a:noFill/>
          <a:ln w="6350" algn="ctr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956456" y="1929109"/>
            <a:ext cx="2006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doni MT Black" panose="02070A03080606020203" pitchFamily="18" charset="0"/>
                <a:ea typeface="微软雅黑" panose="020B0503020204020204" pitchFamily="34" charset="-122"/>
              </a:rPr>
              <a:t>CONTENTS</a:t>
            </a:r>
            <a:endParaRPr kumimoji="0" lang="en-US" altLang="zh-CN" sz="240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doni MT Black" panose="02070A03080606020203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24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56827" y="210833"/>
            <a:ext cx="2678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请在此处添加</a:t>
            </a:r>
            <a:r>
              <a:rPr lang="zh-CN" altLang="en-US" dirty="0">
                <a:solidFill>
                  <a:srgbClr val="FFC000"/>
                </a:solidFill>
              </a:rPr>
              <a:t>标题</a:t>
            </a:r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1764888" y="2145765"/>
            <a:ext cx="2435225" cy="3528392"/>
          </a:xfrm>
          <a:custGeom>
            <a:avLst/>
            <a:gdLst>
              <a:gd name="T0" fmla="*/ 1805 w 3132"/>
              <a:gd name="T1" fmla="*/ 23 h 5219"/>
              <a:gd name="T2" fmla="*/ 3128 w 3132"/>
              <a:gd name="T3" fmla="*/ 1484 h 5219"/>
              <a:gd name="T4" fmla="*/ 2929 w 3132"/>
              <a:gd name="T5" fmla="*/ 2249 h 5219"/>
              <a:gd name="T6" fmla="*/ 2624 w 3132"/>
              <a:gd name="T7" fmla="*/ 2789 h 5219"/>
              <a:gd name="T8" fmla="*/ 2435 w 3132"/>
              <a:gd name="T9" fmla="*/ 3416 h 5219"/>
              <a:gd name="T10" fmla="*/ 2280 w 3132"/>
              <a:gd name="T11" fmla="*/ 3797 h 5219"/>
              <a:gd name="T12" fmla="*/ 2216 w 3132"/>
              <a:gd name="T13" fmla="*/ 3957 h 5219"/>
              <a:gd name="T14" fmla="*/ 2229 w 3132"/>
              <a:gd name="T15" fmla="*/ 4072 h 5219"/>
              <a:gd name="T16" fmla="*/ 2234 w 3132"/>
              <a:gd name="T17" fmla="*/ 4166 h 5219"/>
              <a:gd name="T18" fmla="*/ 2226 w 3132"/>
              <a:gd name="T19" fmla="*/ 4254 h 5219"/>
              <a:gd name="T20" fmla="*/ 2230 w 3132"/>
              <a:gd name="T21" fmla="*/ 4346 h 5219"/>
              <a:gd name="T22" fmla="*/ 2233 w 3132"/>
              <a:gd name="T23" fmla="*/ 4435 h 5219"/>
              <a:gd name="T24" fmla="*/ 2234 w 3132"/>
              <a:gd name="T25" fmla="*/ 4522 h 5219"/>
              <a:gd name="T26" fmla="*/ 2228 w 3132"/>
              <a:gd name="T27" fmla="*/ 4620 h 5219"/>
              <a:gd name="T28" fmla="*/ 2217 w 3132"/>
              <a:gd name="T29" fmla="*/ 4698 h 5219"/>
              <a:gd name="T30" fmla="*/ 2194 w 3132"/>
              <a:gd name="T31" fmla="*/ 4820 h 5219"/>
              <a:gd name="T32" fmla="*/ 1802 w 3132"/>
              <a:gd name="T33" fmla="*/ 5178 h 5219"/>
              <a:gd name="T34" fmla="*/ 1330 w 3132"/>
              <a:gd name="T35" fmla="*/ 5178 h 5219"/>
              <a:gd name="T36" fmla="*/ 938 w 3132"/>
              <a:gd name="T37" fmla="*/ 4820 h 5219"/>
              <a:gd name="T38" fmla="*/ 915 w 3132"/>
              <a:gd name="T39" fmla="*/ 4698 h 5219"/>
              <a:gd name="T40" fmla="*/ 905 w 3132"/>
              <a:gd name="T41" fmla="*/ 4620 h 5219"/>
              <a:gd name="T42" fmla="*/ 898 w 3132"/>
              <a:gd name="T43" fmla="*/ 4522 h 5219"/>
              <a:gd name="T44" fmla="*/ 899 w 3132"/>
              <a:gd name="T45" fmla="*/ 4435 h 5219"/>
              <a:gd name="T46" fmla="*/ 902 w 3132"/>
              <a:gd name="T47" fmla="*/ 4346 h 5219"/>
              <a:gd name="T48" fmla="*/ 906 w 3132"/>
              <a:gd name="T49" fmla="*/ 4254 h 5219"/>
              <a:gd name="T50" fmla="*/ 898 w 3132"/>
              <a:gd name="T51" fmla="*/ 4166 h 5219"/>
              <a:gd name="T52" fmla="*/ 903 w 3132"/>
              <a:gd name="T53" fmla="*/ 4072 h 5219"/>
              <a:gd name="T54" fmla="*/ 916 w 3132"/>
              <a:gd name="T55" fmla="*/ 3957 h 5219"/>
              <a:gd name="T56" fmla="*/ 852 w 3132"/>
              <a:gd name="T57" fmla="*/ 3797 h 5219"/>
              <a:gd name="T58" fmla="*/ 697 w 3132"/>
              <a:gd name="T59" fmla="*/ 3416 h 5219"/>
              <a:gd name="T60" fmla="*/ 508 w 3132"/>
              <a:gd name="T61" fmla="*/ 2789 h 5219"/>
              <a:gd name="T62" fmla="*/ 203 w 3132"/>
              <a:gd name="T63" fmla="*/ 2249 h 5219"/>
              <a:gd name="T64" fmla="*/ 4 w 3132"/>
              <a:gd name="T65" fmla="*/ 1484 h 5219"/>
              <a:gd name="T66" fmla="*/ 1366 w 3132"/>
              <a:gd name="T67" fmla="*/ 18 h 5219"/>
              <a:gd name="T68" fmla="*/ 1805 w 3132"/>
              <a:gd name="T69" fmla="*/ 22 h 5219"/>
              <a:gd name="T70" fmla="*/ 1805 w 3132"/>
              <a:gd name="T71" fmla="*/ 23 h 5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32" h="5219">
                <a:moveTo>
                  <a:pt x="1805" y="23"/>
                </a:moveTo>
                <a:cubicBezTo>
                  <a:pt x="2506" y="125"/>
                  <a:pt x="3107" y="716"/>
                  <a:pt x="3128" y="1484"/>
                </a:cubicBezTo>
                <a:cubicBezTo>
                  <a:pt x="3132" y="1790"/>
                  <a:pt x="3040" y="2037"/>
                  <a:pt x="2929" y="2249"/>
                </a:cubicBezTo>
                <a:cubicBezTo>
                  <a:pt x="2829" y="2400"/>
                  <a:pt x="2701" y="2656"/>
                  <a:pt x="2624" y="2789"/>
                </a:cubicBezTo>
                <a:cubicBezTo>
                  <a:pt x="2491" y="3023"/>
                  <a:pt x="2449" y="3204"/>
                  <a:pt x="2435" y="3416"/>
                </a:cubicBezTo>
                <a:cubicBezTo>
                  <a:pt x="2435" y="3574"/>
                  <a:pt x="2395" y="3708"/>
                  <a:pt x="2280" y="3797"/>
                </a:cubicBezTo>
                <a:cubicBezTo>
                  <a:pt x="2209" y="3842"/>
                  <a:pt x="2175" y="3898"/>
                  <a:pt x="2216" y="3957"/>
                </a:cubicBezTo>
                <a:cubicBezTo>
                  <a:pt x="2256" y="3998"/>
                  <a:pt x="2270" y="4037"/>
                  <a:pt x="2229" y="4072"/>
                </a:cubicBezTo>
                <a:cubicBezTo>
                  <a:pt x="2176" y="4109"/>
                  <a:pt x="2197" y="4138"/>
                  <a:pt x="2234" y="4166"/>
                </a:cubicBezTo>
                <a:cubicBezTo>
                  <a:pt x="2288" y="4207"/>
                  <a:pt x="2270" y="4233"/>
                  <a:pt x="2226" y="4254"/>
                </a:cubicBezTo>
                <a:cubicBezTo>
                  <a:pt x="2163" y="4278"/>
                  <a:pt x="2168" y="4319"/>
                  <a:pt x="2230" y="4346"/>
                </a:cubicBezTo>
                <a:cubicBezTo>
                  <a:pt x="2306" y="4376"/>
                  <a:pt x="2298" y="4406"/>
                  <a:pt x="2233" y="4435"/>
                </a:cubicBezTo>
                <a:cubicBezTo>
                  <a:pt x="2160" y="4461"/>
                  <a:pt x="2176" y="4491"/>
                  <a:pt x="2234" y="4522"/>
                </a:cubicBezTo>
                <a:cubicBezTo>
                  <a:pt x="2293" y="4555"/>
                  <a:pt x="2280" y="4587"/>
                  <a:pt x="2228" y="4620"/>
                </a:cubicBezTo>
                <a:cubicBezTo>
                  <a:pt x="2173" y="4652"/>
                  <a:pt x="2188" y="4676"/>
                  <a:pt x="2217" y="4698"/>
                </a:cubicBezTo>
                <a:cubicBezTo>
                  <a:pt x="2266" y="4737"/>
                  <a:pt x="2231" y="4782"/>
                  <a:pt x="2194" y="4820"/>
                </a:cubicBezTo>
                <a:cubicBezTo>
                  <a:pt x="2066" y="4955"/>
                  <a:pt x="1935" y="5073"/>
                  <a:pt x="1802" y="5178"/>
                </a:cubicBezTo>
                <a:cubicBezTo>
                  <a:pt x="1693" y="5216"/>
                  <a:pt x="1465" y="5219"/>
                  <a:pt x="1330" y="5178"/>
                </a:cubicBezTo>
                <a:cubicBezTo>
                  <a:pt x="1197" y="5073"/>
                  <a:pt x="1066" y="4955"/>
                  <a:pt x="938" y="4820"/>
                </a:cubicBezTo>
                <a:cubicBezTo>
                  <a:pt x="901" y="4782"/>
                  <a:pt x="866" y="4737"/>
                  <a:pt x="915" y="4698"/>
                </a:cubicBezTo>
                <a:cubicBezTo>
                  <a:pt x="944" y="4676"/>
                  <a:pt x="959" y="4652"/>
                  <a:pt x="905" y="4620"/>
                </a:cubicBezTo>
                <a:cubicBezTo>
                  <a:pt x="852" y="4587"/>
                  <a:pt x="839" y="4555"/>
                  <a:pt x="898" y="4522"/>
                </a:cubicBezTo>
                <a:cubicBezTo>
                  <a:pt x="956" y="4491"/>
                  <a:pt x="973" y="4461"/>
                  <a:pt x="899" y="4435"/>
                </a:cubicBezTo>
                <a:cubicBezTo>
                  <a:pt x="834" y="4406"/>
                  <a:pt x="826" y="4376"/>
                  <a:pt x="902" y="4346"/>
                </a:cubicBezTo>
                <a:cubicBezTo>
                  <a:pt x="964" y="4319"/>
                  <a:pt x="969" y="4278"/>
                  <a:pt x="906" y="4254"/>
                </a:cubicBezTo>
                <a:cubicBezTo>
                  <a:pt x="862" y="4233"/>
                  <a:pt x="845" y="4207"/>
                  <a:pt x="898" y="4166"/>
                </a:cubicBezTo>
                <a:cubicBezTo>
                  <a:pt x="935" y="4138"/>
                  <a:pt x="956" y="4109"/>
                  <a:pt x="903" y="4072"/>
                </a:cubicBezTo>
                <a:cubicBezTo>
                  <a:pt x="862" y="4037"/>
                  <a:pt x="877" y="3998"/>
                  <a:pt x="916" y="3957"/>
                </a:cubicBezTo>
                <a:cubicBezTo>
                  <a:pt x="957" y="3898"/>
                  <a:pt x="923" y="3842"/>
                  <a:pt x="852" y="3797"/>
                </a:cubicBezTo>
                <a:cubicBezTo>
                  <a:pt x="737" y="3708"/>
                  <a:pt x="697" y="3574"/>
                  <a:pt x="697" y="3416"/>
                </a:cubicBezTo>
                <a:cubicBezTo>
                  <a:pt x="683" y="3204"/>
                  <a:pt x="641" y="3023"/>
                  <a:pt x="508" y="2789"/>
                </a:cubicBezTo>
                <a:cubicBezTo>
                  <a:pt x="431" y="2656"/>
                  <a:pt x="303" y="2400"/>
                  <a:pt x="203" y="2249"/>
                </a:cubicBezTo>
                <a:cubicBezTo>
                  <a:pt x="92" y="2037"/>
                  <a:pt x="0" y="1790"/>
                  <a:pt x="4" y="1484"/>
                </a:cubicBezTo>
                <a:cubicBezTo>
                  <a:pt x="25" y="702"/>
                  <a:pt x="649" y="103"/>
                  <a:pt x="1366" y="18"/>
                </a:cubicBezTo>
                <a:cubicBezTo>
                  <a:pt x="1502" y="3"/>
                  <a:pt x="1665" y="0"/>
                  <a:pt x="1805" y="22"/>
                </a:cubicBezTo>
                <a:lnTo>
                  <a:pt x="1805" y="23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B62822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2411001" y="245104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sz="2000" b="1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3"/>
          <p:cNvSpPr txBox="1">
            <a:spLocks noChangeArrowheads="1"/>
          </p:cNvSpPr>
          <p:nvPr/>
        </p:nvSpPr>
        <p:spPr bwMode="auto">
          <a:xfrm>
            <a:off x="2101438" y="2857448"/>
            <a:ext cx="188595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这里输入您的文字这里输入您的文字</a:t>
            </a:r>
            <a:endParaRPr lang="zh-CN" altLang="en-US" sz="160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组合 1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513" y="3909961"/>
            <a:ext cx="866775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7021472" y="3376470"/>
            <a:ext cx="326900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工作室更专业的模板。梭拓，不止创新。请在此处填入你需要的内容。请在此处填入你需要的内容。请在此处填入你需要的内容。梭拓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梭拓，不止创新。请在此处填入你需要的内容。请在此处填入你需要的内容。请在此处填入你需要的内容。</a:t>
            </a:r>
            <a:endParaRPr lang="zh-CN" altLang="en-US" sz="1400" dirty="0">
              <a:solidFill>
                <a:prstClr val="whit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14237" y="2586833"/>
            <a:ext cx="2024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>
                <a:solidFill>
                  <a:prstClr val="white"/>
                </a:solidFill>
              </a:rPr>
              <a:t>单击输入标题文字</a:t>
            </a:r>
            <a:endParaRPr lang="zh-CN" altLang="en-US" sz="1800" dirty="0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015535" y="2950024"/>
            <a:ext cx="3247745" cy="137673"/>
            <a:chOff x="3017520" y="2391156"/>
            <a:chExt cx="3621024" cy="73152"/>
          </a:xfrm>
          <a:solidFill>
            <a:schemeClr val="bg1"/>
          </a:solidFill>
        </p:grpSpPr>
        <p:cxnSp>
          <p:nvCxnSpPr>
            <p:cNvPr id="11" name="直接连接符 10"/>
            <p:cNvCxnSpPr/>
            <p:nvPr/>
          </p:nvCxnSpPr>
          <p:spPr>
            <a:xfrm>
              <a:off x="3017520" y="2432304"/>
              <a:ext cx="3538728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 flipV="1">
              <a:off x="6565392" y="2391156"/>
              <a:ext cx="73152" cy="7315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Freeform 6"/>
          <p:cNvSpPr/>
          <p:nvPr/>
        </p:nvSpPr>
        <p:spPr bwMode="auto">
          <a:xfrm>
            <a:off x="3914364" y="3112616"/>
            <a:ext cx="1731003" cy="2542036"/>
          </a:xfrm>
          <a:custGeom>
            <a:avLst/>
            <a:gdLst>
              <a:gd name="T0" fmla="*/ 1805 w 3132"/>
              <a:gd name="T1" fmla="*/ 23 h 5219"/>
              <a:gd name="T2" fmla="*/ 3128 w 3132"/>
              <a:gd name="T3" fmla="*/ 1484 h 5219"/>
              <a:gd name="T4" fmla="*/ 2929 w 3132"/>
              <a:gd name="T5" fmla="*/ 2249 h 5219"/>
              <a:gd name="T6" fmla="*/ 2624 w 3132"/>
              <a:gd name="T7" fmla="*/ 2789 h 5219"/>
              <a:gd name="T8" fmla="*/ 2435 w 3132"/>
              <a:gd name="T9" fmla="*/ 3416 h 5219"/>
              <a:gd name="T10" fmla="*/ 2280 w 3132"/>
              <a:gd name="T11" fmla="*/ 3797 h 5219"/>
              <a:gd name="T12" fmla="*/ 2216 w 3132"/>
              <a:gd name="T13" fmla="*/ 3957 h 5219"/>
              <a:gd name="T14" fmla="*/ 2229 w 3132"/>
              <a:gd name="T15" fmla="*/ 4072 h 5219"/>
              <a:gd name="T16" fmla="*/ 2234 w 3132"/>
              <a:gd name="T17" fmla="*/ 4166 h 5219"/>
              <a:gd name="T18" fmla="*/ 2226 w 3132"/>
              <a:gd name="T19" fmla="*/ 4254 h 5219"/>
              <a:gd name="T20" fmla="*/ 2230 w 3132"/>
              <a:gd name="T21" fmla="*/ 4346 h 5219"/>
              <a:gd name="T22" fmla="*/ 2233 w 3132"/>
              <a:gd name="T23" fmla="*/ 4435 h 5219"/>
              <a:gd name="T24" fmla="*/ 2234 w 3132"/>
              <a:gd name="T25" fmla="*/ 4522 h 5219"/>
              <a:gd name="T26" fmla="*/ 2228 w 3132"/>
              <a:gd name="T27" fmla="*/ 4620 h 5219"/>
              <a:gd name="T28" fmla="*/ 2217 w 3132"/>
              <a:gd name="T29" fmla="*/ 4698 h 5219"/>
              <a:gd name="T30" fmla="*/ 2194 w 3132"/>
              <a:gd name="T31" fmla="*/ 4820 h 5219"/>
              <a:gd name="T32" fmla="*/ 1802 w 3132"/>
              <a:gd name="T33" fmla="*/ 5178 h 5219"/>
              <a:gd name="T34" fmla="*/ 1330 w 3132"/>
              <a:gd name="T35" fmla="*/ 5178 h 5219"/>
              <a:gd name="T36" fmla="*/ 938 w 3132"/>
              <a:gd name="T37" fmla="*/ 4820 h 5219"/>
              <a:gd name="T38" fmla="*/ 915 w 3132"/>
              <a:gd name="T39" fmla="*/ 4698 h 5219"/>
              <a:gd name="T40" fmla="*/ 905 w 3132"/>
              <a:gd name="T41" fmla="*/ 4620 h 5219"/>
              <a:gd name="T42" fmla="*/ 898 w 3132"/>
              <a:gd name="T43" fmla="*/ 4522 h 5219"/>
              <a:gd name="T44" fmla="*/ 899 w 3132"/>
              <a:gd name="T45" fmla="*/ 4435 h 5219"/>
              <a:gd name="T46" fmla="*/ 902 w 3132"/>
              <a:gd name="T47" fmla="*/ 4346 h 5219"/>
              <a:gd name="T48" fmla="*/ 906 w 3132"/>
              <a:gd name="T49" fmla="*/ 4254 h 5219"/>
              <a:gd name="T50" fmla="*/ 898 w 3132"/>
              <a:gd name="T51" fmla="*/ 4166 h 5219"/>
              <a:gd name="T52" fmla="*/ 903 w 3132"/>
              <a:gd name="T53" fmla="*/ 4072 h 5219"/>
              <a:gd name="T54" fmla="*/ 916 w 3132"/>
              <a:gd name="T55" fmla="*/ 3957 h 5219"/>
              <a:gd name="T56" fmla="*/ 852 w 3132"/>
              <a:gd name="T57" fmla="*/ 3797 h 5219"/>
              <a:gd name="T58" fmla="*/ 697 w 3132"/>
              <a:gd name="T59" fmla="*/ 3416 h 5219"/>
              <a:gd name="T60" fmla="*/ 508 w 3132"/>
              <a:gd name="T61" fmla="*/ 2789 h 5219"/>
              <a:gd name="T62" fmla="*/ 203 w 3132"/>
              <a:gd name="T63" fmla="*/ 2249 h 5219"/>
              <a:gd name="T64" fmla="*/ 4 w 3132"/>
              <a:gd name="T65" fmla="*/ 1484 h 5219"/>
              <a:gd name="T66" fmla="*/ 1366 w 3132"/>
              <a:gd name="T67" fmla="*/ 18 h 5219"/>
              <a:gd name="T68" fmla="*/ 1805 w 3132"/>
              <a:gd name="T69" fmla="*/ 22 h 5219"/>
              <a:gd name="T70" fmla="*/ 1805 w 3132"/>
              <a:gd name="T71" fmla="*/ 23 h 5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32" h="5219">
                <a:moveTo>
                  <a:pt x="1805" y="23"/>
                </a:moveTo>
                <a:cubicBezTo>
                  <a:pt x="2506" y="125"/>
                  <a:pt x="3107" y="716"/>
                  <a:pt x="3128" y="1484"/>
                </a:cubicBezTo>
                <a:cubicBezTo>
                  <a:pt x="3132" y="1790"/>
                  <a:pt x="3040" y="2037"/>
                  <a:pt x="2929" y="2249"/>
                </a:cubicBezTo>
                <a:cubicBezTo>
                  <a:pt x="2829" y="2400"/>
                  <a:pt x="2701" y="2656"/>
                  <a:pt x="2624" y="2789"/>
                </a:cubicBezTo>
                <a:cubicBezTo>
                  <a:pt x="2491" y="3023"/>
                  <a:pt x="2449" y="3204"/>
                  <a:pt x="2435" y="3416"/>
                </a:cubicBezTo>
                <a:cubicBezTo>
                  <a:pt x="2435" y="3574"/>
                  <a:pt x="2395" y="3708"/>
                  <a:pt x="2280" y="3797"/>
                </a:cubicBezTo>
                <a:cubicBezTo>
                  <a:pt x="2209" y="3842"/>
                  <a:pt x="2175" y="3898"/>
                  <a:pt x="2216" y="3957"/>
                </a:cubicBezTo>
                <a:cubicBezTo>
                  <a:pt x="2256" y="3998"/>
                  <a:pt x="2270" y="4037"/>
                  <a:pt x="2229" y="4072"/>
                </a:cubicBezTo>
                <a:cubicBezTo>
                  <a:pt x="2176" y="4109"/>
                  <a:pt x="2197" y="4138"/>
                  <a:pt x="2234" y="4166"/>
                </a:cubicBezTo>
                <a:cubicBezTo>
                  <a:pt x="2288" y="4207"/>
                  <a:pt x="2270" y="4233"/>
                  <a:pt x="2226" y="4254"/>
                </a:cubicBezTo>
                <a:cubicBezTo>
                  <a:pt x="2163" y="4278"/>
                  <a:pt x="2168" y="4319"/>
                  <a:pt x="2230" y="4346"/>
                </a:cubicBezTo>
                <a:cubicBezTo>
                  <a:pt x="2306" y="4376"/>
                  <a:pt x="2298" y="4406"/>
                  <a:pt x="2233" y="4435"/>
                </a:cubicBezTo>
                <a:cubicBezTo>
                  <a:pt x="2160" y="4461"/>
                  <a:pt x="2176" y="4491"/>
                  <a:pt x="2234" y="4522"/>
                </a:cubicBezTo>
                <a:cubicBezTo>
                  <a:pt x="2293" y="4555"/>
                  <a:pt x="2280" y="4587"/>
                  <a:pt x="2228" y="4620"/>
                </a:cubicBezTo>
                <a:cubicBezTo>
                  <a:pt x="2173" y="4652"/>
                  <a:pt x="2188" y="4676"/>
                  <a:pt x="2217" y="4698"/>
                </a:cubicBezTo>
                <a:cubicBezTo>
                  <a:pt x="2266" y="4737"/>
                  <a:pt x="2231" y="4782"/>
                  <a:pt x="2194" y="4820"/>
                </a:cubicBezTo>
                <a:cubicBezTo>
                  <a:pt x="2066" y="4955"/>
                  <a:pt x="1935" y="5073"/>
                  <a:pt x="1802" y="5178"/>
                </a:cubicBezTo>
                <a:cubicBezTo>
                  <a:pt x="1693" y="5216"/>
                  <a:pt x="1465" y="5219"/>
                  <a:pt x="1330" y="5178"/>
                </a:cubicBezTo>
                <a:cubicBezTo>
                  <a:pt x="1197" y="5073"/>
                  <a:pt x="1066" y="4955"/>
                  <a:pt x="938" y="4820"/>
                </a:cubicBezTo>
                <a:cubicBezTo>
                  <a:pt x="901" y="4782"/>
                  <a:pt x="866" y="4737"/>
                  <a:pt x="915" y="4698"/>
                </a:cubicBezTo>
                <a:cubicBezTo>
                  <a:pt x="944" y="4676"/>
                  <a:pt x="959" y="4652"/>
                  <a:pt x="905" y="4620"/>
                </a:cubicBezTo>
                <a:cubicBezTo>
                  <a:pt x="852" y="4587"/>
                  <a:pt x="839" y="4555"/>
                  <a:pt x="898" y="4522"/>
                </a:cubicBezTo>
                <a:cubicBezTo>
                  <a:pt x="956" y="4491"/>
                  <a:pt x="973" y="4461"/>
                  <a:pt x="899" y="4435"/>
                </a:cubicBezTo>
                <a:cubicBezTo>
                  <a:pt x="834" y="4406"/>
                  <a:pt x="826" y="4376"/>
                  <a:pt x="902" y="4346"/>
                </a:cubicBezTo>
                <a:cubicBezTo>
                  <a:pt x="964" y="4319"/>
                  <a:pt x="969" y="4278"/>
                  <a:pt x="906" y="4254"/>
                </a:cubicBezTo>
                <a:cubicBezTo>
                  <a:pt x="862" y="4233"/>
                  <a:pt x="845" y="4207"/>
                  <a:pt x="898" y="4166"/>
                </a:cubicBezTo>
                <a:cubicBezTo>
                  <a:pt x="935" y="4138"/>
                  <a:pt x="956" y="4109"/>
                  <a:pt x="903" y="4072"/>
                </a:cubicBezTo>
                <a:cubicBezTo>
                  <a:pt x="862" y="4037"/>
                  <a:pt x="877" y="3998"/>
                  <a:pt x="916" y="3957"/>
                </a:cubicBezTo>
                <a:cubicBezTo>
                  <a:pt x="957" y="3898"/>
                  <a:pt x="923" y="3842"/>
                  <a:pt x="852" y="3797"/>
                </a:cubicBezTo>
                <a:cubicBezTo>
                  <a:pt x="737" y="3708"/>
                  <a:pt x="697" y="3574"/>
                  <a:pt x="697" y="3416"/>
                </a:cubicBezTo>
                <a:cubicBezTo>
                  <a:pt x="683" y="3204"/>
                  <a:pt x="641" y="3023"/>
                  <a:pt x="508" y="2789"/>
                </a:cubicBezTo>
                <a:cubicBezTo>
                  <a:pt x="431" y="2656"/>
                  <a:pt x="303" y="2400"/>
                  <a:pt x="203" y="2249"/>
                </a:cubicBezTo>
                <a:cubicBezTo>
                  <a:pt x="92" y="2037"/>
                  <a:pt x="0" y="1790"/>
                  <a:pt x="4" y="1484"/>
                </a:cubicBezTo>
                <a:cubicBezTo>
                  <a:pt x="25" y="702"/>
                  <a:pt x="649" y="103"/>
                  <a:pt x="1366" y="18"/>
                </a:cubicBezTo>
                <a:cubicBezTo>
                  <a:pt x="1502" y="3"/>
                  <a:pt x="1665" y="0"/>
                  <a:pt x="1805" y="22"/>
                </a:cubicBezTo>
                <a:lnTo>
                  <a:pt x="1805" y="23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B62822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4196459" y="3360868"/>
            <a:ext cx="14525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sz="2000" b="1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4230580" y="3716884"/>
            <a:ext cx="1325305" cy="85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</a:t>
            </a:r>
            <a:endParaRPr lang="zh-CN" altLang="en-US" sz="16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组合 16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103" y="4743918"/>
            <a:ext cx="410261" cy="309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utoUpdateAnimBg="0"/>
      <p:bldP spid="6" grpId="0" autoUpdateAnimBg="0"/>
      <p:bldP spid="8" grpId="0"/>
      <p:bldP spid="9" grpId="0"/>
      <p:bldP spid="13" grpId="0" animBg="1"/>
      <p:bldP spid="14" grpId="0" autoUpdateAnimBg="0"/>
      <p:bldP spid="15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2863714" y="3120148"/>
            <a:ext cx="636245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+mn-ea"/>
              </a:rPr>
              <a:t>Business proposal </a:t>
            </a: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General Template</a:t>
            </a:r>
            <a:endParaRPr kumimoji="0" lang="en-US" altLang="zh-CN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80376" y="4714259"/>
            <a:ext cx="209168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66635F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Reporter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66635F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：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66635F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Shadow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66635F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80375" y="3712233"/>
            <a:ext cx="572913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Add up everything what you like and what you want  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2017,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朝着更温暖的方向前进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65830" y="2350707"/>
            <a:ext cx="6260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再次衷心感谢</a:t>
            </a:r>
            <a:r>
              <a:rPr lang="zh-CN" altLang="en-US" sz="4400" dirty="0">
                <a:solidFill>
                  <a:srgbClr val="FFC000"/>
                </a:solidFill>
                <a:latin typeface="+mj-ea"/>
                <a:ea typeface="+mj-ea"/>
              </a:rPr>
              <a:t>您的</a:t>
            </a:r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聆听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27082" y="4714259"/>
            <a:ext cx="2240913" cy="3385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Reporter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：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Shadow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17" grpId="0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991324" y="2795542"/>
            <a:ext cx="4882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01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 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请在此处添加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ea"/>
                <a:cs typeface="+mn-cs"/>
              </a:rPr>
              <a:t>标题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文字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91324" y="3503428"/>
            <a:ext cx="4739302" cy="752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Add up anything what your need or what your like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总结汇报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/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商务计划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/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月度总结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/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课程汇报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56827" y="210833"/>
            <a:ext cx="2678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请在此处添加</a:t>
            </a:r>
            <a:r>
              <a:rPr lang="zh-CN" altLang="en-US" dirty="0">
                <a:solidFill>
                  <a:srgbClr val="FFC000"/>
                </a:solidFill>
              </a:rPr>
              <a:t>标题</a:t>
            </a:r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六边形 2"/>
          <p:cNvSpPr>
            <a:spLocks noChangeArrowheads="1"/>
          </p:cNvSpPr>
          <p:nvPr/>
        </p:nvSpPr>
        <p:spPr bwMode="auto">
          <a:xfrm>
            <a:off x="5375920" y="2881114"/>
            <a:ext cx="1258887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六边形 3"/>
          <p:cNvSpPr>
            <a:spLocks noChangeArrowheads="1"/>
          </p:cNvSpPr>
          <p:nvPr/>
        </p:nvSpPr>
        <p:spPr bwMode="auto">
          <a:xfrm>
            <a:off x="4337695" y="3424039"/>
            <a:ext cx="1258887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六边形 4"/>
          <p:cNvSpPr>
            <a:spLocks noChangeArrowheads="1"/>
          </p:cNvSpPr>
          <p:nvPr/>
        </p:nvSpPr>
        <p:spPr bwMode="auto">
          <a:xfrm>
            <a:off x="5375920" y="4005064"/>
            <a:ext cx="1258887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六边形 5"/>
          <p:cNvSpPr>
            <a:spLocks noChangeArrowheads="1"/>
          </p:cNvSpPr>
          <p:nvPr/>
        </p:nvSpPr>
        <p:spPr bwMode="auto">
          <a:xfrm>
            <a:off x="6417320" y="3424039"/>
            <a:ext cx="1258887" cy="1085850"/>
          </a:xfrm>
          <a:prstGeom prst="hexagon">
            <a:avLst>
              <a:gd name="adj" fmla="val 24991"/>
              <a:gd name="vf" fmla="val 11547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5460057" y="3204964"/>
            <a:ext cx="10906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b="1" kern="0" dirty="0">
                <a:solidFill>
                  <a:srgbClr val="FFFFFF"/>
                </a:solidFill>
              </a:rPr>
              <a:t>Your Title</a:t>
            </a:r>
            <a:endParaRPr lang="zh-CN" altLang="en-US" sz="1800" b="1" kern="0" dirty="0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9" name="矩形 7"/>
          <p:cNvSpPr>
            <a:spLocks noChangeArrowheads="1"/>
          </p:cNvSpPr>
          <p:nvPr/>
        </p:nvSpPr>
        <p:spPr bwMode="auto">
          <a:xfrm>
            <a:off x="5460057" y="4328914"/>
            <a:ext cx="10906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b="1" kern="0">
                <a:solidFill>
                  <a:srgbClr val="FFFFFF"/>
                </a:solidFill>
              </a:rPr>
              <a:t>Your Title</a:t>
            </a:r>
            <a:endParaRPr lang="zh-CN" altLang="en-US" sz="1800" b="1" kern="0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10" name="矩形 8"/>
          <p:cNvSpPr>
            <a:spLocks noChangeArrowheads="1"/>
          </p:cNvSpPr>
          <p:nvPr/>
        </p:nvSpPr>
        <p:spPr bwMode="auto">
          <a:xfrm>
            <a:off x="4546868" y="3674864"/>
            <a:ext cx="8659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b="1" kern="0" dirty="0">
                <a:solidFill>
                  <a:srgbClr val="FFFFFF"/>
                </a:solidFill>
              </a:rPr>
              <a:t>text</a:t>
            </a:r>
            <a:endParaRPr lang="zh-CN" altLang="en-US" b="1" kern="0" dirty="0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6626493" y="3674864"/>
            <a:ext cx="8659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b="1" kern="0" dirty="0">
                <a:solidFill>
                  <a:srgbClr val="FFFFFF"/>
                </a:solidFill>
              </a:rPr>
              <a:t>text</a:t>
            </a:r>
            <a:endParaRPr lang="zh-CN" altLang="en-US" b="1" kern="0" dirty="0">
              <a:solidFill>
                <a:srgbClr val="FFFFFF"/>
              </a:solidFill>
              <a:sym typeface="宋体" panose="02010600030101010101" pitchFamily="2" charset="-122"/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1333450" y="2714338"/>
            <a:ext cx="3633688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0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1327706" y="4602746"/>
            <a:ext cx="3633688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0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7043589" y="2714338"/>
            <a:ext cx="3633688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0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7037845" y="4602746"/>
            <a:ext cx="3633688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0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utoUpdateAnimBg="0"/>
      <p:bldP spid="9" grpId="0" bldLvl="0" autoUpdateAnimBg="0"/>
      <p:bldP spid="10" grpId="0" bldLvl="0" autoUpdateAnimBg="0"/>
      <p:bldP spid="11" grpId="0" bldLvl="0" autoUpdateAnimBg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56827" y="210833"/>
            <a:ext cx="2678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请在此处添加</a:t>
            </a:r>
            <a:r>
              <a:rPr lang="zh-CN" altLang="en-US" dirty="0">
                <a:solidFill>
                  <a:srgbClr val="FFC000"/>
                </a:solidFill>
              </a:rPr>
              <a:t>标题</a:t>
            </a:r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36286" y="3374009"/>
            <a:ext cx="7645954" cy="1924367"/>
            <a:chOff x="2736851" y="2733676"/>
            <a:chExt cx="6597649" cy="1660525"/>
          </a:xfrm>
        </p:grpSpPr>
        <p:sp>
          <p:nvSpPr>
            <p:cNvPr id="5" name="Freeform 17"/>
            <p:cNvSpPr>
              <a:spLocks noChangeAspect="1"/>
            </p:cNvSpPr>
            <p:nvPr/>
          </p:nvSpPr>
          <p:spPr bwMode="auto">
            <a:xfrm>
              <a:off x="6421438" y="2962276"/>
              <a:ext cx="1454150" cy="1431925"/>
            </a:xfrm>
            <a:custGeom>
              <a:avLst/>
              <a:gdLst>
                <a:gd name="T0" fmla="*/ 1454150 w 145"/>
                <a:gd name="T1" fmla="*/ 740996 h 143"/>
                <a:gd name="T2" fmla="*/ 1333807 w 145"/>
                <a:gd name="T3" fmla="*/ 881185 h 143"/>
                <a:gd name="T4" fmla="*/ 80229 w 145"/>
                <a:gd name="T5" fmla="*/ 1431925 h 143"/>
                <a:gd name="T6" fmla="*/ 20057 w 145"/>
                <a:gd name="T7" fmla="*/ 1411898 h 143"/>
                <a:gd name="T8" fmla="*/ 0 w 145"/>
                <a:gd name="T9" fmla="*/ 1351817 h 143"/>
                <a:gd name="T10" fmla="*/ 60172 w 145"/>
                <a:gd name="T11" fmla="*/ 1081454 h 143"/>
                <a:gd name="T12" fmla="*/ 501431 w 145"/>
                <a:gd name="T13" fmla="*/ 730983 h 143"/>
                <a:gd name="T14" fmla="*/ 210601 w 145"/>
                <a:gd name="T15" fmla="*/ 440592 h 143"/>
                <a:gd name="T16" fmla="*/ 290830 w 145"/>
                <a:gd name="T17" fmla="*/ 80108 h 143"/>
                <a:gd name="T18" fmla="*/ 361030 w 145"/>
                <a:gd name="T19" fmla="*/ 10013 h 143"/>
                <a:gd name="T20" fmla="*/ 441259 w 145"/>
                <a:gd name="T21" fmla="*/ 30040 h 143"/>
                <a:gd name="T22" fmla="*/ 1383950 w 145"/>
                <a:gd name="T23" fmla="*/ 610821 h 143"/>
                <a:gd name="T24" fmla="*/ 1454150 w 145"/>
                <a:gd name="T25" fmla="*/ 740996 h 14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FFC000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Freeform 17"/>
            <p:cNvSpPr/>
            <p:nvPr/>
          </p:nvSpPr>
          <p:spPr bwMode="auto">
            <a:xfrm>
              <a:off x="5672138" y="3141664"/>
              <a:ext cx="1111250" cy="1093787"/>
            </a:xfrm>
            <a:custGeom>
              <a:avLst/>
              <a:gdLst>
                <a:gd name="T0" fmla="*/ 1111250 w 145"/>
                <a:gd name="T1" fmla="*/ 566016 h 143"/>
                <a:gd name="T2" fmla="*/ 1019284 w 145"/>
                <a:gd name="T3" fmla="*/ 673100 h 143"/>
                <a:gd name="T4" fmla="*/ 61310 w 145"/>
                <a:gd name="T5" fmla="*/ 1093787 h 143"/>
                <a:gd name="T6" fmla="*/ 15328 w 145"/>
                <a:gd name="T7" fmla="*/ 1078489 h 143"/>
                <a:gd name="T8" fmla="*/ 0 w 145"/>
                <a:gd name="T9" fmla="*/ 1032596 h 143"/>
                <a:gd name="T10" fmla="*/ 45983 w 145"/>
                <a:gd name="T11" fmla="*/ 826077 h 143"/>
                <a:gd name="T12" fmla="*/ 383190 w 145"/>
                <a:gd name="T13" fmla="*/ 558367 h 143"/>
                <a:gd name="T14" fmla="*/ 160940 w 145"/>
                <a:gd name="T15" fmla="*/ 336550 h 143"/>
                <a:gd name="T16" fmla="*/ 222250 w 145"/>
                <a:gd name="T17" fmla="*/ 61191 h 143"/>
                <a:gd name="T18" fmla="*/ 275897 w 145"/>
                <a:gd name="T19" fmla="*/ 7649 h 143"/>
                <a:gd name="T20" fmla="*/ 337207 w 145"/>
                <a:gd name="T21" fmla="*/ 22947 h 143"/>
                <a:gd name="T22" fmla="*/ 1057603 w 145"/>
                <a:gd name="T23" fmla="*/ 466580 h 143"/>
                <a:gd name="T24" fmla="*/ 1111250 w 145"/>
                <a:gd name="T25" fmla="*/ 566016 h 14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18"/>
            <p:cNvSpPr/>
            <p:nvPr/>
          </p:nvSpPr>
          <p:spPr bwMode="auto">
            <a:xfrm>
              <a:off x="4981575" y="3232151"/>
              <a:ext cx="973138" cy="949325"/>
            </a:xfrm>
            <a:custGeom>
              <a:avLst/>
              <a:gdLst>
                <a:gd name="T0" fmla="*/ 973138 w 127"/>
                <a:gd name="T1" fmla="*/ 489974 h 124"/>
                <a:gd name="T2" fmla="*/ 896513 w 127"/>
                <a:gd name="T3" fmla="*/ 581844 h 124"/>
                <a:gd name="T4" fmla="*/ 61300 w 127"/>
                <a:gd name="T5" fmla="*/ 949325 h 124"/>
                <a:gd name="T6" fmla="*/ 15325 w 127"/>
                <a:gd name="T7" fmla="*/ 941669 h 124"/>
                <a:gd name="T8" fmla="*/ 7663 w 127"/>
                <a:gd name="T9" fmla="*/ 903390 h 124"/>
                <a:gd name="T10" fmla="*/ 45975 w 127"/>
                <a:gd name="T11" fmla="*/ 719650 h 124"/>
                <a:gd name="T12" fmla="*/ 298838 w 127"/>
                <a:gd name="T13" fmla="*/ 474663 h 124"/>
                <a:gd name="T14" fmla="*/ 145588 w 127"/>
                <a:gd name="T15" fmla="*/ 290922 h 124"/>
                <a:gd name="T16" fmla="*/ 199225 w 127"/>
                <a:gd name="T17" fmla="*/ 45935 h 124"/>
                <a:gd name="T18" fmla="*/ 245200 w 127"/>
                <a:gd name="T19" fmla="*/ 7656 h 124"/>
                <a:gd name="T20" fmla="*/ 298838 w 127"/>
                <a:gd name="T21" fmla="*/ 15312 h 124"/>
                <a:gd name="T22" fmla="*/ 927163 w 127"/>
                <a:gd name="T23" fmla="*/ 398104 h 124"/>
                <a:gd name="T24" fmla="*/ 973138 w 127"/>
                <a:gd name="T25" fmla="*/ 489974 h 1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FFC000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a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Freeform 19"/>
            <p:cNvSpPr/>
            <p:nvPr/>
          </p:nvSpPr>
          <p:spPr bwMode="auto">
            <a:xfrm>
              <a:off x="4440239" y="3325813"/>
              <a:ext cx="771525" cy="781050"/>
            </a:xfrm>
            <a:custGeom>
              <a:avLst/>
              <a:gdLst>
                <a:gd name="T0" fmla="*/ 114583 w 101"/>
                <a:gd name="T1" fmla="*/ 237378 h 102"/>
                <a:gd name="T2" fmla="*/ 160416 w 101"/>
                <a:gd name="T3" fmla="*/ 38287 h 102"/>
                <a:gd name="T4" fmla="*/ 198610 w 101"/>
                <a:gd name="T5" fmla="*/ 7657 h 102"/>
                <a:gd name="T6" fmla="*/ 244444 w 101"/>
                <a:gd name="T7" fmla="*/ 15315 h 102"/>
                <a:gd name="T8" fmla="*/ 725692 w 101"/>
                <a:gd name="T9" fmla="*/ 313951 h 102"/>
                <a:gd name="T10" fmla="*/ 771525 w 101"/>
                <a:gd name="T11" fmla="*/ 390525 h 102"/>
                <a:gd name="T12" fmla="*/ 718053 w 101"/>
                <a:gd name="T13" fmla="*/ 482413 h 102"/>
                <a:gd name="T14" fmla="*/ 45833 w 101"/>
                <a:gd name="T15" fmla="*/ 781050 h 102"/>
                <a:gd name="T16" fmla="*/ 15278 w 101"/>
                <a:gd name="T17" fmla="*/ 773393 h 102"/>
                <a:gd name="T18" fmla="*/ 0 w 101"/>
                <a:gd name="T19" fmla="*/ 742763 h 102"/>
                <a:gd name="T20" fmla="*/ 38194 w 101"/>
                <a:gd name="T21" fmla="*/ 589616 h 102"/>
                <a:gd name="T22" fmla="*/ 114583 w 101"/>
                <a:gd name="T23" fmla="*/ 237378 h 1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任意多边形 100"/>
            <p:cNvSpPr/>
            <p:nvPr/>
          </p:nvSpPr>
          <p:spPr bwMode="auto">
            <a:xfrm>
              <a:off x="7423150" y="3263900"/>
              <a:ext cx="1911350" cy="215900"/>
            </a:xfrm>
            <a:custGeom>
              <a:avLst/>
              <a:gdLst>
                <a:gd name="T0" fmla="*/ 0 w 1600200"/>
                <a:gd name="T1" fmla="*/ 215900 h 552450"/>
                <a:gd name="T2" fmla="*/ 204788 w 1600200"/>
                <a:gd name="T3" fmla="*/ 0 h 552450"/>
                <a:gd name="T4" fmla="*/ 1911350 w 1600200"/>
                <a:gd name="T5" fmla="*/ 0 h 5524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2700" cap="flat" cmpd="sng">
              <a:solidFill>
                <a:srgbClr val="ADBACA"/>
              </a:solidFill>
              <a:round/>
              <a:headEnd type="oval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 108"/>
            <p:cNvSpPr/>
            <p:nvPr/>
          </p:nvSpPr>
          <p:spPr bwMode="auto">
            <a:xfrm flipH="1">
              <a:off x="2736851" y="3495676"/>
              <a:ext cx="1914525" cy="214313"/>
            </a:xfrm>
            <a:custGeom>
              <a:avLst/>
              <a:gdLst>
                <a:gd name="T0" fmla="*/ 0 w 1600200"/>
                <a:gd name="T1" fmla="*/ 214313 h 552450"/>
                <a:gd name="T2" fmla="*/ 205128 w 1600200"/>
                <a:gd name="T3" fmla="*/ 0 h 552450"/>
                <a:gd name="T4" fmla="*/ 1914525 w 1600200"/>
                <a:gd name="T5" fmla="*/ 0 h 5524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2700" cap="flat" cmpd="sng">
              <a:solidFill>
                <a:srgbClr val="ADBACA"/>
              </a:solidFill>
              <a:round/>
              <a:headEnd type="oval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 112"/>
            <p:cNvSpPr/>
            <p:nvPr/>
          </p:nvSpPr>
          <p:spPr bwMode="auto">
            <a:xfrm>
              <a:off x="6227764" y="2738439"/>
              <a:ext cx="504825" cy="752475"/>
            </a:xfrm>
            <a:custGeom>
              <a:avLst/>
              <a:gdLst>
                <a:gd name="T0" fmla="*/ 0 w 647700"/>
                <a:gd name="T1" fmla="*/ 752475 h 965200"/>
                <a:gd name="T2" fmla="*/ 79188 w 647700"/>
                <a:gd name="T3" fmla="*/ 405940 h 965200"/>
                <a:gd name="T4" fmla="*/ 504825 w 647700"/>
                <a:gd name="T5" fmla="*/ 0 h 965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7700" h="965200">
                  <a:moveTo>
                    <a:pt x="0" y="965200"/>
                  </a:moveTo>
                  <a:lnTo>
                    <a:pt x="101600" y="520700"/>
                  </a:lnTo>
                  <a:lnTo>
                    <a:pt x="647700" y="0"/>
                  </a:lnTo>
                </a:path>
              </a:pathLst>
            </a:custGeom>
            <a:noFill/>
            <a:ln w="12700" cap="flat" cmpd="sng">
              <a:solidFill>
                <a:srgbClr val="ADBACA"/>
              </a:solidFill>
              <a:round/>
              <a:headEnd type="oval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113"/>
            <p:cNvSpPr/>
            <p:nvPr/>
          </p:nvSpPr>
          <p:spPr bwMode="auto">
            <a:xfrm flipH="1">
              <a:off x="4943476" y="2733676"/>
              <a:ext cx="504825" cy="752475"/>
            </a:xfrm>
            <a:custGeom>
              <a:avLst/>
              <a:gdLst>
                <a:gd name="T0" fmla="*/ 0 w 647700"/>
                <a:gd name="T1" fmla="*/ 752475 h 965200"/>
                <a:gd name="T2" fmla="*/ 79188 w 647700"/>
                <a:gd name="T3" fmla="*/ 405940 h 965200"/>
                <a:gd name="T4" fmla="*/ 504825 w 647700"/>
                <a:gd name="T5" fmla="*/ 0 h 965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47700" h="965200">
                  <a:moveTo>
                    <a:pt x="0" y="965200"/>
                  </a:moveTo>
                  <a:lnTo>
                    <a:pt x="101600" y="520700"/>
                  </a:lnTo>
                  <a:lnTo>
                    <a:pt x="647700" y="0"/>
                  </a:lnTo>
                </a:path>
              </a:pathLst>
            </a:custGeom>
            <a:noFill/>
            <a:ln w="12700" cap="flat" cmpd="sng">
              <a:solidFill>
                <a:srgbClr val="ADBACA"/>
              </a:solidFill>
              <a:round/>
              <a:headEnd type="oval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6"/>
            <p:cNvSpPr>
              <a:spLocks noChangeAspect="1" noEditPoints="1"/>
            </p:cNvSpPr>
            <p:nvPr/>
          </p:nvSpPr>
          <p:spPr bwMode="auto">
            <a:xfrm>
              <a:off x="4773613" y="3613151"/>
              <a:ext cx="169862" cy="180975"/>
            </a:xfrm>
            <a:custGeom>
              <a:avLst/>
              <a:gdLst>
                <a:gd name="T0" fmla="*/ 30268 w 376"/>
                <a:gd name="T1" fmla="*/ 1354 h 401"/>
                <a:gd name="T2" fmla="*/ 28009 w 376"/>
                <a:gd name="T3" fmla="*/ 1354 h 401"/>
                <a:gd name="T4" fmla="*/ 0 w 376"/>
                <a:gd name="T5" fmla="*/ 71758 h 401"/>
                <a:gd name="T6" fmla="*/ 29364 w 376"/>
                <a:gd name="T7" fmla="*/ 100642 h 401"/>
                <a:gd name="T8" fmla="*/ 58277 w 376"/>
                <a:gd name="T9" fmla="*/ 71758 h 401"/>
                <a:gd name="T10" fmla="*/ 30268 w 376"/>
                <a:gd name="T11" fmla="*/ 1354 h 401"/>
                <a:gd name="T12" fmla="*/ 141401 w 376"/>
                <a:gd name="T13" fmla="*/ 1354 h 401"/>
                <a:gd name="T14" fmla="*/ 139594 w 376"/>
                <a:gd name="T15" fmla="*/ 1354 h 401"/>
                <a:gd name="T16" fmla="*/ 111133 w 376"/>
                <a:gd name="T17" fmla="*/ 71758 h 401"/>
                <a:gd name="T18" fmla="*/ 140498 w 376"/>
                <a:gd name="T19" fmla="*/ 100642 h 401"/>
                <a:gd name="T20" fmla="*/ 169862 w 376"/>
                <a:gd name="T21" fmla="*/ 71758 h 401"/>
                <a:gd name="T22" fmla="*/ 141401 w 376"/>
                <a:gd name="T23" fmla="*/ 1354 h 401"/>
                <a:gd name="T24" fmla="*/ 83576 w 376"/>
                <a:gd name="T25" fmla="*/ 81236 h 401"/>
                <a:gd name="T26" fmla="*/ 55567 w 376"/>
                <a:gd name="T27" fmla="*/ 152091 h 401"/>
                <a:gd name="T28" fmla="*/ 84931 w 376"/>
                <a:gd name="T29" fmla="*/ 180975 h 401"/>
                <a:gd name="T30" fmla="*/ 114295 w 376"/>
                <a:gd name="T31" fmla="*/ 152091 h 401"/>
                <a:gd name="T32" fmla="*/ 85835 w 376"/>
                <a:gd name="T33" fmla="*/ 81236 h 401"/>
                <a:gd name="T34" fmla="*/ 83576 w 376"/>
                <a:gd name="T35" fmla="*/ 81236 h 40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26"/>
            <p:cNvSpPr>
              <a:spLocks noChangeAspect="1"/>
            </p:cNvSpPr>
            <p:nvPr/>
          </p:nvSpPr>
          <p:spPr bwMode="auto">
            <a:xfrm>
              <a:off x="7169151" y="3614738"/>
              <a:ext cx="182563" cy="188912"/>
            </a:xfrm>
            <a:custGeom>
              <a:avLst/>
              <a:gdLst>
                <a:gd name="T0" fmla="*/ 68628 w 274"/>
                <a:gd name="T1" fmla="*/ 188912 h 284"/>
                <a:gd name="T2" fmla="*/ 53303 w 274"/>
                <a:gd name="T3" fmla="*/ 181595 h 284"/>
                <a:gd name="T4" fmla="*/ 5997 w 274"/>
                <a:gd name="T5" fmla="*/ 118403 h 284"/>
                <a:gd name="T6" fmla="*/ 9328 w 274"/>
                <a:gd name="T7" fmla="*/ 92460 h 284"/>
                <a:gd name="T8" fmla="*/ 35313 w 274"/>
                <a:gd name="T9" fmla="*/ 96452 h 284"/>
                <a:gd name="T10" fmla="*/ 66629 w 274"/>
                <a:gd name="T11" fmla="*/ 137693 h 284"/>
                <a:gd name="T12" fmla="*/ 145917 w 274"/>
                <a:gd name="T13" fmla="*/ 11308 h 284"/>
                <a:gd name="T14" fmla="*/ 171236 w 274"/>
                <a:gd name="T15" fmla="*/ 5321 h 284"/>
                <a:gd name="T16" fmla="*/ 177233 w 274"/>
                <a:gd name="T17" fmla="*/ 31264 h 284"/>
                <a:gd name="T18" fmla="*/ 83952 w 274"/>
                <a:gd name="T19" fmla="*/ 180265 h 284"/>
                <a:gd name="T20" fmla="*/ 69294 w 274"/>
                <a:gd name="T21" fmla="*/ 188912 h 284"/>
                <a:gd name="T22" fmla="*/ 68628 w 274"/>
                <a:gd name="T23" fmla="*/ 188912 h 2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442"/>
            <p:cNvSpPr>
              <a:spLocks noEditPoints="1"/>
            </p:cNvSpPr>
            <p:nvPr/>
          </p:nvSpPr>
          <p:spPr bwMode="auto">
            <a:xfrm>
              <a:off x="5410201" y="3627439"/>
              <a:ext cx="193675" cy="166687"/>
            </a:xfrm>
            <a:custGeom>
              <a:avLst/>
              <a:gdLst>
                <a:gd name="T0" fmla="*/ 186950 w 288"/>
                <a:gd name="T1" fmla="*/ 0 h 246"/>
                <a:gd name="T2" fmla="*/ 34969 w 288"/>
                <a:gd name="T3" fmla="*/ 0 h 246"/>
                <a:gd name="T4" fmla="*/ 28244 w 288"/>
                <a:gd name="T5" fmla="*/ 6776 h 246"/>
                <a:gd name="T6" fmla="*/ 28244 w 288"/>
                <a:gd name="T7" fmla="*/ 29136 h 246"/>
                <a:gd name="T8" fmla="*/ 6725 w 288"/>
                <a:gd name="T9" fmla="*/ 29136 h 246"/>
                <a:gd name="T10" fmla="*/ 0 w 288"/>
                <a:gd name="T11" fmla="*/ 35912 h 246"/>
                <a:gd name="T12" fmla="*/ 0 w 288"/>
                <a:gd name="T13" fmla="*/ 148392 h 246"/>
                <a:gd name="T14" fmla="*/ 18157 w 288"/>
                <a:gd name="T15" fmla="*/ 166687 h 246"/>
                <a:gd name="T16" fmla="*/ 34969 w 288"/>
                <a:gd name="T17" fmla="*/ 166687 h 246"/>
                <a:gd name="T18" fmla="*/ 162068 w 288"/>
                <a:gd name="T19" fmla="*/ 166687 h 246"/>
                <a:gd name="T20" fmla="*/ 186950 w 288"/>
                <a:gd name="T21" fmla="*/ 166687 h 246"/>
                <a:gd name="T22" fmla="*/ 193675 w 288"/>
                <a:gd name="T23" fmla="*/ 159911 h 246"/>
                <a:gd name="T24" fmla="*/ 193675 w 288"/>
                <a:gd name="T25" fmla="*/ 6776 h 246"/>
                <a:gd name="T26" fmla="*/ 186950 w 288"/>
                <a:gd name="T27" fmla="*/ 0 h 246"/>
                <a:gd name="T28" fmla="*/ 182243 w 288"/>
                <a:gd name="T29" fmla="*/ 155168 h 246"/>
                <a:gd name="T30" fmla="*/ 162068 w 288"/>
                <a:gd name="T31" fmla="*/ 155168 h 246"/>
                <a:gd name="T32" fmla="*/ 34969 w 288"/>
                <a:gd name="T33" fmla="*/ 155168 h 246"/>
                <a:gd name="T34" fmla="*/ 18157 w 288"/>
                <a:gd name="T35" fmla="*/ 155168 h 246"/>
                <a:gd name="T36" fmla="*/ 11432 w 288"/>
                <a:gd name="T37" fmla="*/ 148392 h 246"/>
                <a:gd name="T38" fmla="*/ 11432 w 288"/>
                <a:gd name="T39" fmla="*/ 40655 h 246"/>
                <a:gd name="T40" fmla="*/ 28244 w 288"/>
                <a:gd name="T41" fmla="*/ 40655 h 246"/>
                <a:gd name="T42" fmla="*/ 28244 w 288"/>
                <a:gd name="T43" fmla="*/ 145004 h 246"/>
                <a:gd name="T44" fmla="*/ 39676 w 288"/>
                <a:gd name="T45" fmla="*/ 145004 h 246"/>
                <a:gd name="T46" fmla="*/ 39676 w 288"/>
                <a:gd name="T47" fmla="*/ 40655 h 246"/>
                <a:gd name="T48" fmla="*/ 39676 w 288"/>
                <a:gd name="T49" fmla="*/ 40655 h 246"/>
                <a:gd name="T50" fmla="*/ 39676 w 288"/>
                <a:gd name="T51" fmla="*/ 29136 h 246"/>
                <a:gd name="T52" fmla="*/ 39676 w 288"/>
                <a:gd name="T53" fmla="*/ 11519 h 246"/>
                <a:gd name="T54" fmla="*/ 182243 w 288"/>
                <a:gd name="T55" fmla="*/ 11519 h 246"/>
                <a:gd name="T56" fmla="*/ 182243 w 288"/>
                <a:gd name="T57" fmla="*/ 155168 h 2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88" h="246">
                  <a:moveTo>
                    <a:pt x="278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2" y="2"/>
                    <a:pt x="42" y="1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" y="43"/>
                    <a:pt x="0" y="45"/>
                    <a:pt x="0" y="53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1"/>
                    <a:pt x="14" y="246"/>
                    <a:pt x="27" y="246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78" y="246"/>
                    <a:pt x="278" y="246"/>
                    <a:pt x="278" y="246"/>
                  </a:cubicBezTo>
                  <a:cubicBezTo>
                    <a:pt x="286" y="246"/>
                    <a:pt x="288" y="244"/>
                    <a:pt x="288" y="236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2"/>
                    <a:pt x="286" y="0"/>
                    <a:pt x="278" y="0"/>
                  </a:cubicBezTo>
                  <a:close/>
                  <a:moveTo>
                    <a:pt x="271" y="229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4" y="229"/>
                    <a:pt x="17" y="222"/>
                    <a:pt x="17" y="21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271" y="17"/>
                    <a:pt x="271" y="17"/>
                    <a:pt x="271" y="17"/>
                  </a:cubicBezTo>
                  <a:lnTo>
                    <a:pt x="271" y="2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8580" tIns="34290" rIns="68580" bIns="34290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Rectangle 443"/>
            <p:cNvSpPr>
              <a:spLocks noChangeArrowheads="1"/>
            </p:cNvSpPr>
            <p:nvPr/>
          </p:nvSpPr>
          <p:spPr bwMode="auto">
            <a:xfrm>
              <a:off x="5465763" y="3654425"/>
              <a:ext cx="50800" cy="50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7" name="Rectangle 444"/>
            <p:cNvSpPr>
              <a:spLocks noChangeArrowheads="1"/>
            </p:cNvSpPr>
            <p:nvPr/>
          </p:nvSpPr>
          <p:spPr bwMode="auto">
            <a:xfrm>
              <a:off x="5532438" y="3662364"/>
              <a:ext cx="42862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Rectangle 445"/>
            <p:cNvSpPr>
              <a:spLocks noChangeArrowheads="1"/>
            </p:cNvSpPr>
            <p:nvPr/>
          </p:nvSpPr>
          <p:spPr bwMode="auto">
            <a:xfrm>
              <a:off x="5532438" y="3687764"/>
              <a:ext cx="42862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Rectangle 446"/>
            <p:cNvSpPr>
              <a:spLocks noChangeArrowheads="1"/>
            </p:cNvSpPr>
            <p:nvPr/>
          </p:nvSpPr>
          <p:spPr bwMode="auto">
            <a:xfrm>
              <a:off x="5465764" y="3724275"/>
              <a:ext cx="109537" cy="7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Rectangle 447"/>
            <p:cNvSpPr>
              <a:spLocks noChangeArrowheads="1"/>
            </p:cNvSpPr>
            <p:nvPr/>
          </p:nvSpPr>
          <p:spPr bwMode="auto">
            <a:xfrm>
              <a:off x="5465764" y="3751264"/>
              <a:ext cx="109537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3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Oval 56"/>
            <p:cNvSpPr>
              <a:spLocks noChangeArrowheads="1"/>
            </p:cNvSpPr>
            <p:nvPr/>
          </p:nvSpPr>
          <p:spPr bwMode="auto">
            <a:xfrm>
              <a:off x="6227763" y="3597276"/>
              <a:ext cx="227012" cy="227013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2" name="Freeform 57"/>
            <p:cNvSpPr/>
            <p:nvPr/>
          </p:nvSpPr>
          <p:spPr bwMode="auto">
            <a:xfrm>
              <a:off x="6262689" y="3627438"/>
              <a:ext cx="117475" cy="106362"/>
            </a:xfrm>
            <a:custGeom>
              <a:avLst/>
              <a:gdLst>
                <a:gd name="T0" fmla="*/ 9893 w 95"/>
                <a:gd name="T1" fmla="*/ 40344 h 87"/>
                <a:gd name="T2" fmla="*/ 35861 w 95"/>
                <a:gd name="T3" fmla="*/ 90469 h 87"/>
                <a:gd name="T4" fmla="*/ 70485 w 95"/>
                <a:gd name="T5" fmla="*/ 103917 h 87"/>
                <a:gd name="T6" fmla="*/ 66775 w 95"/>
                <a:gd name="T7" fmla="*/ 99027 h 87"/>
                <a:gd name="T8" fmla="*/ 59356 w 95"/>
                <a:gd name="T9" fmla="*/ 92914 h 87"/>
                <a:gd name="T10" fmla="*/ 55646 w 95"/>
                <a:gd name="T11" fmla="*/ 81911 h 87"/>
                <a:gd name="T12" fmla="*/ 44517 w 95"/>
                <a:gd name="T13" fmla="*/ 78243 h 87"/>
                <a:gd name="T14" fmla="*/ 55646 w 95"/>
                <a:gd name="T15" fmla="*/ 63573 h 87"/>
                <a:gd name="T16" fmla="*/ 87797 w 95"/>
                <a:gd name="T17" fmla="*/ 40344 h 87"/>
                <a:gd name="T18" fmla="*/ 53173 w 95"/>
                <a:gd name="T19" fmla="*/ 3668 h 87"/>
                <a:gd name="T20" fmla="*/ 7419 w 95"/>
                <a:gd name="T21" fmla="*/ 17116 h 87"/>
                <a:gd name="T22" fmla="*/ 9893 w 95"/>
                <a:gd name="T23" fmla="*/ 40344 h 8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 cmpd="sng">
              <a:solidFill>
                <a:srgbClr val="FFFFF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58"/>
            <p:cNvSpPr/>
            <p:nvPr/>
          </p:nvSpPr>
          <p:spPr bwMode="auto">
            <a:xfrm>
              <a:off x="6324600" y="3709989"/>
              <a:ext cx="90488" cy="103187"/>
            </a:xfrm>
            <a:custGeom>
              <a:avLst/>
              <a:gdLst>
                <a:gd name="T0" fmla="*/ 14875 w 73"/>
                <a:gd name="T1" fmla="*/ 38847 h 85"/>
                <a:gd name="T2" fmla="*/ 14875 w 73"/>
                <a:gd name="T3" fmla="*/ 54628 h 85"/>
                <a:gd name="T4" fmla="*/ 30989 w 73"/>
                <a:gd name="T5" fmla="*/ 70410 h 85"/>
                <a:gd name="T6" fmla="*/ 23552 w 73"/>
                <a:gd name="T7" fmla="*/ 97117 h 85"/>
                <a:gd name="T8" fmla="*/ 55780 w 73"/>
                <a:gd name="T9" fmla="*/ 80122 h 85"/>
                <a:gd name="T10" fmla="*/ 81811 w 73"/>
                <a:gd name="T11" fmla="*/ 44917 h 85"/>
                <a:gd name="T12" fmla="*/ 66936 w 73"/>
                <a:gd name="T13" fmla="*/ 29135 h 85"/>
                <a:gd name="T14" fmla="*/ 29749 w 73"/>
                <a:gd name="T15" fmla="*/ 13354 h 85"/>
                <a:gd name="T16" fmla="*/ 14875 w 73"/>
                <a:gd name="T17" fmla="*/ 38847 h 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 cmpd="sng">
              <a:solidFill>
                <a:srgbClr val="FFFFF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59"/>
            <p:cNvSpPr/>
            <p:nvPr/>
          </p:nvSpPr>
          <p:spPr bwMode="auto">
            <a:xfrm>
              <a:off x="6372225" y="3603626"/>
              <a:ext cx="77788" cy="144463"/>
            </a:xfrm>
            <a:custGeom>
              <a:avLst/>
              <a:gdLst>
                <a:gd name="T0" fmla="*/ 0 w 63"/>
                <a:gd name="T1" fmla="*/ 0 h 119"/>
                <a:gd name="T2" fmla="*/ 13582 w 63"/>
                <a:gd name="T3" fmla="*/ 36419 h 119"/>
                <a:gd name="T4" fmla="*/ 56798 w 63"/>
                <a:gd name="T5" fmla="*/ 65555 h 119"/>
                <a:gd name="T6" fmla="*/ 66675 w 63"/>
                <a:gd name="T7" fmla="*/ 98332 h 119"/>
                <a:gd name="T8" fmla="*/ 64206 w 63"/>
                <a:gd name="T9" fmla="*/ 134751 h 119"/>
                <a:gd name="T10" fmla="*/ 77788 w 63"/>
                <a:gd name="T11" fmla="*/ 137179 h 1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 cmpd="sng">
              <a:solidFill>
                <a:srgbClr val="FFFFF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60222" tIns="30111" rIns="60222" bIns="30111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5" name="TextBox 35"/>
          <p:cNvSpPr txBox="1"/>
          <p:nvPr/>
        </p:nvSpPr>
        <p:spPr>
          <a:xfrm>
            <a:off x="1350492" y="4807433"/>
            <a:ext cx="2489672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梭拓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工作室更专业的模板。梭拓，不止创新。请在此处填入你需要的内容。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50990" y="4419081"/>
            <a:ext cx="1540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TextBox 35"/>
          <p:cNvSpPr txBox="1"/>
          <p:nvPr/>
        </p:nvSpPr>
        <p:spPr>
          <a:xfrm>
            <a:off x="3086394" y="2674371"/>
            <a:ext cx="2489672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梭拓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工作室更专业的模板。梭拓，不止创新。请在此处填入你需要的内容。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86892" y="2286019"/>
            <a:ext cx="1540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TextBox 35"/>
          <p:cNvSpPr txBox="1"/>
          <p:nvPr/>
        </p:nvSpPr>
        <p:spPr>
          <a:xfrm>
            <a:off x="5780944" y="2674371"/>
            <a:ext cx="2489672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梭拓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工作室更专业的模板。梭拓，不止创新。请在此处填入你需要的内容。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81442" y="2286019"/>
            <a:ext cx="1540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TextBox 35"/>
          <p:cNvSpPr txBox="1"/>
          <p:nvPr/>
        </p:nvSpPr>
        <p:spPr>
          <a:xfrm>
            <a:off x="8383230" y="4562480"/>
            <a:ext cx="2489672" cy="55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梭拓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工作室更专业的模板。梭拓，不止创新。请在此处填入你需要的内容。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883728" y="4174128"/>
            <a:ext cx="15408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添加文字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56827" y="210833"/>
            <a:ext cx="2678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请在此处添加</a:t>
            </a:r>
            <a:r>
              <a:rPr lang="zh-CN" altLang="en-US" dirty="0">
                <a:solidFill>
                  <a:srgbClr val="FFC000"/>
                </a:solidFill>
              </a:rPr>
              <a:t>标题</a:t>
            </a:r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50532" y="2645168"/>
            <a:ext cx="2275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77834" y="2537447"/>
            <a:ext cx="472698" cy="584775"/>
            <a:chOff x="1488527" y="2132856"/>
            <a:chExt cx="472698" cy="584775"/>
          </a:xfrm>
        </p:grpSpPr>
        <p:sp>
          <p:nvSpPr>
            <p:cNvPr id="6" name="椭圆 5"/>
            <p:cNvSpPr/>
            <p:nvPr/>
          </p:nvSpPr>
          <p:spPr>
            <a:xfrm>
              <a:off x="1488527" y="2188895"/>
              <a:ext cx="472698" cy="47269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11196" y="2132856"/>
              <a:ext cx="489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</a:rPr>
                <a:t>1</a:t>
              </a:r>
              <a:endParaRPr lang="zh-CN" altLang="en-US" sz="32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77834" y="3216877"/>
            <a:ext cx="472698" cy="584775"/>
            <a:chOff x="1488527" y="2812286"/>
            <a:chExt cx="472698" cy="584775"/>
          </a:xfrm>
        </p:grpSpPr>
        <p:sp>
          <p:nvSpPr>
            <p:cNvPr id="9" name="椭圆 8"/>
            <p:cNvSpPr/>
            <p:nvPr/>
          </p:nvSpPr>
          <p:spPr>
            <a:xfrm>
              <a:off x="1488527" y="2868325"/>
              <a:ext cx="472698" cy="47269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1196" y="2812286"/>
              <a:ext cx="489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</a:rPr>
                <a:t>2</a:t>
              </a:r>
              <a:endParaRPr lang="zh-CN" altLang="en-US" sz="32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77834" y="3896307"/>
            <a:ext cx="472698" cy="584775"/>
            <a:chOff x="1488527" y="3491716"/>
            <a:chExt cx="472698" cy="584775"/>
          </a:xfrm>
        </p:grpSpPr>
        <p:sp>
          <p:nvSpPr>
            <p:cNvPr id="12" name="椭圆 11"/>
            <p:cNvSpPr/>
            <p:nvPr/>
          </p:nvSpPr>
          <p:spPr>
            <a:xfrm>
              <a:off x="1488527" y="3547755"/>
              <a:ext cx="472698" cy="47269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11196" y="3491716"/>
              <a:ext cx="489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</a:rPr>
                <a:t>3</a:t>
              </a:r>
              <a:endParaRPr lang="zh-CN" altLang="en-US" sz="32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77834" y="4575737"/>
            <a:ext cx="472698" cy="584775"/>
            <a:chOff x="1488527" y="4171146"/>
            <a:chExt cx="472698" cy="584775"/>
          </a:xfrm>
        </p:grpSpPr>
        <p:sp>
          <p:nvSpPr>
            <p:cNvPr id="15" name="椭圆 14"/>
            <p:cNvSpPr/>
            <p:nvPr/>
          </p:nvSpPr>
          <p:spPr>
            <a:xfrm>
              <a:off x="1488527" y="4227185"/>
              <a:ext cx="472698" cy="47269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11196" y="4171146"/>
              <a:ext cx="489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</a:rPr>
                <a:t>4</a:t>
              </a:r>
              <a:endParaRPr lang="zh-CN" altLang="en-US" sz="32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950532" y="3370329"/>
            <a:ext cx="2275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50532" y="4049759"/>
            <a:ext cx="2275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50532" y="4723236"/>
            <a:ext cx="2275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340" y="1988840"/>
            <a:ext cx="6007152" cy="372349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5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25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2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5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25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49"/>
                            </p:stCondLst>
                            <p:childTnLst>
                              <p:par>
                                <p:cTn id="4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699"/>
                            </p:stCondLst>
                            <p:childTnLst>
                              <p:par>
                                <p:cTn id="5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50"/>
                            </p:stCondLst>
                            <p:childTnLst>
                              <p:par>
                                <p:cTn id="5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400"/>
                            </p:stCondLst>
                            <p:childTnLst>
                              <p:par>
                                <p:cTn id="6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56827" y="210833"/>
            <a:ext cx="2678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请在此处添加</a:t>
            </a:r>
            <a:r>
              <a:rPr lang="zh-CN" altLang="en-US" dirty="0">
                <a:solidFill>
                  <a:srgbClr val="FFC000"/>
                </a:solidFill>
              </a:rPr>
              <a:t>标题</a:t>
            </a:r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圆角矩形 6"/>
          <p:cNvSpPr>
            <a:spLocks noChangeArrowheads="1"/>
          </p:cNvSpPr>
          <p:nvPr/>
        </p:nvSpPr>
        <p:spPr bwMode="auto">
          <a:xfrm>
            <a:off x="1919536" y="1988840"/>
            <a:ext cx="2179638" cy="3382963"/>
          </a:xfrm>
          <a:prstGeom prst="roundRect">
            <a:avLst>
              <a:gd name="adj" fmla="val 6667"/>
            </a:avLst>
          </a:prstGeom>
          <a:noFill/>
          <a:ln w="12700">
            <a:solidFill>
              <a:srgbClr val="FFFFFF">
                <a:alpha val="50000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圆角矩形 7"/>
          <p:cNvSpPr>
            <a:spLocks noChangeArrowheads="1"/>
          </p:cNvSpPr>
          <p:nvPr/>
        </p:nvSpPr>
        <p:spPr bwMode="auto">
          <a:xfrm>
            <a:off x="1919536" y="1988840"/>
            <a:ext cx="2179638" cy="944563"/>
          </a:xfrm>
          <a:prstGeom prst="roundRect">
            <a:avLst>
              <a:gd name="adj" fmla="val 6667"/>
            </a:avLst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6" name="组合 8"/>
          <p:cNvGrpSpPr/>
          <p:nvPr/>
        </p:nvGrpSpPr>
        <p:grpSpPr bwMode="auto">
          <a:xfrm>
            <a:off x="5029449" y="1988840"/>
            <a:ext cx="2179637" cy="3382963"/>
            <a:chOff x="0" y="0"/>
            <a:chExt cx="2179320" cy="3383280"/>
          </a:xfrm>
        </p:grpSpPr>
        <p:sp>
          <p:nvSpPr>
            <p:cNvPr id="7" name="圆角矩形 9"/>
            <p:cNvSpPr>
              <a:spLocks noChangeArrowheads="1"/>
            </p:cNvSpPr>
            <p:nvPr/>
          </p:nvSpPr>
          <p:spPr bwMode="auto">
            <a:xfrm>
              <a:off x="0" y="0"/>
              <a:ext cx="2179320" cy="3383280"/>
            </a:xfrm>
            <a:prstGeom prst="roundRect">
              <a:avLst>
                <a:gd name="adj" fmla="val 6667"/>
              </a:avLst>
            </a:prstGeom>
            <a:noFill/>
            <a:ln w="12700">
              <a:solidFill>
                <a:srgbClr val="FFFFFF">
                  <a:alpha val="50000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圆角矩形 10"/>
            <p:cNvSpPr>
              <a:spLocks noChangeArrowheads="1"/>
            </p:cNvSpPr>
            <p:nvPr/>
          </p:nvSpPr>
          <p:spPr bwMode="auto">
            <a:xfrm>
              <a:off x="0" y="0"/>
              <a:ext cx="2179320" cy="944880"/>
            </a:xfrm>
            <a:prstGeom prst="roundRect">
              <a:avLst>
                <a:gd name="adj" fmla="val 6667"/>
              </a:avLst>
            </a:prstGeom>
            <a:solidFill>
              <a:srgbClr val="FFFFFF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圆角矩形 12"/>
          <p:cNvSpPr>
            <a:spLocks noChangeArrowheads="1"/>
          </p:cNvSpPr>
          <p:nvPr/>
        </p:nvSpPr>
        <p:spPr bwMode="auto">
          <a:xfrm>
            <a:off x="8137774" y="1988840"/>
            <a:ext cx="2179637" cy="3382963"/>
          </a:xfrm>
          <a:prstGeom prst="roundRect">
            <a:avLst>
              <a:gd name="adj" fmla="val 6667"/>
            </a:avLst>
          </a:prstGeom>
          <a:noFill/>
          <a:ln w="12700">
            <a:solidFill>
              <a:srgbClr val="FFFFFF">
                <a:alpha val="50000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圆角矩形 13"/>
          <p:cNvSpPr>
            <a:spLocks noChangeArrowheads="1"/>
          </p:cNvSpPr>
          <p:nvPr/>
        </p:nvSpPr>
        <p:spPr bwMode="auto">
          <a:xfrm>
            <a:off x="8137774" y="1988840"/>
            <a:ext cx="2179637" cy="944563"/>
          </a:xfrm>
          <a:prstGeom prst="roundRect">
            <a:avLst>
              <a:gd name="adj" fmla="val 6667"/>
            </a:avLst>
          </a:prstGeom>
          <a:solidFill>
            <a:srgbClr val="FFFFFF">
              <a:alpha val="40000"/>
            </a:srgb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2279576" y="3257384"/>
            <a:ext cx="1560513" cy="172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5308458" y="3257384"/>
            <a:ext cx="1560513" cy="172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8423919" y="3257384"/>
            <a:ext cx="1560513" cy="172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0"/>
          <p:cNvSpPr>
            <a:spLocks noChangeArrowheads="1"/>
          </p:cNvSpPr>
          <p:nvPr/>
        </p:nvSpPr>
        <p:spPr bwMode="auto">
          <a:xfrm>
            <a:off x="2048917" y="2276455"/>
            <a:ext cx="1920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标题文字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15" name="文本框 10"/>
          <p:cNvSpPr>
            <a:spLocks noChangeArrowheads="1"/>
          </p:cNvSpPr>
          <p:nvPr/>
        </p:nvSpPr>
        <p:spPr bwMode="auto">
          <a:xfrm>
            <a:off x="5158829" y="2276455"/>
            <a:ext cx="1920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标题文字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16" name="文本框 10"/>
          <p:cNvSpPr>
            <a:spLocks noChangeArrowheads="1"/>
          </p:cNvSpPr>
          <p:nvPr/>
        </p:nvSpPr>
        <p:spPr bwMode="auto">
          <a:xfrm>
            <a:off x="8267154" y="2276455"/>
            <a:ext cx="1920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标题文字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56827" y="210833"/>
            <a:ext cx="26783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请在此处添加</a:t>
            </a:r>
            <a:r>
              <a:rPr lang="zh-CN" altLang="en-US" dirty="0">
                <a:solidFill>
                  <a:srgbClr val="FFC000"/>
                </a:solidFill>
              </a:rPr>
              <a:t>标题</a:t>
            </a:r>
            <a:r>
              <a:rPr lang="zh-CN" altLang="en-US" dirty="0">
                <a:solidFill>
                  <a:schemeClr val="bg1"/>
                </a:solidFill>
              </a:rPr>
              <a:t>文字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26"/>
          <a:stretch>
            <a:fillRect/>
          </a:stretch>
        </p:blipFill>
        <p:spPr bwMode="auto">
          <a:xfrm>
            <a:off x="6451397" y="1728192"/>
            <a:ext cx="4218373" cy="515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868395" y="2204864"/>
            <a:ext cx="338437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工作室更专业的模板。梭拓，不止创新。请在此处填入你需要的内容。请在此处填入你需要的内容。请在此处填入你需要的内容。梭拓</a:t>
            </a:r>
            <a:r>
              <a:rPr lang="en-US" altLang="zh-CN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35306" y="2692348"/>
            <a:ext cx="4774511" cy="3256932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13686" y="3604351"/>
            <a:ext cx="455211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zh-CN"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372486" y="3484436"/>
            <a:ext cx="43492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275222" y="3004078"/>
            <a:ext cx="20958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prstClr val="white"/>
                </a:solidFill>
              </a:rPr>
              <a:t>请在此输入您的标题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991324" y="2795542"/>
            <a:ext cx="4882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02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 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请在此处添加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标题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文字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91324" y="3503428"/>
            <a:ext cx="4739302" cy="752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Add up anything what your need or what your like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总结汇报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商务计划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月度总结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/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课程汇报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3559</Words>
  <Application>WPS 演示</Application>
  <PresentationFormat>宽屏</PresentationFormat>
  <Paragraphs>286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方正正大黑简体</vt:lpstr>
      <vt:lpstr>微软雅黑</vt:lpstr>
      <vt:lpstr>Calibri</vt:lpstr>
      <vt:lpstr>Bodoni MT Black</vt:lpstr>
      <vt:lpstr>等线</vt:lpstr>
      <vt:lpstr>等线 Light</vt:lpstr>
      <vt:lpstr>Arial Unicode MS</vt:lpstr>
      <vt:lpstr>Roboto Th</vt:lpstr>
      <vt:lpstr>华文细黑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洪慧蓉</dc:creator>
  <cp:lastModifiedBy>Administrator</cp:lastModifiedBy>
  <cp:revision>13</cp:revision>
  <dcterms:created xsi:type="dcterms:W3CDTF">2017-02-19T08:56:00Z</dcterms:created>
  <dcterms:modified xsi:type="dcterms:W3CDTF">2017-07-10T15:28:12Z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2052-10.1.0.6638</vt:lpwstr>
  </property>
</Properties>
</file>