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9" r:id="rId4"/>
    <p:sldId id="260" r:id="rId5"/>
    <p:sldId id="266" r:id="rId6"/>
    <p:sldId id="267" r:id="rId7"/>
    <p:sldId id="268" r:id="rId8"/>
    <p:sldId id="269" r:id="rId9"/>
    <p:sldId id="270" r:id="rId10"/>
    <p:sldId id="262" r:id="rId11"/>
    <p:sldId id="271" r:id="rId12"/>
    <p:sldId id="272" r:id="rId13"/>
    <p:sldId id="273" r:id="rId14"/>
    <p:sldId id="274" r:id="rId15"/>
    <p:sldId id="275" r:id="rId16"/>
    <p:sldId id="263" r:id="rId17"/>
    <p:sldId id="276" r:id="rId18"/>
    <p:sldId id="277" r:id="rId19"/>
    <p:sldId id="278" r:id="rId20"/>
    <p:sldId id="279" r:id="rId21"/>
    <p:sldId id="280" r:id="rId22"/>
    <p:sldId id="264" r:id="rId23"/>
    <p:sldId id="281" r:id="rId24"/>
    <p:sldId id="282" r:id="rId25"/>
    <p:sldId id="283" r:id="rId26"/>
    <p:sldId id="284" r:id="rId27"/>
    <p:sldId id="285" r:id="rId28"/>
    <p:sldId id="265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4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effectLst>
              <a:innerShdw blurRad="1270000" dist="2540000">
                <a:sysClr val="window" lastClr="FFFFFF"/>
              </a:innerShdw>
            </a:effectLst>
          </c:spPr>
          <c:invertIfNegative val="0"/>
          <c:pictureOptions>
            <c:pictureFormat val="stack"/>
          </c:pictureOptions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Sheet1!$A$4:$A$7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Sheet1!$B$4:$B$7</c:f>
              <c:numCache>
                <c:formatCode>0.00</c:formatCode>
                <c:ptCount val="4"/>
                <c:pt idx="0">
                  <c:v>62.6</c:v>
                </c:pt>
                <c:pt idx="1">
                  <c:v>69.5</c:v>
                </c:pt>
                <c:pt idx="2">
                  <c:v>55.6</c:v>
                </c:pt>
                <c:pt idx="3">
                  <c:v>34.7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222408840"/>
        <c:axId val="226184912"/>
      </c:barChart>
      <c:catAx>
        <c:axId val="222408840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26184912"/>
        <c:crosses val="autoZero"/>
        <c:auto val="1"/>
        <c:lblAlgn val="ctr"/>
        <c:lblOffset val="100"/>
        <c:noMultiLvlLbl val="0"/>
      </c:catAx>
      <c:valAx>
        <c:axId val="226184912"/>
        <c:scaling>
          <c:orientation val="minMax"/>
        </c:scaling>
        <c:delete val="1"/>
        <c:axPos val="b"/>
        <c:numFmt formatCode="0.00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22408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rgbClr val="FFC543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FC54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4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bg1">
                  <a:lumMod val="95000"/>
                </a:schemeClr>
              </a:solidFill>
            </a:ln>
          </c:spPr>
          <c:explosion val="0"/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33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 sz="1000">
          <a:solidFill>
            <a:schemeClr val="bg1"/>
          </a:solidFill>
          <a:latin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bg1">
                  <a:lumMod val="95000"/>
                </a:schemeClr>
              </a:solidFill>
            </a:ln>
          </c:spPr>
          <c:explosion val="0"/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33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 sz="1000">
          <a:latin typeface="+mn-lt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bg1">
                  <a:lumMod val="95000"/>
                </a:schemeClr>
              </a:solidFill>
            </a:ln>
          </c:spPr>
          <c:explosion val="0"/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33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 sz="1000">
          <a:latin typeface="+mn-lt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solidFill>
                <a:schemeClr val="bg1">
                  <a:lumMod val="95000"/>
                </a:schemeClr>
              </a:solidFill>
            </a:ln>
          </c:spPr>
          <c:explosion val="0"/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33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 sz="1000">
          <a:latin typeface="+mn-lt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ln>
              <a:solidFill>
                <a:schemeClr val="bg1">
                  <a:lumMod val="95000"/>
                </a:schemeClr>
              </a:solidFill>
            </a:ln>
          </c:spPr>
          <c:explosion val="0"/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33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bg1">
                    <a:lumMod val="95000"/>
                  </a:schemeClr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 sz="1000">
          <a:latin typeface="+mn-lt"/>
        </a:defRPr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50291-5993-4534-A291-683ABB85C9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B946-C066-4F61-868A-96FEAA95CB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50291-5993-4534-A291-683ABB85C9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B946-C066-4F61-868A-96FEAA95CB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50291-5993-4534-A291-683ABB85C9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B946-C066-4F61-868A-96FEAA95CB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50291-5993-4534-A291-683ABB85C9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B946-C066-4F61-868A-96FEAA95CB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50291-5993-4534-A291-683ABB85C9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B946-C066-4F61-868A-96FEAA95CB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50291-5993-4534-A291-683ABB85C9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B946-C066-4F61-868A-96FEAA95CB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50291-5993-4534-A291-683ABB85C9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B946-C066-4F61-868A-96FEAA95CB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50291-5993-4534-A291-683ABB85C9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B946-C066-4F61-868A-96FEAA95CB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50291-5993-4534-A291-683ABB85C9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B946-C066-4F61-868A-96FEAA95CB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50291-5993-4534-A291-683ABB85C9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B946-C066-4F61-868A-96FEAA95CB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50291-5993-4534-A291-683ABB85C9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8B946-C066-4F61-868A-96FEAA95CB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50291-5993-4534-A291-683ABB85C9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8B946-C066-4F61-868A-96FEAA95CB8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-30163" y="0"/>
            <a:ext cx="1727201" cy="3357563"/>
          </a:xfrm>
          <a:custGeom>
            <a:avLst/>
            <a:gdLst>
              <a:gd name="T0" fmla="*/ 0 w 1088"/>
              <a:gd name="T1" fmla="*/ 0 h 2115"/>
              <a:gd name="T2" fmla="*/ 68262 w 1088"/>
              <a:gd name="T3" fmla="*/ 3357563 h 2115"/>
              <a:gd name="T4" fmla="*/ 1727200 w 1088"/>
              <a:gd name="T5" fmla="*/ 361950 h 2115"/>
              <a:gd name="T6" fmla="*/ 0 w 1088"/>
              <a:gd name="T7" fmla="*/ 0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1088"/>
              <a:gd name="T13" fmla="*/ 0 h 2115"/>
              <a:gd name="T14" fmla="*/ 1088 w 1088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8" h="2115">
                <a:moveTo>
                  <a:pt x="0" y="0"/>
                </a:moveTo>
                <a:lnTo>
                  <a:pt x="43" y="2115"/>
                </a:lnTo>
                <a:lnTo>
                  <a:pt x="1088" y="22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294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38100" y="361950"/>
            <a:ext cx="2439988" cy="2995613"/>
          </a:xfrm>
          <a:custGeom>
            <a:avLst/>
            <a:gdLst>
              <a:gd name="T0" fmla="*/ 1658938 w 1537"/>
              <a:gd name="T1" fmla="*/ 0 h 1887"/>
              <a:gd name="T2" fmla="*/ 0 w 1537"/>
              <a:gd name="T3" fmla="*/ 2995613 h 1887"/>
              <a:gd name="T4" fmla="*/ 2439988 w 1537"/>
              <a:gd name="T5" fmla="*/ 1395413 h 1887"/>
              <a:gd name="T6" fmla="*/ 1658938 w 1537"/>
              <a:gd name="T7" fmla="*/ 0 h 1887"/>
              <a:gd name="T8" fmla="*/ 0 60000 65536"/>
              <a:gd name="T9" fmla="*/ 0 60000 65536"/>
              <a:gd name="T10" fmla="*/ 0 60000 65536"/>
              <a:gd name="T11" fmla="*/ 0 60000 65536"/>
              <a:gd name="T12" fmla="*/ 0 w 1537"/>
              <a:gd name="T13" fmla="*/ 0 h 1887"/>
              <a:gd name="T14" fmla="*/ 1537 w 1537"/>
              <a:gd name="T15" fmla="*/ 1887 h 1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37" h="1887">
                <a:moveTo>
                  <a:pt x="1045" y="0"/>
                </a:moveTo>
                <a:lnTo>
                  <a:pt x="0" y="1887"/>
                </a:lnTo>
                <a:lnTo>
                  <a:pt x="1537" y="879"/>
                </a:lnTo>
                <a:lnTo>
                  <a:pt x="1045" y="0"/>
                </a:lnTo>
                <a:close/>
              </a:path>
            </a:pathLst>
          </a:custGeom>
          <a:solidFill>
            <a:schemeClr val="bg1">
              <a:alpha val="27058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-30163" y="3357563"/>
            <a:ext cx="4138613" cy="3552825"/>
          </a:xfrm>
          <a:custGeom>
            <a:avLst/>
            <a:gdLst>
              <a:gd name="T0" fmla="*/ 68263 w 2607"/>
              <a:gd name="T1" fmla="*/ 0 h 2238"/>
              <a:gd name="T2" fmla="*/ 0 w 2607"/>
              <a:gd name="T3" fmla="*/ 3552825 h 2238"/>
              <a:gd name="T4" fmla="*/ 4138613 w 2607"/>
              <a:gd name="T5" fmla="*/ 1620837 h 2238"/>
              <a:gd name="T6" fmla="*/ 68263 w 2607"/>
              <a:gd name="T7" fmla="*/ 0 h 2238"/>
              <a:gd name="T8" fmla="*/ 0 60000 65536"/>
              <a:gd name="T9" fmla="*/ 0 60000 65536"/>
              <a:gd name="T10" fmla="*/ 0 60000 65536"/>
              <a:gd name="T11" fmla="*/ 0 60000 65536"/>
              <a:gd name="T12" fmla="*/ 0 w 2607"/>
              <a:gd name="T13" fmla="*/ 0 h 2238"/>
              <a:gd name="T14" fmla="*/ 2607 w 2607"/>
              <a:gd name="T15" fmla="*/ 2238 h 22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07" h="2238">
                <a:moveTo>
                  <a:pt x="43" y="0"/>
                </a:moveTo>
                <a:lnTo>
                  <a:pt x="0" y="2238"/>
                </a:lnTo>
                <a:lnTo>
                  <a:pt x="2607" y="1021"/>
                </a:lnTo>
                <a:lnTo>
                  <a:pt x="43" y="0"/>
                </a:lnTo>
                <a:close/>
              </a:path>
            </a:pathLst>
          </a:custGeom>
          <a:solidFill>
            <a:schemeClr val="bg1">
              <a:alpha val="16862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38100" y="1757363"/>
            <a:ext cx="4070350" cy="3221037"/>
          </a:xfrm>
          <a:custGeom>
            <a:avLst/>
            <a:gdLst>
              <a:gd name="T0" fmla="*/ 2439987 w 2564"/>
              <a:gd name="T1" fmla="*/ 0 h 2029"/>
              <a:gd name="T2" fmla="*/ 0 w 2564"/>
              <a:gd name="T3" fmla="*/ 1600200 h 2029"/>
              <a:gd name="T4" fmla="*/ 4070350 w 2564"/>
              <a:gd name="T5" fmla="*/ 3221038 h 2029"/>
              <a:gd name="T6" fmla="*/ 2439987 w 2564"/>
              <a:gd name="T7" fmla="*/ 0 h 2029"/>
              <a:gd name="T8" fmla="*/ 0 60000 65536"/>
              <a:gd name="T9" fmla="*/ 0 60000 65536"/>
              <a:gd name="T10" fmla="*/ 0 60000 65536"/>
              <a:gd name="T11" fmla="*/ 0 60000 65536"/>
              <a:gd name="T12" fmla="*/ 0 w 2564"/>
              <a:gd name="T13" fmla="*/ 0 h 2029"/>
              <a:gd name="T14" fmla="*/ 2564 w 2564"/>
              <a:gd name="T15" fmla="*/ 2029 h 20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64" h="2029">
                <a:moveTo>
                  <a:pt x="1537" y="0"/>
                </a:moveTo>
                <a:lnTo>
                  <a:pt x="0" y="1008"/>
                </a:lnTo>
                <a:lnTo>
                  <a:pt x="2564" y="2029"/>
                </a:lnTo>
                <a:lnTo>
                  <a:pt x="1537" y="0"/>
                </a:lnTo>
                <a:close/>
              </a:path>
            </a:pathLst>
          </a:custGeom>
          <a:solidFill>
            <a:schemeClr val="bg1">
              <a:alpha val="45097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-30163" y="4978400"/>
            <a:ext cx="8823326" cy="1931988"/>
          </a:xfrm>
          <a:custGeom>
            <a:avLst/>
            <a:gdLst>
              <a:gd name="T0" fmla="*/ 4138613 w 5558"/>
              <a:gd name="T1" fmla="*/ 0 h 1217"/>
              <a:gd name="T2" fmla="*/ 0 w 5558"/>
              <a:gd name="T3" fmla="*/ 1931988 h 1217"/>
              <a:gd name="T4" fmla="*/ 8823326 w 5558"/>
              <a:gd name="T5" fmla="*/ 1444625 h 1217"/>
              <a:gd name="T6" fmla="*/ 4138613 w 5558"/>
              <a:gd name="T7" fmla="*/ 0 h 1217"/>
              <a:gd name="T8" fmla="*/ 0 60000 65536"/>
              <a:gd name="T9" fmla="*/ 0 60000 65536"/>
              <a:gd name="T10" fmla="*/ 0 60000 65536"/>
              <a:gd name="T11" fmla="*/ 0 60000 65536"/>
              <a:gd name="T12" fmla="*/ 0 w 5558"/>
              <a:gd name="T13" fmla="*/ 0 h 1217"/>
              <a:gd name="T14" fmla="*/ 5558 w 5558"/>
              <a:gd name="T15" fmla="*/ 1217 h 12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58" h="1217">
                <a:moveTo>
                  <a:pt x="2607" y="0"/>
                </a:moveTo>
                <a:lnTo>
                  <a:pt x="0" y="1217"/>
                </a:lnTo>
                <a:lnTo>
                  <a:pt x="5558" y="910"/>
                </a:lnTo>
                <a:lnTo>
                  <a:pt x="2607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6430963"/>
            <a:ext cx="12234863" cy="479425"/>
          </a:xfrm>
          <a:custGeom>
            <a:avLst/>
            <a:gdLst>
              <a:gd name="connsiteX0" fmla="*/ 8795658 w 12235543"/>
              <a:gd name="connsiteY0" fmla="*/ 0 h 478971"/>
              <a:gd name="connsiteX1" fmla="*/ 12235543 w 12235543"/>
              <a:gd name="connsiteY1" fmla="*/ 449943 h 478971"/>
              <a:gd name="connsiteX2" fmla="*/ 0 w 12235543"/>
              <a:gd name="connsiteY2" fmla="*/ 478971 h 478971"/>
              <a:gd name="connsiteX3" fmla="*/ 8795658 w 12235543"/>
              <a:gd name="connsiteY3" fmla="*/ 0 h 47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35543" h="478971">
                <a:moveTo>
                  <a:pt x="8795658" y="0"/>
                </a:moveTo>
                <a:lnTo>
                  <a:pt x="12235543" y="449943"/>
                </a:lnTo>
                <a:lnTo>
                  <a:pt x="0" y="478971"/>
                </a:lnTo>
                <a:lnTo>
                  <a:pt x="8795658" y="0"/>
                </a:lnTo>
                <a:close/>
              </a:path>
            </a:pathLst>
          </a:cu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414552" y="1907201"/>
            <a:ext cx="8455128" cy="1688770"/>
          </a:xfrm>
          <a:custGeom>
            <a:avLst/>
            <a:gdLst/>
            <a:ahLst/>
            <a:cxnLst/>
            <a:rect l="l" t="t" r="r" b="b"/>
            <a:pathLst>
              <a:path w="8455128" h="1688770">
                <a:moveTo>
                  <a:pt x="5021278" y="1402793"/>
                </a:moveTo>
                <a:lnTo>
                  <a:pt x="4966409" y="1522140"/>
                </a:lnTo>
                <a:lnTo>
                  <a:pt x="5073438" y="1522140"/>
                </a:lnTo>
                <a:close/>
                <a:moveTo>
                  <a:pt x="2858718" y="1392939"/>
                </a:moveTo>
                <a:cubicBezTo>
                  <a:pt x="2846507" y="1393291"/>
                  <a:pt x="2836977" y="1394404"/>
                  <a:pt x="2830128" y="1396279"/>
                </a:cubicBezTo>
                <a:cubicBezTo>
                  <a:pt x="2823280" y="1398154"/>
                  <a:pt x="2817888" y="1401256"/>
                  <a:pt x="2813954" y="1405586"/>
                </a:cubicBezTo>
                <a:cubicBezTo>
                  <a:pt x="2810020" y="1409915"/>
                  <a:pt x="2807020" y="1415637"/>
                  <a:pt x="2804955" y="1422752"/>
                </a:cubicBezTo>
                <a:cubicBezTo>
                  <a:pt x="2802890" y="1429866"/>
                  <a:pt x="2801857" y="1437957"/>
                  <a:pt x="2801857" y="1447023"/>
                </a:cubicBezTo>
                <a:lnTo>
                  <a:pt x="2801857" y="1522568"/>
                </a:lnTo>
                <a:cubicBezTo>
                  <a:pt x="2801857" y="1540177"/>
                  <a:pt x="2803029" y="1552379"/>
                  <a:pt x="2805373" y="1559174"/>
                </a:cubicBezTo>
                <a:cubicBezTo>
                  <a:pt x="2807718" y="1565968"/>
                  <a:pt x="2810686" y="1570752"/>
                  <a:pt x="2814279" y="1573525"/>
                </a:cubicBezTo>
                <a:cubicBezTo>
                  <a:pt x="2817872" y="1576298"/>
                  <a:pt x="2822670" y="1578334"/>
                  <a:pt x="2828674" y="1579632"/>
                </a:cubicBezTo>
                <a:cubicBezTo>
                  <a:pt x="2834678" y="1580930"/>
                  <a:pt x="2845027" y="1581579"/>
                  <a:pt x="2859721" y="1581579"/>
                </a:cubicBezTo>
                <a:lnTo>
                  <a:pt x="2938492" y="1581579"/>
                </a:lnTo>
                <a:cubicBezTo>
                  <a:pt x="2944344" y="1581579"/>
                  <a:pt x="2952571" y="1580942"/>
                  <a:pt x="2963173" y="1579669"/>
                </a:cubicBezTo>
                <a:cubicBezTo>
                  <a:pt x="2973776" y="1578396"/>
                  <a:pt x="2980442" y="1576604"/>
                  <a:pt x="2983171" y="1574293"/>
                </a:cubicBezTo>
                <a:cubicBezTo>
                  <a:pt x="2985901" y="1571982"/>
                  <a:pt x="2988827" y="1566476"/>
                  <a:pt x="2991951" y="1557774"/>
                </a:cubicBezTo>
                <a:cubicBezTo>
                  <a:pt x="2995074" y="1549073"/>
                  <a:pt x="2996636" y="1538248"/>
                  <a:pt x="2996636" y="1525302"/>
                </a:cubicBezTo>
                <a:lnTo>
                  <a:pt x="2996636" y="1447847"/>
                </a:lnTo>
                <a:cubicBezTo>
                  <a:pt x="2996636" y="1437519"/>
                  <a:pt x="2995353" y="1429084"/>
                  <a:pt x="2992788" y="1422540"/>
                </a:cubicBezTo>
                <a:cubicBezTo>
                  <a:pt x="2990223" y="1415997"/>
                  <a:pt x="2986902" y="1410607"/>
                  <a:pt x="2982827" y="1406368"/>
                </a:cubicBezTo>
                <a:cubicBezTo>
                  <a:pt x="2978752" y="1402130"/>
                  <a:pt x="2972214" y="1398833"/>
                  <a:pt x="2963212" y="1396475"/>
                </a:cubicBezTo>
                <a:cubicBezTo>
                  <a:pt x="2954212" y="1394118"/>
                  <a:pt x="2944969" y="1392939"/>
                  <a:pt x="2935484" y="1392939"/>
                </a:cubicBezTo>
                <a:close/>
                <a:moveTo>
                  <a:pt x="114691" y="1390148"/>
                </a:moveTo>
                <a:lnTo>
                  <a:pt x="114691" y="1484468"/>
                </a:lnTo>
                <a:lnTo>
                  <a:pt x="232499" y="1484468"/>
                </a:lnTo>
                <a:cubicBezTo>
                  <a:pt x="245975" y="1484468"/>
                  <a:pt x="255299" y="1481130"/>
                  <a:pt x="260472" y="1474453"/>
                </a:cubicBezTo>
                <a:cubicBezTo>
                  <a:pt x="265645" y="1467776"/>
                  <a:pt x="267866" y="1454844"/>
                  <a:pt x="267136" y="1435656"/>
                </a:cubicBezTo>
                <a:cubicBezTo>
                  <a:pt x="266457" y="1419488"/>
                  <a:pt x="263621" y="1407862"/>
                  <a:pt x="258632" y="1400776"/>
                </a:cubicBezTo>
                <a:cubicBezTo>
                  <a:pt x="253642" y="1393691"/>
                  <a:pt x="244932" y="1390148"/>
                  <a:pt x="232499" y="1390148"/>
                </a:cubicBezTo>
                <a:close/>
                <a:moveTo>
                  <a:pt x="5893574" y="1389032"/>
                </a:moveTo>
                <a:lnTo>
                  <a:pt x="5893574" y="1483910"/>
                </a:lnTo>
                <a:lnTo>
                  <a:pt x="6010018" y="1483910"/>
                </a:lnTo>
                <a:cubicBezTo>
                  <a:pt x="6025125" y="1483910"/>
                  <a:pt x="6034886" y="1482788"/>
                  <a:pt x="6039301" y="1480544"/>
                </a:cubicBezTo>
                <a:cubicBezTo>
                  <a:pt x="6043716" y="1478300"/>
                  <a:pt x="6047228" y="1475280"/>
                  <a:pt x="6049838" y="1471484"/>
                </a:cubicBezTo>
                <a:cubicBezTo>
                  <a:pt x="6052447" y="1467687"/>
                  <a:pt x="6054059" y="1458391"/>
                  <a:pt x="6054676" y="1443594"/>
                </a:cubicBezTo>
                <a:cubicBezTo>
                  <a:pt x="6055292" y="1428797"/>
                  <a:pt x="6053820" y="1418019"/>
                  <a:pt x="6050258" y="1411261"/>
                </a:cubicBezTo>
                <a:cubicBezTo>
                  <a:pt x="6046294" y="1403933"/>
                  <a:pt x="6041320" y="1398396"/>
                  <a:pt x="6035336" y="1394650"/>
                </a:cubicBezTo>
                <a:cubicBezTo>
                  <a:pt x="6029352" y="1390905"/>
                  <a:pt x="6020638" y="1389032"/>
                  <a:pt x="6009194" y="1389032"/>
                </a:cubicBezTo>
                <a:close/>
                <a:moveTo>
                  <a:pt x="5436374" y="1389032"/>
                </a:moveTo>
                <a:lnTo>
                  <a:pt x="5436374" y="1483910"/>
                </a:lnTo>
                <a:lnTo>
                  <a:pt x="5552818" y="1483910"/>
                </a:lnTo>
                <a:cubicBezTo>
                  <a:pt x="5567925" y="1483910"/>
                  <a:pt x="5577686" y="1482788"/>
                  <a:pt x="5582101" y="1480544"/>
                </a:cubicBezTo>
                <a:cubicBezTo>
                  <a:pt x="5586516" y="1478300"/>
                  <a:pt x="5590028" y="1475280"/>
                  <a:pt x="5592638" y="1471484"/>
                </a:cubicBezTo>
                <a:cubicBezTo>
                  <a:pt x="5595246" y="1467687"/>
                  <a:pt x="5596859" y="1458391"/>
                  <a:pt x="5597476" y="1443594"/>
                </a:cubicBezTo>
                <a:cubicBezTo>
                  <a:pt x="5598092" y="1428797"/>
                  <a:pt x="5596620" y="1418019"/>
                  <a:pt x="5593058" y="1411261"/>
                </a:cubicBezTo>
                <a:cubicBezTo>
                  <a:pt x="5589094" y="1403933"/>
                  <a:pt x="5584119" y="1398396"/>
                  <a:pt x="5578136" y="1394650"/>
                </a:cubicBezTo>
                <a:cubicBezTo>
                  <a:pt x="5572152" y="1390905"/>
                  <a:pt x="5563438" y="1389032"/>
                  <a:pt x="5551994" y="1389032"/>
                </a:cubicBezTo>
                <a:close/>
                <a:moveTo>
                  <a:pt x="2799219" y="1294991"/>
                </a:moveTo>
                <a:lnTo>
                  <a:pt x="2992454" y="1294991"/>
                </a:lnTo>
                <a:cubicBezTo>
                  <a:pt x="3023217" y="1294991"/>
                  <a:pt x="3045458" y="1299809"/>
                  <a:pt x="3059178" y="1309443"/>
                </a:cubicBezTo>
                <a:cubicBezTo>
                  <a:pt x="3072898" y="1319078"/>
                  <a:pt x="3083204" y="1329112"/>
                  <a:pt x="3090094" y="1339544"/>
                </a:cubicBezTo>
                <a:cubicBezTo>
                  <a:pt x="3096985" y="1349977"/>
                  <a:pt x="3102479" y="1362817"/>
                  <a:pt x="3106576" y="1378064"/>
                </a:cubicBezTo>
                <a:cubicBezTo>
                  <a:pt x="3110673" y="1393312"/>
                  <a:pt x="3112722" y="1411827"/>
                  <a:pt x="3112722" y="1433611"/>
                </a:cubicBezTo>
                <a:lnTo>
                  <a:pt x="3112722" y="1531885"/>
                </a:lnTo>
                <a:cubicBezTo>
                  <a:pt x="3112722" y="1549911"/>
                  <a:pt x="3111493" y="1569132"/>
                  <a:pt x="3109035" y="1589551"/>
                </a:cubicBezTo>
                <a:cubicBezTo>
                  <a:pt x="3106577" y="1609970"/>
                  <a:pt x="3101486" y="1625216"/>
                  <a:pt x="3093761" y="1635288"/>
                </a:cubicBezTo>
                <a:cubicBezTo>
                  <a:pt x="3086037" y="1645360"/>
                  <a:pt x="3078216" y="1653196"/>
                  <a:pt x="3070299" y="1658796"/>
                </a:cubicBezTo>
                <a:cubicBezTo>
                  <a:pt x="3062382" y="1664396"/>
                  <a:pt x="3053126" y="1669344"/>
                  <a:pt x="3042529" y="1673640"/>
                </a:cubicBezTo>
                <a:cubicBezTo>
                  <a:pt x="3031932" y="1677936"/>
                  <a:pt x="3015514" y="1680084"/>
                  <a:pt x="2993274" y="1680084"/>
                </a:cubicBezTo>
                <a:lnTo>
                  <a:pt x="2800858" y="1680084"/>
                </a:lnTo>
                <a:cubicBezTo>
                  <a:pt x="2787586" y="1680084"/>
                  <a:pt x="2773123" y="1677191"/>
                  <a:pt x="2757470" y="1671403"/>
                </a:cubicBezTo>
                <a:cubicBezTo>
                  <a:pt x="2741817" y="1665616"/>
                  <a:pt x="2727102" y="1655299"/>
                  <a:pt x="2713325" y="1640454"/>
                </a:cubicBezTo>
                <a:cubicBezTo>
                  <a:pt x="2699549" y="1625609"/>
                  <a:pt x="2692564" y="1608958"/>
                  <a:pt x="2692372" y="1590500"/>
                </a:cubicBezTo>
                <a:lnTo>
                  <a:pt x="2692887" y="1527765"/>
                </a:lnTo>
                <a:lnTo>
                  <a:pt x="2687166" y="1527503"/>
                </a:lnTo>
                <a:lnTo>
                  <a:pt x="2687166" y="1422662"/>
                </a:lnTo>
                <a:cubicBezTo>
                  <a:pt x="2687166" y="1408649"/>
                  <a:pt x="2689470" y="1393275"/>
                  <a:pt x="2694077" y="1376540"/>
                </a:cubicBezTo>
                <a:cubicBezTo>
                  <a:pt x="2698684" y="1359806"/>
                  <a:pt x="2704496" y="1346273"/>
                  <a:pt x="2711513" y="1335940"/>
                </a:cubicBezTo>
                <a:cubicBezTo>
                  <a:pt x="2718531" y="1325608"/>
                  <a:pt x="2728786" y="1316200"/>
                  <a:pt x="2742279" y="1307717"/>
                </a:cubicBezTo>
                <a:cubicBezTo>
                  <a:pt x="2755772" y="1299233"/>
                  <a:pt x="2774752" y="1294991"/>
                  <a:pt x="2799219" y="1294991"/>
                </a:cubicBezTo>
                <a:close/>
                <a:moveTo>
                  <a:pt x="3180792" y="1293596"/>
                </a:moveTo>
                <a:lnTo>
                  <a:pt x="3523704" y="1293596"/>
                </a:lnTo>
                <a:lnTo>
                  <a:pt x="3496222" y="1386800"/>
                </a:lnTo>
                <a:lnTo>
                  <a:pt x="3297436" y="1386800"/>
                </a:lnTo>
                <a:lnTo>
                  <a:pt x="3297436" y="1456284"/>
                </a:lnTo>
                <a:lnTo>
                  <a:pt x="3509751" y="1456284"/>
                </a:lnTo>
                <a:lnTo>
                  <a:pt x="3476474" y="1550325"/>
                </a:lnTo>
                <a:lnTo>
                  <a:pt x="3297436" y="1550325"/>
                </a:lnTo>
                <a:lnTo>
                  <a:pt x="3297436" y="1654193"/>
                </a:lnTo>
                <a:lnTo>
                  <a:pt x="3180792" y="1688770"/>
                </a:lnTo>
                <a:close/>
                <a:moveTo>
                  <a:pt x="1515033" y="1291922"/>
                </a:moveTo>
                <a:lnTo>
                  <a:pt x="1872696" y="1291922"/>
                </a:lnTo>
                <a:lnTo>
                  <a:pt x="1844825" y="1382614"/>
                </a:lnTo>
                <a:lnTo>
                  <a:pt x="1630282" y="1382614"/>
                </a:lnTo>
                <a:lnTo>
                  <a:pt x="1630282" y="1444843"/>
                </a:lnTo>
                <a:lnTo>
                  <a:pt x="1857919" y="1444843"/>
                </a:lnTo>
                <a:lnTo>
                  <a:pt x="1834012" y="1527721"/>
                </a:lnTo>
                <a:lnTo>
                  <a:pt x="1630282" y="1527721"/>
                </a:lnTo>
                <a:lnTo>
                  <a:pt x="1630282" y="1590508"/>
                </a:lnTo>
                <a:lnTo>
                  <a:pt x="1872696" y="1590508"/>
                </a:lnTo>
                <a:lnTo>
                  <a:pt x="1844804" y="1679805"/>
                </a:lnTo>
                <a:lnTo>
                  <a:pt x="1515033" y="1679805"/>
                </a:lnTo>
                <a:close/>
                <a:moveTo>
                  <a:pt x="629208" y="1291922"/>
                </a:moveTo>
                <a:lnTo>
                  <a:pt x="986871" y="1291922"/>
                </a:lnTo>
                <a:lnTo>
                  <a:pt x="959000" y="1382614"/>
                </a:lnTo>
                <a:lnTo>
                  <a:pt x="744457" y="1382614"/>
                </a:lnTo>
                <a:lnTo>
                  <a:pt x="744457" y="1444843"/>
                </a:lnTo>
                <a:lnTo>
                  <a:pt x="972094" y="1444843"/>
                </a:lnTo>
                <a:lnTo>
                  <a:pt x="948187" y="1527721"/>
                </a:lnTo>
                <a:lnTo>
                  <a:pt x="744457" y="1527721"/>
                </a:lnTo>
                <a:lnTo>
                  <a:pt x="744457" y="1590508"/>
                </a:lnTo>
                <a:lnTo>
                  <a:pt x="986871" y="1590508"/>
                </a:lnTo>
                <a:lnTo>
                  <a:pt x="958979" y="1679805"/>
                </a:lnTo>
                <a:lnTo>
                  <a:pt x="629208" y="1679805"/>
                </a:lnTo>
                <a:close/>
                <a:moveTo>
                  <a:pt x="4344364" y="1291643"/>
                </a:moveTo>
                <a:lnTo>
                  <a:pt x="4727163" y="1291643"/>
                </a:lnTo>
                <a:lnTo>
                  <a:pt x="4694309" y="1390707"/>
                </a:lnTo>
                <a:lnTo>
                  <a:pt x="4590362" y="1390707"/>
                </a:lnTo>
                <a:lnTo>
                  <a:pt x="4590362" y="1656622"/>
                </a:lnTo>
                <a:lnTo>
                  <a:pt x="4476787" y="1687017"/>
                </a:lnTo>
                <a:lnTo>
                  <a:pt x="4476787" y="1390707"/>
                </a:lnTo>
                <a:lnTo>
                  <a:pt x="4344364" y="1390707"/>
                </a:lnTo>
                <a:close/>
                <a:moveTo>
                  <a:pt x="7770834" y="1291085"/>
                </a:moveTo>
                <a:lnTo>
                  <a:pt x="7910980" y="1291085"/>
                </a:lnTo>
                <a:lnTo>
                  <a:pt x="7742986" y="1480195"/>
                </a:lnTo>
                <a:lnTo>
                  <a:pt x="7931499" y="1678131"/>
                </a:lnTo>
                <a:lnTo>
                  <a:pt x="7778927" y="1678131"/>
                </a:lnTo>
                <a:lnTo>
                  <a:pt x="7638842" y="1530791"/>
                </a:lnTo>
                <a:lnTo>
                  <a:pt x="7621506" y="1530791"/>
                </a:lnTo>
                <a:lnTo>
                  <a:pt x="7621506" y="1657145"/>
                </a:lnTo>
                <a:lnTo>
                  <a:pt x="7505978" y="1682369"/>
                </a:lnTo>
                <a:lnTo>
                  <a:pt x="7505978" y="1292502"/>
                </a:lnTo>
                <a:lnTo>
                  <a:pt x="7621506" y="1292502"/>
                </a:lnTo>
                <a:lnTo>
                  <a:pt x="7621506" y="1433681"/>
                </a:lnTo>
                <a:lnTo>
                  <a:pt x="7638960" y="1433681"/>
                </a:lnTo>
                <a:close/>
                <a:moveTo>
                  <a:pt x="4951157" y="1291085"/>
                </a:moveTo>
                <a:lnTo>
                  <a:pt x="5087732" y="1291085"/>
                </a:lnTo>
                <a:lnTo>
                  <a:pt x="5262994" y="1678872"/>
                </a:lnTo>
                <a:lnTo>
                  <a:pt x="5136867" y="1678872"/>
                </a:lnTo>
                <a:lnTo>
                  <a:pt x="5103489" y="1603903"/>
                </a:lnTo>
                <a:lnTo>
                  <a:pt x="4935016" y="1603903"/>
                </a:lnTo>
                <a:lnTo>
                  <a:pt x="4899720" y="1678872"/>
                </a:lnTo>
                <a:lnTo>
                  <a:pt x="4778769" y="1678872"/>
                </a:lnTo>
                <a:close/>
                <a:moveTo>
                  <a:pt x="7986977" y="1291072"/>
                </a:moveTo>
                <a:lnTo>
                  <a:pt x="8120548" y="1291072"/>
                </a:lnTo>
                <a:lnTo>
                  <a:pt x="8222921" y="1435534"/>
                </a:lnTo>
                <a:lnTo>
                  <a:pt x="8321038" y="1291072"/>
                </a:lnTo>
                <a:lnTo>
                  <a:pt x="8455128" y="1291072"/>
                </a:lnTo>
                <a:lnTo>
                  <a:pt x="8278378" y="1551114"/>
                </a:lnTo>
                <a:lnTo>
                  <a:pt x="8278378" y="1656509"/>
                </a:lnTo>
                <a:lnTo>
                  <a:pt x="8165640" y="1686917"/>
                </a:lnTo>
                <a:lnTo>
                  <a:pt x="8165640" y="1552147"/>
                </a:lnTo>
                <a:close/>
                <a:moveTo>
                  <a:pt x="6224852" y="1291072"/>
                </a:moveTo>
                <a:lnTo>
                  <a:pt x="6358422" y="1291072"/>
                </a:lnTo>
                <a:lnTo>
                  <a:pt x="6460796" y="1435534"/>
                </a:lnTo>
                <a:lnTo>
                  <a:pt x="6558913" y="1291072"/>
                </a:lnTo>
                <a:lnTo>
                  <a:pt x="6693002" y="1291072"/>
                </a:lnTo>
                <a:lnTo>
                  <a:pt x="6516253" y="1551114"/>
                </a:lnTo>
                <a:lnTo>
                  <a:pt x="6516253" y="1656509"/>
                </a:lnTo>
                <a:lnTo>
                  <a:pt x="6403516" y="1686917"/>
                </a:lnTo>
                <a:lnTo>
                  <a:pt x="6403516" y="1552147"/>
                </a:lnTo>
                <a:close/>
                <a:moveTo>
                  <a:pt x="7171784" y="1290527"/>
                </a:moveTo>
                <a:lnTo>
                  <a:pt x="7308040" y="1290527"/>
                </a:lnTo>
                <a:cubicBezTo>
                  <a:pt x="7321789" y="1290527"/>
                  <a:pt x="7335615" y="1291660"/>
                  <a:pt x="7349519" y="1293928"/>
                </a:cubicBezTo>
                <a:cubicBezTo>
                  <a:pt x="7363422" y="1296195"/>
                  <a:pt x="7374225" y="1299475"/>
                  <a:pt x="7381928" y="1303769"/>
                </a:cubicBezTo>
                <a:cubicBezTo>
                  <a:pt x="7389631" y="1308062"/>
                  <a:pt x="7396266" y="1313633"/>
                  <a:pt x="7401832" y="1320481"/>
                </a:cubicBezTo>
                <a:cubicBezTo>
                  <a:pt x="7407399" y="1327330"/>
                  <a:pt x="7411306" y="1334604"/>
                  <a:pt x="7413553" y="1342304"/>
                </a:cubicBezTo>
                <a:cubicBezTo>
                  <a:pt x="7415799" y="1350004"/>
                  <a:pt x="7417116" y="1358403"/>
                  <a:pt x="7417503" y="1367502"/>
                </a:cubicBezTo>
                <a:lnTo>
                  <a:pt x="7419461" y="1414090"/>
                </a:lnTo>
                <a:lnTo>
                  <a:pt x="7416579" y="1416968"/>
                </a:lnTo>
                <a:lnTo>
                  <a:pt x="7302424" y="1419759"/>
                </a:lnTo>
                <a:cubicBezTo>
                  <a:pt x="7301602" y="1411800"/>
                  <a:pt x="7300842" y="1405640"/>
                  <a:pt x="7300144" y="1401278"/>
                </a:cubicBezTo>
                <a:cubicBezTo>
                  <a:pt x="7299446" y="1396916"/>
                  <a:pt x="7297969" y="1393254"/>
                  <a:pt x="7295712" y="1390292"/>
                </a:cubicBezTo>
                <a:cubicBezTo>
                  <a:pt x="7293454" y="1387330"/>
                  <a:pt x="7289158" y="1384752"/>
                  <a:pt x="7282823" y="1382557"/>
                </a:cubicBezTo>
                <a:cubicBezTo>
                  <a:pt x="7276488" y="1380363"/>
                  <a:pt x="7266835" y="1379265"/>
                  <a:pt x="7253865" y="1379265"/>
                </a:cubicBezTo>
                <a:lnTo>
                  <a:pt x="7186286" y="1379265"/>
                </a:lnTo>
                <a:cubicBezTo>
                  <a:pt x="7171136" y="1379265"/>
                  <a:pt x="7161387" y="1380163"/>
                  <a:pt x="7157040" y="1381958"/>
                </a:cubicBezTo>
                <a:cubicBezTo>
                  <a:pt x="7152692" y="1383753"/>
                  <a:pt x="7148656" y="1386994"/>
                  <a:pt x="7144930" y="1391681"/>
                </a:cubicBezTo>
                <a:cubicBezTo>
                  <a:pt x="7141203" y="1396368"/>
                  <a:pt x="7141347" y="1405585"/>
                  <a:pt x="7145361" y="1419331"/>
                </a:cubicBezTo>
                <a:cubicBezTo>
                  <a:pt x="7147312" y="1426424"/>
                  <a:pt x="7150222" y="1431474"/>
                  <a:pt x="7154092" y="1434483"/>
                </a:cubicBezTo>
                <a:cubicBezTo>
                  <a:pt x="7157963" y="1437492"/>
                  <a:pt x="7162231" y="1439226"/>
                  <a:pt x="7166896" y="1439687"/>
                </a:cubicBezTo>
                <a:cubicBezTo>
                  <a:pt x="7171562" y="1440148"/>
                  <a:pt x="7183770" y="1440378"/>
                  <a:pt x="7203522" y="1440378"/>
                </a:cubicBezTo>
                <a:lnTo>
                  <a:pt x="7290804" y="1440378"/>
                </a:lnTo>
                <a:cubicBezTo>
                  <a:pt x="7298914" y="1440378"/>
                  <a:pt x="7312906" y="1440764"/>
                  <a:pt x="7332778" y="1441536"/>
                </a:cubicBezTo>
                <a:cubicBezTo>
                  <a:pt x="7352650" y="1442307"/>
                  <a:pt x="7369149" y="1445188"/>
                  <a:pt x="7382275" y="1450178"/>
                </a:cubicBezTo>
                <a:cubicBezTo>
                  <a:pt x="7395400" y="1455167"/>
                  <a:pt x="7406122" y="1463480"/>
                  <a:pt x="7414440" y="1475118"/>
                </a:cubicBezTo>
                <a:cubicBezTo>
                  <a:pt x="7422758" y="1486755"/>
                  <a:pt x="7428000" y="1502172"/>
                  <a:pt x="7430168" y="1521369"/>
                </a:cubicBezTo>
                <a:cubicBezTo>
                  <a:pt x="7432334" y="1540565"/>
                  <a:pt x="7432673" y="1561315"/>
                  <a:pt x="7431186" y="1583619"/>
                </a:cubicBezTo>
                <a:cubicBezTo>
                  <a:pt x="7429488" y="1606813"/>
                  <a:pt x="7426230" y="1623222"/>
                  <a:pt x="7421412" y="1632848"/>
                </a:cubicBezTo>
                <a:cubicBezTo>
                  <a:pt x="7416594" y="1642474"/>
                  <a:pt x="7411210" y="1650209"/>
                  <a:pt x="7405260" y="1656053"/>
                </a:cubicBezTo>
                <a:cubicBezTo>
                  <a:pt x="7399309" y="1661897"/>
                  <a:pt x="7390416" y="1667224"/>
                  <a:pt x="7378578" y="1672033"/>
                </a:cubicBezTo>
                <a:cubicBezTo>
                  <a:pt x="7366740" y="1676842"/>
                  <a:pt x="7349520" y="1679247"/>
                  <a:pt x="7326920" y="1679247"/>
                </a:cubicBezTo>
                <a:lnTo>
                  <a:pt x="7158106" y="1679247"/>
                </a:lnTo>
                <a:cubicBezTo>
                  <a:pt x="7129744" y="1679247"/>
                  <a:pt x="7108405" y="1677218"/>
                  <a:pt x="7094088" y="1673160"/>
                </a:cubicBezTo>
                <a:cubicBezTo>
                  <a:pt x="7079770" y="1669102"/>
                  <a:pt x="7069770" y="1665326"/>
                  <a:pt x="7064090" y="1661832"/>
                </a:cubicBezTo>
                <a:cubicBezTo>
                  <a:pt x="7058408" y="1658339"/>
                  <a:pt x="7052863" y="1653280"/>
                  <a:pt x="7047455" y="1646657"/>
                </a:cubicBezTo>
                <a:cubicBezTo>
                  <a:pt x="7042047" y="1640034"/>
                  <a:pt x="7038050" y="1630962"/>
                  <a:pt x="7035466" y="1619443"/>
                </a:cubicBezTo>
                <a:cubicBezTo>
                  <a:pt x="7032882" y="1607923"/>
                  <a:pt x="7031682" y="1595764"/>
                  <a:pt x="7031865" y="1582965"/>
                </a:cubicBezTo>
                <a:lnTo>
                  <a:pt x="7032196" y="1550312"/>
                </a:lnTo>
                <a:lnTo>
                  <a:pt x="7148370" y="1550024"/>
                </a:lnTo>
                <a:cubicBezTo>
                  <a:pt x="7147797" y="1562683"/>
                  <a:pt x="7148043" y="1570953"/>
                  <a:pt x="7149106" y="1574833"/>
                </a:cubicBezTo>
                <a:cubicBezTo>
                  <a:pt x="7150170" y="1578714"/>
                  <a:pt x="7151832" y="1581784"/>
                  <a:pt x="7154092" y="1584042"/>
                </a:cubicBezTo>
                <a:cubicBezTo>
                  <a:pt x="7156353" y="1586301"/>
                  <a:pt x="7158836" y="1588036"/>
                  <a:pt x="7161544" y="1589248"/>
                </a:cubicBezTo>
                <a:cubicBezTo>
                  <a:pt x="7164252" y="1590460"/>
                  <a:pt x="7167300" y="1591066"/>
                  <a:pt x="7170690" y="1591066"/>
                </a:cubicBezTo>
                <a:lnTo>
                  <a:pt x="7254306" y="1591066"/>
                </a:lnTo>
                <a:cubicBezTo>
                  <a:pt x="7272438" y="1591302"/>
                  <a:pt x="7285022" y="1590920"/>
                  <a:pt x="7292058" y="1589920"/>
                </a:cubicBezTo>
                <a:cubicBezTo>
                  <a:pt x="7299094" y="1588920"/>
                  <a:pt x="7305004" y="1586093"/>
                  <a:pt x="7309786" y="1581439"/>
                </a:cubicBezTo>
                <a:cubicBezTo>
                  <a:pt x="7314570" y="1576785"/>
                  <a:pt x="7316068" y="1567023"/>
                  <a:pt x="7314280" y="1552152"/>
                </a:cubicBezTo>
                <a:cubicBezTo>
                  <a:pt x="7313448" y="1545542"/>
                  <a:pt x="7311490" y="1540096"/>
                  <a:pt x="7308402" y="1535816"/>
                </a:cubicBezTo>
                <a:cubicBezTo>
                  <a:pt x="7305315" y="1531536"/>
                  <a:pt x="7300179" y="1529396"/>
                  <a:pt x="7292994" y="1529396"/>
                </a:cubicBezTo>
                <a:lnTo>
                  <a:pt x="7152084" y="1529396"/>
                </a:lnTo>
                <a:cubicBezTo>
                  <a:pt x="7129045" y="1529396"/>
                  <a:pt x="7113248" y="1529348"/>
                  <a:pt x="7104694" y="1529252"/>
                </a:cubicBezTo>
                <a:cubicBezTo>
                  <a:pt x="7096139" y="1529156"/>
                  <a:pt x="7086588" y="1527088"/>
                  <a:pt x="7076042" y="1523047"/>
                </a:cubicBezTo>
                <a:cubicBezTo>
                  <a:pt x="7065496" y="1519007"/>
                  <a:pt x="7056810" y="1512730"/>
                  <a:pt x="7049982" y="1504216"/>
                </a:cubicBezTo>
                <a:cubicBezTo>
                  <a:pt x="7043154" y="1495702"/>
                  <a:pt x="7038062" y="1485596"/>
                  <a:pt x="7034708" y="1473899"/>
                </a:cubicBezTo>
                <a:cubicBezTo>
                  <a:pt x="7031354" y="1462202"/>
                  <a:pt x="7029676" y="1448735"/>
                  <a:pt x="7029676" y="1433498"/>
                </a:cubicBezTo>
                <a:lnTo>
                  <a:pt x="7029676" y="1380403"/>
                </a:lnTo>
                <a:cubicBezTo>
                  <a:pt x="7029676" y="1368166"/>
                  <a:pt x="7032209" y="1355079"/>
                  <a:pt x="7037274" y="1341144"/>
                </a:cubicBezTo>
                <a:cubicBezTo>
                  <a:pt x="7042340" y="1327209"/>
                  <a:pt x="7051386" y="1316420"/>
                  <a:pt x="7064416" y="1308778"/>
                </a:cubicBezTo>
                <a:cubicBezTo>
                  <a:pt x="7077446" y="1301136"/>
                  <a:pt x="7094234" y="1296184"/>
                  <a:pt x="7114778" y="1293921"/>
                </a:cubicBezTo>
                <a:cubicBezTo>
                  <a:pt x="7135324" y="1291658"/>
                  <a:pt x="7154326" y="1290527"/>
                  <a:pt x="7171784" y="1290527"/>
                </a:cubicBezTo>
                <a:close/>
                <a:moveTo>
                  <a:pt x="5781116" y="1290527"/>
                </a:moveTo>
                <a:lnTo>
                  <a:pt x="6058992" y="1290527"/>
                </a:lnTo>
                <a:cubicBezTo>
                  <a:pt x="6087790" y="1290527"/>
                  <a:pt x="6109962" y="1294630"/>
                  <a:pt x="6125509" y="1302835"/>
                </a:cubicBezTo>
                <a:cubicBezTo>
                  <a:pt x="6141056" y="1311041"/>
                  <a:pt x="6152406" y="1322679"/>
                  <a:pt x="6159560" y="1337748"/>
                </a:cubicBezTo>
                <a:cubicBezTo>
                  <a:pt x="6166714" y="1352816"/>
                  <a:pt x="6171186" y="1365992"/>
                  <a:pt x="6172976" y="1377273"/>
                </a:cubicBezTo>
                <a:cubicBezTo>
                  <a:pt x="6174767" y="1388554"/>
                  <a:pt x="6175708" y="1404065"/>
                  <a:pt x="6175798" y="1423805"/>
                </a:cubicBezTo>
                <a:cubicBezTo>
                  <a:pt x="6175888" y="1443545"/>
                  <a:pt x="6174838" y="1458030"/>
                  <a:pt x="6172650" y="1467259"/>
                </a:cubicBezTo>
                <a:cubicBezTo>
                  <a:pt x="6170196" y="1483827"/>
                  <a:pt x="6166362" y="1495870"/>
                  <a:pt x="6161145" y="1503387"/>
                </a:cubicBezTo>
                <a:cubicBezTo>
                  <a:pt x="6155928" y="1510904"/>
                  <a:pt x="6149247" y="1516891"/>
                  <a:pt x="6141099" y="1521347"/>
                </a:cubicBezTo>
                <a:lnTo>
                  <a:pt x="6122036" y="1528707"/>
                </a:lnTo>
                <a:cubicBezTo>
                  <a:pt x="6128274" y="1529605"/>
                  <a:pt x="6134483" y="1531916"/>
                  <a:pt x="6140663" y="1535640"/>
                </a:cubicBezTo>
                <a:cubicBezTo>
                  <a:pt x="6146843" y="1539363"/>
                  <a:pt x="6152826" y="1544763"/>
                  <a:pt x="6158612" y="1551840"/>
                </a:cubicBezTo>
                <a:cubicBezTo>
                  <a:pt x="6164398" y="1558917"/>
                  <a:pt x="6168184" y="1566423"/>
                  <a:pt x="6169970" y="1574360"/>
                </a:cubicBezTo>
                <a:cubicBezTo>
                  <a:pt x="6171756" y="1582297"/>
                  <a:pt x="6172650" y="1587732"/>
                  <a:pt x="6172650" y="1590665"/>
                </a:cubicBezTo>
                <a:lnTo>
                  <a:pt x="6171970" y="1655122"/>
                </a:lnTo>
                <a:lnTo>
                  <a:pt x="6054230" y="1681719"/>
                </a:lnTo>
                <a:lnTo>
                  <a:pt x="6054230" y="1628259"/>
                </a:lnTo>
                <a:cubicBezTo>
                  <a:pt x="6054230" y="1618611"/>
                  <a:pt x="6052764" y="1610568"/>
                  <a:pt x="6049832" y="1604130"/>
                </a:cubicBezTo>
                <a:cubicBezTo>
                  <a:pt x="6046898" y="1597691"/>
                  <a:pt x="6042446" y="1592363"/>
                  <a:pt x="6036476" y="1588145"/>
                </a:cubicBezTo>
                <a:cubicBezTo>
                  <a:pt x="6030506" y="1583927"/>
                  <a:pt x="6023714" y="1581739"/>
                  <a:pt x="6016101" y="1581579"/>
                </a:cubicBezTo>
                <a:lnTo>
                  <a:pt x="5893574" y="1581579"/>
                </a:lnTo>
                <a:lnTo>
                  <a:pt x="5893574" y="1658427"/>
                </a:lnTo>
                <a:lnTo>
                  <a:pt x="5781116" y="1681990"/>
                </a:lnTo>
                <a:close/>
                <a:moveTo>
                  <a:pt x="5323916" y="1290527"/>
                </a:moveTo>
                <a:lnTo>
                  <a:pt x="5601792" y="1290527"/>
                </a:lnTo>
                <a:cubicBezTo>
                  <a:pt x="5630590" y="1290527"/>
                  <a:pt x="5652762" y="1294630"/>
                  <a:pt x="5668310" y="1302835"/>
                </a:cubicBezTo>
                <a:cubicBezTo>
                  <a:pt x="5683856" y="1311041"/>
                  <a:pt x="5695206" y="1322679"/>
                  <a:pt x="5702360" y="1337748"/>
                </a:cubicBezTo>
                <a:cubicBezTo>
                  <a:pt x="5709514" y="1352816"/>
                  <a:pt x="5713986" y="1365992"/>
                  <a:pt x="5715776" y="1377273"/>
                </a:cubicBezTo>
                <a:cubicBezTo>
                  <a:pt x="5717567" y="1388554"/>
                  <a:pt x="5718508" y="1404065"/>
                  <a:pt x="5718598" y="1423805"/>
                </a:cubicBezTo>
                <a:cubicBezTo>
                  <a:pt x="5718688" y="1443545"/>
                  <a:pt x="5717638" y="1458030"/>
                  <a:pt x="5715450" y="1467259"/>
                </a:cubicBezTo>
                <a:cubicBezTo>
                  <a:pt x="5712996" y="1483827"/>
                  <a:pt x="5709161" y="1495870"/>
                  <a:pt x="5703945" y="1503387"/>
                </a:cubicBezTo>
                <a:cubicBezTo>
                  <a:pt x="5698728" y="1510904"/>
                  <a:pt x="5692047" y="1516891"/>
                  <a:pt x="5683899" y="1521347"/>
                </a:cubicBezTo>
                <a:lnTo>
                  <a:pt x="5664836" y="1528707"/>
                </a:lnTo>
                <a:cubicBezTo>
                  <a:pt x="5671074" y="1529605"/>
                  <a:pt x="5677283" y="1531916"/>
                  <a:pt x="5683463" y="1535640"/>
                </a:cubicBezTo>
                <a:cubicBezTo>
                  <a:pt x="5689643" y="1539363"/>
                  <a:pt x="5695626" y="1544763"/>
                  <a:pt x="5701412" y="1551840"/>
                </a:cubicBezTo>
                <a:cubicBezTo>
                  <a:pt x="5707198" y="1558917"/>
                  <a:pt x="5710984" y="1566423"/>
                  <a:pt x="5712770" y="1574360"/>
                </a:cubicBezTo>
                <a:cubicBezTo>
                  <a:pt x="5714556" y="1582297"/>
                  <a:pt x="5715450" y="1587732"/>
                  <a:pt x="5715450" y="1590665"/>
                </a:cubicBezTo>
                <a:lnTo>
                  <a:pt x="5714770" y="1655122"/>
                </a:lnTo>
                <a:lnTo>
                  <a:pt x="5597030" y="1681719"/>
                </a:lnTo>
                <a:lnTo>
                  <a:pt x="5597030" y="1628259"/>
                </a:lnTo>
                <a:cubicBezTo>
                  <a:pt x="5597030" y="1618611"/>
                  <a:pt x="5595564" y="1610568"/>
                  <a:pt x="5592632" y="1604130"/>
                </a:cubicBezTo>
                <a:cubicBezTo>
                  <a:pt x="5589698" y="1597691"/>
                  <a:pt x="5585246" y="1592363"/>
                  <a:pt x="5579276" y="1588145"/>
                </a:cubicBezTo>
                <a:cubicBezTo>
                  <a:pt x="5573306" y="1583927"/>
                  <a:pt x="5566514" y="1581739"/>
                  <a:pt x="5558901" y="1581579"/>
                </a:cubicBezTo>
                <a:lnTo>
                  <a:pt x="5436374" y="1581579"/>
                </a:lnTo>
                <a:lnTo>
                  <a:pt x="5436374" y="1658427"/>
                </a:lnTo>
                <a:lnTo>
                  <a:pt x="5323916" y="1681990"/>
                </a:lnTo>
                <a:close/>
                <a:moveTo>
                  <a:pt x="4009484" y="1290527"/>
                </a:moveTo>
                <a:lnTo>
                  <a:pt x="4145741" y="1290527"/>
                </a:lnTo>
                <a:cubicBezTo>
                  <a:pt x="4159490" y="1290527"/>
                  <a:pt x="4173316" y="1291660"/>
                  <a:pt x="4187219" y="1293928"/>
                </a:cubicBezTo>
                <a:cubicBezTo>
                  <a:pt x="4201122" y="1296195"/>
                  <a:pt x="4211926" y="1299475"/>
                  <a:pt x="4219629" y="1303769"/>
                </a:cubicBezTo>
                <a:cubicBezTo>
                  <a:pt x="4227332" y="1308062"/>
                  <a:pt x="4233966" y="1313633"/>
                  <a:pt x="4239533" y="1320481"/>
                </a:cubicBezTo>
                <a:cubicBezTo>
                  <a:pt x="4245099" y="1327330"/>
                  <a:pt x="4249006" y="1334604"/>
                  <a:pt x="4251253" y="1342304"/>
                </a:cubicBezTo>
                <a:cubicBezTo>
                  <a:pt x="4253500" y="1350004"/>
                  <a:pt x="4254817" y="1358403"/>
                  <a:pt x="4255203" y="1367502"/>
                </a:cubicBezTo>
                <a:lnTo>
                  <a:pt x="4257161" y="1414090"/>
                </a:lnTo>
                <a:lnTo>
                  <a:pt x="4254279" y="1416968"/>
                </a:lnTo>
                <a:lnTo>
                  <a:pt x="4140125" y="1419759"/>
                </a:lnTo>
                <a:cubicBezTo>
                  <a:pt x="4139302" y="1411800"/>
                  <a:pt x="4138542" y="1405640"/>
                  <a:pt x="4137844" y="1401278"/>
                </a:cubicBezTo>
                <a:cubicBezTo>
                  <a:pt x="4137147" y="1396916"/>
                  <a:pt x="4135669" y="1393254"/>
                  <a:pt x="4133412" y="1390292"/>
                </a:cubicBezTo>
                <a:cubicBezTo>
                  <a:pt x="4131155" y="1387330"/>
                  <a:pt x="4126859" y="1384752"/>
                  <a:pt x="4120524" y="1382557"/>
                </a:cubicBezTo>
                <a:cubicBezTo>
                  <a:pt x="4114188" y="1380363"/>
                  <a:pt x="4104535" y="1379265"/>
                  <a:pt x="4091565" y="1379265"/>
                </a:cubicBezTo>
                <a:lnTo>
                  <a:pt x="4023986" y="1379265"/>
                </a:lnTo>
                <a:cubicBezTo>
                  <a:pt x="4008836" y="1379265"/>
                  <a:pt x="3999088" y="1380163"/>
                  <a:pt x="3994740" y="1381958"/>
                </a:cubicBezTo>
                <a:cubicBezTo>
                  <a:pt x="3990393" y="1383753"/>
                  <a:pt x="3986356" y="1386994"/>
                  <a:pt x="3982630" y="1391681"/>
                </a:cubicBezTo>
                <a:cubicBezTo>
                  <a:pt x="3978903" y="1396368"/>
                  <a:pt x="3979047" y="1405585"/>
                  <a:pt x="3983061" y="1419331"/>
                </a:cubicBezTo>
                <a:cubicBezTo>
                  <a:pt x="3985012" y="1426424"/>
                  <a:pt x="3987923" y="1431474"/>
                  <a:pt x="3991793" y="1434483"/>
                </a:cubicBezTo>
                <a:cubicBezTo>
                  <a:pt x="3995663" y="1437492"/>
                  <a:pt x="3999931" y="1439226"/>
                  <a:pt x="4004596" y="1439687"/>
                </a:cubicBezTo>
                <a:cubicBezTo>
                  <a:pt x="4009262" y="1440148"/>
                  <a:pt x="4021470" y="1440378"/>
                  <a:pt x="4041222" y="1440378"/>
                </a:cubicBezTo>
                <a:lnTo>
                  <a:pt x="4128505" y="1440378"/>
                </a:lnTo>
                <a:cubicBezTo>
                  <a:pt x="4136615" y="1440378"/>
                  <a:pt x="4150606" y="1440764"/>
                  <a:pt x="4170478" y="1441536"/>
                </a:cubicBezTo>
                <a:cubicBezTo>
                  <a:pt x="4190351" y="1442307"/>
                  <a:pt x="4206850" y="1445188"/>
                  <a:pt x="4219975" y="1450178"/>
                </a:cubicBezTo>
                <a:cubicBezTo>
                  <a:pt x="4233101" y="1455167"/>
                  <a:pt x="4243823" y="1463480"/>
                  <a:pt x="4252141" y="1475118"/>
                </a:cubicBezTo>
                <a:cubicBezTo>
                  <a:pt x="4260458" y="1486755"/>
                  <a:pt x="4265701" y="1502172"/>
                  <a:pt x="4267867" y="1521369"/>
                </a:cubicBezTo>
                <a:cubicBezTo>
                  <a:pt x="4270035" y="1540565"/>
                  <a:pt x="4270374" y="1561315"/>
                  <a:pt x="4268886" y="1583619"/>
                </a:cubicBezTo>
                <a:cubicBezTo>
                  <a:pt x="4267188" y="1606813"/>
                  <a:pt x="4263930" y="1623222"/>
                  <a:pt x="4259112" y="1632848"/>
                </a:cubicBezTo>
                <a:cubicBezTo>
                  <a:pt x="4254294" y="1642474"/>
                  <a:pt x="4248910" y="1650209"/>
                  <a:pt x="4242960" y="1656053"/>
                </a:cubicBezTo>
                <a:cubicBezTo>
                  <a:pt x="4237010" y="1661897"/>
                  <a:pt x="4228116" y="1667224"/>
                  <a:pt x="4216278" y="1672033"/>
                </a:cubicBezTo>
                <a:cubicBezTo>
                  <a:pt x="4204440" y="1676842"/>
                  <a:pt x="4187221" y="1679247"/>
                  <a:pt x="4164620" y="1679247"/>
                </a:cubicBezTo>
                <a:lnTo>
                  <a:pt x="3995806" y="1679247"/>
                </a:lnTo>
                <a:cubicBezTo>
                  <a:pt x="3967445" y="1679247"/>
                  <a:pt x="3946105" y="1677218"/>
                  <a:pt x="3931788" y="1673160"/>
                </a:cubicBezTo>
                <a:cubicBezTo>
                  <a:pt x="3917470" y="1669102"/>
                  <a:pt x="3907471" y="1665326"/>
                  <a:pt x="3901790" y="1661832"/>
                </a:cubicBezTo>
                <a:cubicBezTo>
                  <a:pt x="3896108" y="1658339"/>
                  <a:pt x="3890564" y="1653280"/>
                  <a:pt x="3885156" y="1646657"/>
                </a:cubicBezTo>
                <a:cubicBezTo>
                  <a:pt x="3879747" y="1640034"/>
                  <a:pt x="3875751" y="1630962"/>
                  <a:pt x="3873167" y="1619443"/>
                </a:cubicBezTo>
                <a:cubicBezTo>
                  <a:pt x="3870583" y="1607923"/>
                  <a:pt x="3869382" y="1595764"/>
                  <a:pt x="3869565" y="1582965"/>
                </a:cubicBezTo>
                <a:lnTo>
                  <a:pt x="3869897" y="1550312"/>
                </a:lnTo>
                <a:lnTo>
                  <a:pt x="3986070" y="1550024"/>
                </a:lnTo>
                <a:cubicBezTo>
                  <a:pt x="3985497" y="1562683"/>
                  <a:pt x="3985743" y="1570953"/>
                  <a:pt x="3986807" y="1574833"/>
                </a:cubicBezTo>
                <a:cubicBezTo>
                  <a:pt x="3987871" y="1578714"/>
                  <a:pt x="3989533" y="1581784"/>
                  <a:pt x="3991793" y="1584042"/>
                </a:cubicBezTo>
                <a:cubicBezTo>
                  <a:pt x="3994053" y="1586301"/>
                  <a:pt x="3996537" y="1588036"/>
                  <a:pt x="3999244" y="1589248"/>
                </a:cubicBezTo>
                <a:cubicBezTo>
                  <a:pt x="4001952" y="1590460"/>
                  <a:pt x="4005001" y="1591066"/>
                  <a:pt x="4008390" y="1591066"/>
                </a:cubicBezTo>
                <a:lnTo>
                  <a:pt x="4092006" y="1591066"/>
                </a:lnTo>
                <a:cubicBezTo>
                  <a:pt x="4110138" y="1591302"/>
                  <a:pt x="4122722" y="1590920"/>
                  <a:pt x="4129758" y="1589920"/>
                </a:cubicBezTo>
                <a:cubicBezTo>
                  <a:pt x="4136794" y="1588920"/>
                  <a:pt x="4142704" y="1586093"/>
                  <a:pt x="4147487" y="1581439"/>
                </a:cubicBezTo>
                <a:cubicBezTo>
                  <a:pt x="4152270" y="1576785"/>
                  <a:pt x="4153768" y="1567023"/>
                  <a:pt x="4151980" y="1552152"/>
                </a:cubicBezTo>
                <a:cubicBezTo>
                  <a:pt x="4151149" y="1545542"/>
                  <a:pt x="4149190" y="1540096"/>
                  <a:pt x="4146103" y="1535816"/>
                </a:cubicBezTo>
                <a:cubicBezTo>
                  <a:pt x="4143015" y="1531536"/>
                  <a:pt x="4137879" y="1529396"/>
                  <a:pt x="4130694" y="1529396"/>
                </a:cubicBezTo>
                <a:lnTo>
                  <a:pt x="3989785" y="1529396"/>
                </a:lnTo>
                <a:cubicBezTo>
                  <a:pt x="3966746" y="1529396"/>
                  <a:pt x="3950949" y="1529348"/>
                  <a:pt x="3942394" y="1529252"/>
                </a:cubicBezTo>
                <a:cubicBezTo>
                  <a:pt x="3933839" y="1529156"/>
                  <a:pt x="3924289" y="1527088"/>
                  <a:pt x="3913743" y="1523047"/>
                </a:cubicBezTo>
                <a:cubicBezTo>
                  <a:pt x="3903197" y="1519007"/>
                  <a:pt x="3894510" y="1512730"/>
                  <a:pt x="3887682" y="1504216"/>
                </a:cubicBezTo>
                <a:cubicBezTo>
                  <a:pt x="3880854" y="1495702"/>
                  <a:pt x="3875763" y="1485596"/>
                  <a:pt x="3872408" y="1473899"/>
                </a:cubicBezTo>
                <a:cubicBezTo>
                  <a:pt x="3869054" y="1462202"/>
                  <a:pt x="3867377" y="1448735"/>
                  <a:pt x="3867377" y="1433498"/>
                </a:cubicBezTo>
                <a:lnTo>
                  <a:pt x="3867377" y="1380403"/>
                </a:lnTo>
                <a:cubicBezTo>
                  <a:pt x="3867377" y="1368166"/>
                  <a:pt x="3869909" y="1355079"/>
                  <a:pt x="3874974" y="1341144"/>
                </a:cubicBezTo>
                <a:cubicBezTo>
                  <a:pt x="3880040" y="1327209"/>
                  <a:pt x="3889087" y="1316420"/>
                  <a:pt x="3902116" y="1308778"/>
                </a:cubicBezTo>
                <a:cubicBezTo>
                  <a:pt x="3915146" y="1301136"/>
                  <a:pt x="3931934" y="1296184"/>
                  <a:pt x="3952479" y="1293921"/>
                </a:cubicBezTo>
                <a:cubicBezTo>
                  <a:pt x="3973024" y="1291658"/>
                  <a:pt x="3992026" y="1290527"/>
                  <a:pt x="4009484" y="1290527"/>
                </a:cubicBezTo>
                <a:close/>
                <a:moveTo>
                  <a:pt x="2075909" y="1290527"/>
                </a:moveTo>
                <a:lnTo>
                  <a:pt x="2212165" y="1290527"/>
                </a:lnTo>
                <a:cubicBezTo>
                  <a:pt x="2225915" y="1290527"/>
                  <a:pt x="2239741" y="1291660"/>
                  <a:pt x="2253644" y="1293928"/>
                </a:cubicBezTo>
                <a:cubicBezTo>
                  <a:pt x="2267547" y="1296195"/>
                  <a:pt x="2278351" y="1299475"/>
                  <a:pt x="2286053" y="1303769"/>
                </a:cubicBezTo>
                <a:cubicBezTo>
                  <a:pt x="2293756" y="1308062"/>
                  <a:pt x="2300391" y="1313633"/>
                  <a:pt x="2305958" y="1320481"/>
                </a:cubicBezTo>
                <a:cubicBezTo>
                  <a:pt x="2311524" y="1327330"/>
                  <a:pt x="2315431" y="1334604"/>
                  <a:pt x="2317678" y="1342304"/>
                </a:cubicBezTo>
                <a:cubicBezTo>
                  <a:pt x="2319925" y="1350004"/>
                  <a:pt x="2321242" y="1358403"/>
                  <a:pt x="2321628" y="1367502"/>
                </a:cubicBezTo>
                <a:lnTo>
                  <a:pt x="2323586" y="1414090"/>
                </a:lnTo>
                <a:lnTo>
                  <a:pt x="2320704" y="1416968"/>
                </a:lnTo>
                <a:lnTo>
                  <a:pt x="2206550" y="1419759"/>
                </a:lnTo>
                <a:cubicBezTo>
                  <a:pt x="2205727" y="1411800"/>
                  <a:pt x="2204967" y="1405640"/>
                  <a:pt x="2204269" y="1401278"/>
                </a:cubicBezTo>
                <a:cubicBezTo>
                  <a:pt x="2203572" y="1396916"/>
                  <a:pt x="2202094" y="1393254"/>
                  <a:pt x="2199837" y="1390292"/>
                </a:cubicBezTo>
                <a:cubicBezTo>
                  <a:pt x="2197580" y="1387330"/>
                  <a:pt x="2193284" y="1384752"/>
                  <a:pt x="2186948" y="1382557"/>
                </a:cubicBezTo>
                <a:cubicBezTo>
                  <a:pt x="2180613" y="1380363"/>
                  <a:pt x="2170960" y="1379265"/>
                  <a:pt x="2157990" y="1379265"/>
                </a:cubicBezTo>
                <a:lnTo>
                  <a:pt x="2090411" y="1379265"/>
                </a:lnTo>
                <a:cubicBezTo>
                  <a:pt x="2075261" y="1379265"/>
                  <a:pt x="2065512" y="1380163"/>
                  <a:pt x="2061165" y="1381958"/>
                </a:cubicBezTo>
                <a:cubicBezTo>
                  <a:pt x="2056818" y="1383753"/>
                  <a:pt x="2052781" y="1386994"/>
                  <a:pt x="2049055" y="1391681"/>
                </a:cubicBezTo>
                <a:cubicBezTo>
                  <a:pt x="2045328" y="1396368"/>
                  <a:pt x="2045472" y="1405585"/>
                  <a:pt x="2049486" y="1419331"/>
                </a:cubicBezTo>
                <a:cubicBezTo>
                  <a:pt x="2051437" y="1426424"/>
                  <a:pt x="2054347" y="1431474"/>
                  <a:pt x="2058218" y="1434483"/>
                </a:cubicBezTo>
                <a:cubicBezTo>
                  <a:pt x="2062088" y="1437492"/>
                  <a:pt x="2066356" y="1439226"/>
                  <a:pt x="2071021" y="1439687"/>
                </a:cubicBezTo>
                <a:cubicBezTo>
                  <a:pt x="2075687" y="1440148"/>
                  <a:pt x="2087895" y="1440378"/>
                  <a:pt x="2107647" y="1440378"/>
                </a:cubicBezTo>
                <a:lnTo>
                  <a:pt x="2194930" y="1440378"/>
                </a:lnTo>
                <a:cubicBezTo>
                  <a:pt x="2203040" y="1440378"/>
                  <a:pt x="2217031" y="1440764"/>
                  <a:pt x="2236903" y="1441536"/>
                </a:cubicBezTo>
                <a:cubicBezTo>
                  <a:pt x="2256775" y="1442307"/>
                  <a:pt x="2273274" y="1445188"/>
                  <a:pt x="2286400" y="1450178"/>
                </a:cubicBezTo>
                <a:cubicBezTo>
                  <a:pt x="2299526" y="1455167"/>
                  <a:pt x="2310248" y="1463480"/>
                  <a:pt x="2318565" y="1475118"/>
                </a:cubicBezTo>
                <a:cubicBezTo>
                  <a:pt x="2326883" y="1486755"/>
                  <a:pt x="2332125" y="1502172"/>
                  <a:pt x="2334292" y="1521369"/>
                </a:cubicBezTo>
                <a:cubicBezTo>
                  <a:pt x="2336459" y="1540565"/>
                  <a:pt x="2336799" y="1561315"/>
                  <a:pt x="2335311" y="1583619"/>
                </a:cubicBezTo>
                <a:cubicBezTo>
                  <a:pt x="2333613" y="1606813"/>
                  <a:pt x="2330355" y="1623222"/>
                  <a:pt x="2325537" y="1632848"/>
                </a:cubicBezTo>
                <a:cubicBezTo>
                  <a:pt x="2320719" y="1642474"/>
                  <a:pt x="2315335" y="1650209"/>
                  <a:pt x="2309385" y="1656053"/>
                </a:cubicBezTo>
                <a:cubicBezTo>
                  <a:pt x="2303435" y="1661897"/>
                  <a:pt x="2294540" y="1667224"/>
                  <a:pt x="2282702" y="1672033"/>
                </a:cubicBezTo>
                <a:cubicBezTo>
                  <a:pt x="2270865" y="1676842"/>
                  <a:pt x="2253646" y="1679247"/>
                  <a:pt x="2231045" y="1679247"/>
                </a:cubicBezTo>
                <a:lnTo>
                  <a:pt x="2062231" y="1679247"/>
                </a:lnTo>
                <a:cubicBezTo>
                  <a:pt x="2033870" y="1679247"/>
                  <a:pt x="2012530" y="1677218"/>
                  <a:pt x="1998213" y="1673160"/>
                </a:cubicBezTo>
                <a:cubicBezTo>
                  <a:pt x="1983895" y="1669102"/>
                  <a:pt x="1973896" y="1665326"/>
                  <a:pt x="1968215" y="1661832"/>
                </a:cubicBezTo>
                <a:cubicBezTo>
                  <a:pt x="1962533" y="1658339"/>
                  <a:pt x="1956989" y="1653280"/>
                  <a:pt x="1951580" y="1646657"/>
                </a:cubicBezTo>
                <a:cubicBezTo>
                  <a:pt x="1946172" y="1640034"/>
                  <a:pt x="1942176" y="1630962"/>
                  <a:pt x="1939592" y="1619443"/>
                </a:cubicBezTo>
                <a:cubicBezTo>
                  <a:pt x="1937008" y="1607923"/>
                  <a:pt x="1935807" y="1595764"/>
                  <a:pt x="1935991" y="1582965"/>
                </a:cubicBezTo>
                <a:lnTo>
                  <a:pt x="1936322" y="1550312"/>
                </a:lnTo>
                <a:lnTo>
                  <a:pt x="2052495" y="1550024"/>
                </a:lnTo>
                <a:cubicBezTo>
                  <a:pt x="2051922" y="1562683"/>
                  <a:pt x="2052168" y="1570953"/>
                  <a:pt x="2053232" y="1574833"/>
                </a:cubicBezTo>
                <a:cubicBezTo>
                  <a:pt x="2054296" y="1578714"/>
                  <a:pt x="2055958" y="1581784"/>
                  <a:pt x="2058218" y="1584042"/>
                </a:cubicBezTo>
                <a:cubicBezTo>
                  <a:pt x="2060478" y="1586301"/>
                  <a:pt x="2062962" y="1588036"/>
                  <a:pt x="2065669" y="1589248"/>
                </a:cubicBezTo>
                <a:cubicBezTo>
                  <a:pt x="2068377" y="1590460"/>
                  <a:pt x="2071426" y="1591066"/>
                  <a:pt x="2074815" y="1591066"/>
                </a:cubicBezTo>
                <a:lnTo>
                  <a:pt x="2158430" y="1591066"/>
                </a:lnTo>
                <a:cubicBezTo>
                  <a:pt x="2176563" y="1591302"/>
                  <a:pt x="2189147" y="1590920"/>
                  <a:pt x="2196183" y="1589920"/>
                </a:cubicBezTo>
                <a:cubicBezTo>
                  <a:pt x="2203219" y="1588920"/>
                  <a:pt x="2209129" y="1586093"/>
                  <a:pt x="2213912" y="1581439"/>
                </a:cubicBezTo>
                <a:cubicBezTo>
                  <a:pt x="2218695" y="1576785"/>
                  <a:pt x="2220193" y="1567023"/>
                  <a:pt x="2218405" y="1552152"/>
                </a:cubicBezTo>
                <a:cubicBezTo>
                  <a:pt x="2217574" y="1545542"/>
                  <a:pt x="2215614" y="1540096"/>
                  <a:pt x="2212527" y="1535816"/>
                </a:cubicBezTo>
                <a:cubicBezTo>
                  <a:pt x="2209440" y="1531536"/>
                  <a:pt x="2204304" y="1529396"/>
                  <a:pt x="2197118" y="1529396"/>
                </a:cubicBezTo>
                <a:lnTo>
                  <a:pt x="2056210" y="1529396"/>
                </a:lnTo>
                <a:cubicBezTo>
                  <a:pt x="2033171" y="1529396"/>
                  <a:pt x="2017374" y="1529348"/>
                  <a:pt x="2008819" y="1529252"/>
                </a:cubicBezTo>
                <a:cubicBezTo>
                  <a:pt x="2000264" y="1529156"/>
                  <a:pt x="1990714" y="1527088"/>
                  <a:pt x="1980168" y="1523047"/>
                </a:cubicBezTo>
                <a:cubicBezTo>
                  <a:pt x="1969622" y="1519007"/>
                  <a:pt x="1960935" y="1512730"/>
                  <a:pt x="1954107" y="1504216"/>
                </a:cubicBezTo>
                <a:cubicBezTo>
                  <a:pt x="1947279" y="1495702"/>
                  <a:pt x="1942188" y="1485596"/>
                  <a:pt x="1938833" y="1473899"/>
                </a:cubicBezTo>
                <a:cubicBezTo>
                  <a:pt x="1935479" y="1462202"/>
                  <a:pt x="1933802" y="1448735"/>
                  <a:pt x="1933802" y="1433498"/>
                </a:cubicBezTo>
                <a:lnTo>
                  <a:pt x="1933802" y="1380403"/>
                </a:lnTo>
                <a:cubicBezTo>
                  <a:pt x="1933802" y="1368166"/>
                  <a:pt x="1936334" y="1355079"/>
                  <a:pt x="1941399" y="1341144"/>
                </a:cubicBezTo>
                <a:cubicBezTo>
                  <a:pt x="1946464" y="1327209"/>
                  <a:pt x="1955512" y="1316420"/>
                  <a:pt x="1968542" y="1308778"/>
                </a:cubicBezTo>
                <a:cubicBezTo>
                  <a:pt x="1981571" y="1301136"/>
                  <a:pt x="1998359" y="1296184"/>
                  <a:pt x="2018904" y="1293921"/>
                </a:cubicBezTo>
                <a:cubicBezTo>
                  <a:pt x="2039449" y="1291658"/>
                  <a:pt x="2058451" y="1290527"/>
                  <a:pt x="2075909" y="1290527"/>
                </a:cubicBezTo>
                <a:close/>
                <a:moveTo>
                  <a:pt x="0" y="1290527"/>
                </a:moveTo>
                <a:lnTo>
                  <a:pt x="273542" y="1290527"/>
                </a:lnTo>
                <a:cubicBezTo>
                  <a:pt x="299147" y="1290527"/>
                  <a:pt x="318904" y="1294686"/>
                  <a:pt x="332810" y="1303003"/>
                </a:cubicBezTo>
                <a:cubicBezTo>
                  <a:pt x="346716" y="1311321"/>
                  <a:pt x="356689" y="1320444"/>
                  <a:pt x="362729" y="1330372"/>
                </a:cubicBezTo>
                <a:cubicBezTo>
                  <a:pt x="368770" y="1340301"/>
                  <a:pt x="373063" y="1351154"/>
                  <a:pt x="375610" y="1362934"/>
                </a:cubicBezTo>
                <a:cubicBezTo>
                  <a:pt x="378156" y="1374714"/>
                  <a:pt x="379661" y="1389618"/>
                  <a:pt x="380125" y="1407646"/>
                </a:cubicBezTo>
                <a:cubicBezTo>
                  <a:pt x="380588" y="1425674"/>
                  <a:pt x="380635" y="1444231"/>
                  <a:pt x="380266" y="1463317"/>
                </a:cubicBezTo>
                <a:cubicBezTo>
                  <a:pt x="379519" y="1492266"/>
                  <a:pt x="376430" y="1514310"/>
                  <a:pt x="370998" y="1529450"/>
                </a:cubicBezTo>
                <a:cubicBezTo>
                  <a:pt x="365567" y="1544590"/>
                  <a:pt x="358088" y="1556226"/>
                  <a:pt x="348561" y="1564358"/>
                </a:cubicBezTo>
                <a:cubicBezTo>
                  <a:pt x="339034" y="1572490"/>
                  <a:pt x="328761" y="1577857"/>
                  <a:pt x="317743" y="1580460"/>
                </a:cubicBezTo>
                <a:cubicBezTo>
                  <a:pt x="306725" y="1583063"/>
                  <a:pt x="292265" y="1584273"/>
                  <a:pt x="274361" y="1584090"/>
                </a:cubicBezTo>
                <a:lnTo>
                  <a:pt x="114691" y="1584090"/>
                </a:lnTo>
                <a:lnTo>
                  <a:pt x="114691" y="1656186"/>
                </a:lnTo>
                <a:lnTo>
                  <a:pt x="0" y="1683681"/>
                </a:lnTo>
                <a:close/>
                <a:moveTo>
                  <a:pt x="450466" y="1290522"/>
                </a:moveTo>
                <a:lnTo>
                  <a:pt x="567668" y="1291102"/>
                </a:lnTo>
                <a:lnTo>
                  <a:pt x="567668" y="1648006"/>
                </a:lnTo>
                <a:lnTo>
                  <a:pt x="450466" y="1680350"/>
                </a:lnTo>
                <a:close/>
                <a:moveTo>
                  <a:pt x="1159031" y="1290248"/>
                </a:moveTo>
                <a:lnTo>
                  <a:pt x="1336325" y="1290248"/>
                </a:lnTo>
                <a:cubicBezTo>
                  <a:pt x="1348333" y="1290248"/>
                  <a:pt x="1359875" y="1291754"/>
                  <a:pt x="1370950" y="1294767"/>
                </a:cubicBezTo>
                <a:cubicBezTo>
                  <a:pt x="1382025" y="1297780"/>
                  <a:pt x="1392464" y="1301570"/>
                  <a:pt x="1402267" y="1306138"/>
                </a:cubicBezTo>
                <a:cubicBezTo>
                  <a:pt x="1412070" y="1310706"/>
                  <a:pt x="1420982" y="1318190"/>
                  <a:pt x="1429001" y="1328589"/>
                </a:cubicBezTo>
                <a:cubicBezTo>
                  <a:pt x="1437021" y="1338988"/>
                  <a:pt x="1441706" y="1355255"/>
                  <a:pt x="1443054" y="1377391"/>
                </a:cubicBezTo>
                <a:lnTo>
                  <a:pt x="1446154" y="1434396"/>
                </a:lnTo>
                <a:lnTo>
                  <a:pt x="1322190" y="1434396"/>
                </a:lnTo>
                <a:cubicBezTo>
                  <a:pt x="1321198" y="1423992"/>
                  <a:pt x="1320221" y="1415853"/>
                  <a:pt x="1319257" y="1409979"/>
                </a:cubicBezTo>
                <a:cubicBezTo>
                  <a:pt x="1318294" y="1404104"/>
                  <a:pt x="1315919" y="1398679"/>
                  <a:pt x="1312133" y="1393704"/>
                </a:cubicBezTo>
                <a:cubicBezTo>
                  <a:pt x="1308347" y="1388729"/>
                  <a:pt x="1299265" y="1386242"/>
                  <a:pt x="1284888" y="1386242"/>
                </a:cubicBezTo>
                <a:lnTo>
                  <a:pt x="1218404" y="1386242"/>
                </a:lnTo>
                <a:cubicBezTo>
                  <a:pt x="1205974" y="1386242"/>
                  <a:pt x="1196204" y="1387003"/>
                  <a:pt x="1189092" y="1388526"/>
                </a:cubicBezTo>
                <a:cubicBezTo>
                  <a:pt x="1181981" y="1390050"/>
                  <a:pt x="1176983" y="1391856"/>
                  <a:pt x="1174100" y="1393946"/>
                </a:cubicBezTo>
                <a:cubicBezTo>
                  <a:pt x="1171216" y="1396036"/>
                  <a:pt x="1168459" y="1400191"/>
                  <a:pt x="1165828" y="1406410"/>
                </a:cubicBezTo>
                <a:cubicBezTo>
                  <a:pt x="1163198" y="1412629"/>
                  <a:pt x="1161883" y="1422465"/>
                  <a:pt x="1161883" y="1435917"/>
                </a:cubicBezTo>
                <a:lnTo>
                  <a:pt x="1161883" y="1527002"/>
                </a:lnTo>
                <a:cubicBezTo>
                  <a:pt x="1161883" y="1543986"/>
                  <a:pt x="1163313" y="1555625"/>
                  <a:pt x="1166175" y="1561919"/>
                </a:cubicBezTo>
                <a:cubicBezTo>
                  <a:pt x="1169037" y="1568212"/>
                  <a:pt x="1171956" y="1572624"/>
                  <a:pt x="1174932" y="1575154"/>
                </a:cubicBezTo>
                <a:cubicBezTo>
                  <a:pt x="1177909" y="1577684"/>
                  <a:pt x="1181582" y="1579574"/>
                  <a:pt x="1185951" y="1580822"/>
                </a:cubicBezTo>
                <a:cubicBezTo>
                  <a:pt x="1190320" y="1582071"/>
                  <a:pt x="1200773" y="1582695"/>
                  <a:pt x="1217309" y="1582695"/>
                </a:cubicBezTo>
                <a:lnTo>
                  <a:pt x="1284068" y="1582695"/>
                </a:lnTo>
                <a:cubicBezTo>
                  <a:pt x="1305823" y="1582695"/>
                  <a:pt x="1318458" y="1580241"/>
                  <a:pt x="1321974" y="1575333"/>
                </a:cubicBezTo>
                <a:cubicBezTo>
                  <a:pt x="1325490" y="1570425"/>
                  <a:pt x="1327323" y="1565737"/>
                  <a:pt x="1327474" y="1561269"/>
                </a:cubicBezTo>
                <a:lnTo>
                  <a:pt x="1329393" y="1526326"/>
                </a:lnTo>
                <a:lnTo>
                  <a:pt x="1449983" y="1526326"/>
                </a:lnTo>
                <a:lnTo>
                  <a:pt x="1447432" y="1606754"/>
                </a:lnTo>
                <a:cubicBezTo>
                  <a:pt x="1447034" y="1618315"/>
                  <a:pt x="1443978" y="1628565"/>
                  <a:pt x="1438265" y="1637505"/>
                </a:cubicBezTo>
                <a:cubicBezTo>
                  <a:pt x="1432551" y="1646445"/>
                  <a:pt x="1424781" y="1653743"/>
                  <a:pt x="1414953" y="1659399"/>
                </a:cubicBezTo>
                <a:cubicBezTo>
                  <a:pt x="1405125" y="1665056"/>
                  <a:pt x="1392752" y="1669871"/>
                  <a:pt x="1377834" y="1673845"/>
                </a:cubicBezTo>
                <a:cubicBezTo>
                  <a:pt x="1362917" y="1677818"/>
                  <a:pt x="1348807" y="1679805"/>
                  <a:pt x="1335506" y="1679805"/>
                </a:cubicBezTo>
                <a:lnTo>
                  <a:pt x="1168606" y="1679805"/>
                </a:lnTo>
                <a:cubicBezTo>
                  <a:pt x="1157272" y="1679805"/>
                  <a:pt x="1143022" y="1678195"/>
                  <a:pt x="1125856" y="1674974"/>
                </a:cubicBezTo>
                <a:cubicBezTo>
                  <a:pt x="1108690" y="1671753"/>
                  <a:pt x="1094610" y="1665857"/>
                  <a:pt x="1083615" y="1657285"/>
                </a:cubicBezTo>
                <a:cubicBezTo>
                  <a:pt x="1072620" y="1648713"/>
                  <a:pt x="1064527" y="1640220"/>
                  <a:pt x="1059335" y="1631806"/>
                </a:cubicBezTo>
                <a:cubicBezTo>
                  <a:pt x="1054143" y="1623392"/>
                  <a:pt x="1050543" y="1613926"/>
                  <a:pt x="1048533" y="1603408"/>
                </a:cubicBezTo>
                <a:cubicBezTo>
                  <a:pt x="1046523" y="1592890"/>
                  <a:pt x="1045518" y="1583480"/>
                  <a:pt x="1045518" y="1575178"/>
                </a:cubicBezTo>
                <a:lnTo>
                  <a:pt x="1045518" y="1390768"/>
                </a:lnTo>
                <a:cubicBezTo>
                  <a:pt x="1045518" y="1383073"/>
                  <a:pt x="1046326" y="1374519"/>
                  <a:pt x="1047944" y="1365103"/>
                </a:cubicBezTo>
                <a:cubicBezTo>
                  <a:pt x="1049562" y="1355688"/>
                  <a:pt x="1053092" y="1347028"/>
                  <a:pt x="1058535" y="1339121"/>
                </a:cubicBezTo>
                <a:cubicBezTo>
                  <a:pt x="1063978" y="1331215"/>
                  <a:pt x="1072055" y="1323059"/>
                  <a:pt x="1082767" y="1314654"/>
                </a:cubicBezTo>
                <a:cubicBezTo>
                  <a:pt x="1093478" y="1306249"/>
                  <a:pt x="1105605" y="1300080"/>
                  <a:pt x="1119146" y="1296147"/>
                </a:cubicBezTo>
                <a:cubicBezTo>
                  <a:pt x="1132688" y="1292214"/>
                  <a:pt x="1145982" y="1290248"/>
                  <a:pt x="1159031" y="1290248"/>
                </a:cubicBezTo>
                <a:close/>
                <a:moveTo>
                  <a:pt x="361220" y="540458"/>
                </a:moveTo>
                <a:lnTo>
                  <a:pt x="327483" y="570446"/>
                </a:lnTo>
                <a:lnTo>
                  <a:pt x="416146" y="570446"/>
                </a:lnTo>
                <a:lnTo>
                  <a:pt x="416146" y="540458"/>
                </a:lnTo>
                <a:close/>
                <a:moveTo>
                  <a:pt x="1177299" y="521897"/>
                </a:moveTo>
                <a:lnTo>
                  <a:pt x="2148212" y="521897"/>
                </a:lnTo>
                <a:lnTo>
                  <a:pt x="2082616" y="665842"/>
                </a:lnTo>
                <a:lnTo>
                  <a:pt x="1760877" y="665842"/>
                </a:lnTo>
                <a:lnTo>
                  <a:pt x="1760877" y="890025"/>
                </a:lnTo>
                <a:lnTo>
                  <a:pt x="2164222" y="890025"/>
                </a:lnTo>
                <a:lnTo>
                  <a:pt x="2099204" y="1031300"/>
                </a:lnTo>
                <a:lnTo>
                  <a:pt x="1159155" y="1031300"/>
                </a:lnTo>
                <a:lnTo>
                  <a:pt x="1159155" y="890025"/>
                </a:lnTo>
                <a:lnTo>
                  <a:pt x="1560365" y="890025"/>
                </a:lnTo>
                <a:lnTo>
                  <a:pt x="1560365" y="665842"/>
                </a:lnTo>
                <a:lnTo>
                  <a:pt x="1177299" y="665842"/>
                </a:lnTo>
                <a:close/>
                <a:moveTo>
                  <a:pt x="2480494" y="463103"/>
                </a:moveTo>
                <a:lnTo>
                  <a:pt x="2480494" y="879354"/>
                </a:lnTo>
                <a:lnTo>
                  <a:pt x="2522742" y="879354"/>
                </a:lnTo>
                <a:lnTo>
                  <a:pt x="2522742" y="463103"/>
                </a:lnTo>
                <a:close/>
                <a:moveTo>
                  <a:pt x="782139" y="234436"/>
                </a:moveTo>
                <a:lnTo>
                  <a:pt x="724255" y="358532"/>
                </a:lnTo>
                <a:lnTo>
                  <a:pt x="265594" y="358532"/>
                </a:lnTo>
                <a:lnTo>
                  <a:pt x="265594" y="401316"/>
                </a:lnTo>
                <a:lnTo>
                  <a:pt x="782139" y="401316"/>
                </a:lnTo>
                <a:close/>
                <a:moveTo>
                  <a:pt x="1404593" y="220453"/>
                </a:moveTo>
                <a:lnTo>
                  <a:pt x="1596552" y="220453"/>
                </a:lnTo>
                <a:lnTo>
                  <a:pt x="1417814" y="491373"/>
                </a:lnTo>
                <a:lnTo>
                  <a:pt x="1219981" y="491373"/>
                </a:lnTo>
                <a:close/>
                <a:moveTo>
                  <a:pt x="3042859" y="219390"/>
                </a:moveTo>
                <a:lnTo>
                  <a:pt x="3190613" y="219390"/>
                </a:lnTo>
                <a:lnTo>
                  <a:pt x="3174612" y="294611"/>
                </a:lnTo>
                <a:lnTo>
                  <a:pt x="3210186" y="294611"/>
                </a:lnTo>
                <a:lnTo>
                  <a:pt x="3281317" y="616758"/>
                </a:lnTo>
                <a:lnTo>
                  <a:pt x="3132516" y="616758"/>
                </a:lnTo>
                <a:lnTo>
                  <a:pt x="3120001" y="521786"/>
                </a:lnTo>
                <a:lnTo>
                  <a:pt x="3108421" y="616758"/>
                </a:lnTo>
                <a:lnTo>
                  <a:pt x="3062567" y="616758"/>
                </a:lnTo>
                <a:lnTo>
                  <a:pt x="3062567" y="669150"/>
                </a:lnTo>
                <a:lnTo>
                  <a:pt x="3280781" y="669150"/>
                </a:lnTo>
                <a:lnTo>
                  <a:pt x="3222446" y="811488"/>
                </a:lnTo>
                <a:lnTo>
                  <a:pt x="3062567" y="811488"/>
                </a:lnTo>
                <a:lnTo>
                  <a:pt x="3062567" y="982097"/>
                </a:lnTo>
                <a:lnTo>
                  <a:pt x="2886066" y="1052641"/>
                </a:lnTo>
                <a:lnTo>
                  <a:pt x="2886066" y="811488"/>
                </a:lnTo>
                <a:lnTo>
                  <a:pt x="2693997" y="811488"/>
                </a:lnTo>
                <a:lnTo>
                  <a:pt x="2693997" y="669150"/>
                </a:lnTo>
                <a:lnTo>
                  <a:pt x="2886066" y="669150"/>
                </a:lnTo>
                <a:lnTo>
                  <a:pt x="2886066" y="616758"/>
                </a:lnTo>
                <a:lnTo>
                  <a:pt x="2866349" y="616758"/>
                </a:lnTo>
                <a:lnTo>
                  <a:pt x="2849242" y="502579"/>
                </a:lnTo>
                <a:lnTo>
                  <a:pt x="2836735" y="616758"/>
                </a:lnTo>
                <a:lnTo>
                  <a:pt x="2687068" y="616758"/>
                </a:lnTo>
                <a:lnTo>
                  <a:pt x="2756099" y="225257"/>
                </a:lnTo>
                <a:lnTo>
                  <a:pt x="2904108" y="225257"/>
                </a:lnTo>
                <a:lnTo>
                  <a:pt x="2891304" y="299950"/>
                </a:lnTo>
                <a:lnTo>
                  <a:pt x="2943925" y="299950"/>
                </a:lnTo>
                <a:lnTo>
                  <a:pt x="2985901" y="519763"/>
                </a:lnTo>
                <a:close/>
                <a:moveTo>
                  <a:pt x="265594" y="172865"/>
                </a:moveTo>
                <a:lnTo>
                  <a:pt x="265594" y="230061"/>
                </a:lnTo>
                <a:lnTo>
                  <a:pt x="782139" y="230061"/>
                </a:lnTo>
                <a:lnTo>
                  <a:pt x="782139" y="172865"/>
                </a:lnTo>
                <a:close/>
                <a:moveTo>
                  <a:pt x="2272517" y="36921"/>
                </a:moveTo>
                <a:lnTo>
                  <a:pt x="2705110" y="36921"/>
                </a:lnTo>
                <a:lnTo>
                  <a:pt x="2649181" y="185134"/>
                </a:lnTo>
                <a:lnTo>
                  <a:pt x="2550494" y="185134"/>
                </a:lnTo>
                <a:lnTo>
                  <a:pt x="2506103" y="312798"/>
                </a:lnTo>
                <a:lnTo>
                  <a:pt x="2686966" y="313325"/>
                </a:lnTo>
                <a:lnTo>
                  <a:pt x="2686966" y="884167"/>
                </a:lnTo>
                <a:lnTo>
                  <a:pt x="2538446" y="1025434"/>
                </a:lnTo>
                <a:lnTo>
                  <a:pt x="2316262" y="1025434"/>
                </a:lnTo>
                <a:lnTo>
                  <a:pt x="2316262" y="544199"/>
                </a:lnTo>
                <a:lnTo>
                  <a:pt x="2258114" y="544199"/>
                </a:lnTo>
                <a:lnTo>
                  <a:pt x="2371221" y="185134"/>
                </a:lnTo>
                <a:lnTo>
                  <a:pt x="2272517" y="185134"/>
                </a:lnTo>
                <a:close/>
                <a:moveTo>
                  <a:pt x="65618" y="33724"/>
                </a:moveTo>
                <a:lnTo>
                  <a:pt x="982651" y="33724"/>
                </a:lnTo>
                <a:lnTo>
                  <a:pt x="982651" y="399922"/>
                </a:lnTo>
                <a:lnTo>
                  <a:pt x="797112" y="540458"/>
                </a:lnTo>
                <a:lnTo>
                  <a:pt x="616649" y="540458"/>
                </a:lnTo>
                <a:lnTo>
                  <a:pt x="616649" y="570446"/>
                </a:lnTo>
                <a:lnTo>
                  <a:pt x="1002394" y="570446"/>
                </a:lnTo>
                <a:lnTo>
                  <a:pt x="936143" y="693050"/>
                </a:lnTo>
                <a:lnTo>
                  <a:pt x="616649" y="693050"/>
                </a:lnTo>
                <a:lnTo>
                  <a:pt x="616649" y="735842"/>
                </a:lnTo>
                <a:lnTo>
                  <a:pt x="999188" y="735842"/>
                </a:lnTo>
                <a:lnTo>
                  <a:pt x="936356" y="860573"/>
                </a:lnTo>
                <a:lnTo>
                  <a:pt x="616649" y="860573"/>
                </a:lnTo>
                <a:lnTo>
                  <a:pt x="616649" y="901231"/>
                </a:lnTo>
                <a:lnTo>
                  <a:pt x="1025333" y="901231"/>
                </a:lnTo>
                <a:lnTo>
                  <a:pt x="966437" y="1023300"/>
                </a:lnTo>
                <a:lnTo>
                  <a:pt x="37875" y="1023300"/>
                </a:lnTo>
                <a:lnTo>
                  <a:pt x="37875" y="901231"/>
                </a:lnTo>
                <a:lnTo>
                  <a:pt x="416146" y="901231"/>
                </a:lnTo>
                <a:lnTo>
                  <a:pt x="416146" y="858974"/>
                </a:lnTo>
                <a:lnTo>
                  <a:pt x="68288" y="860573"/>
                </a:lnTo>
                <a:lnTo>
                  <a:pt x="68288" y="735842"/>
                </a:lnTo>
                <a:lnTo>
                  <a:pt x="416146" y="735842"/>
                </a:lnTo>
                <a:lnTo>
                  <a:pt x="416146" y="693050"/>
                </a:lnTo>
                <a:lnTo>
                  <a:pt x="244423" y="693050"/>
                </a:lnTo>
                <a:lnTo>
                  <a:pt x="228949" y="712792"/>
                </a:lnTo>
                <a:lnTo>
                  <a:pt x="18668" y="712792"/>
                </a:lnTo>
                <a:lnTo>
                  <a:pt x="143517" y="540458"/>
                </a:lnTo>
                <a:lnTo>
                  <a:pt x="65618" y="540458"/>
                </a:lnTo>
                <a:close/>
                <a:moveTo>
                  <a:pt x="3901260" y="25714"/>
                </a:moveTo>
                <a:lnTo>
                  <a:pt x="4064956" y="25714"/>
                </a:lnTo>
                <a:lnTo>
                  <a:pt x="4064956" y="26250"/>
                </a:lnTo>
                <a:lnTo>
                  <a:pt x="4083628" y="26250"/>
                </a:lnTo>
                <a:lnTo>
                  <a:pt x="4083628" y="299950"/>
                </a:lnTo>
                <a:lnTo>
                  <a:pt x="4375464" y="299950"/>
                </a:lnTo>
                <a:lnTo>
                  <a:pt x="4312299" y="451361"/>
                </a:lnTo>
                <a:lnTo>
                  <a:pt x="3644003" y="451361"/>
                </a:lnTo>
                <a:lnTo>
                  <a:pt x="3644003" y="512298"/>
                </a:lnTo>
                <a:lnTo>
                  <a:pt x="4205254" y="512833"/>
                </a:lnTo>
                <a:lnTo>
                  <a:pt x="4205807" y="973527"/>
                </a:lnTo>
                <a:lnTo>
                  <a:pt x="4005295" y="1055311"/>
                </a:lnTo>
                <a:lnTo>
                  <a:pt x="4005295" y="664771"/>
                </a:lnTo>
                <a:lnTo>
                  <a:pt x="3644003" y="664771"/>
                </a:lnTo>
                <a:lnTo>
                  <a:pt x="3644003" y="973527"/>
                </a:lnTo>
                <a:lnTo>
                  <a:pt x="3443491" y="1055311"/>
                </a:lnTo>
                <a:lnTo>
                  <a:pt x="3443491" y="35322"/>
                </a:lnTo>
                <a:lnTo>
                  <a:pt x="3460776" y="35322"/>
                </a:lnTo>
                <a:lnTo>
                  <a:pt x="3644003" y="35322"/>
                </a:lnTo>
                <a:lnTo>
                  <a:pt x="3644003" y="299950"/>
                </a:lnTo>
                <a:lnTo>
                  <a:pt x="3883116" y="299950"/>
                </a:lnTo>
                <a:lnTo>
                  <a:pt x="3883116" y="26250"/>
                </a:lnTo>
                <a:lnTo>
                  <a:pt x="3901260" y="26250"/>
                </a:lnTo>
                <a:close/>
                <a:moveTo>
                  <a:pt x="1657050" y="12"/>
                </a:moveTo>
                <a:cubicBezTo>
                  <a:pt x="1679964" y="204"/>
                  <a:pt x="1701529" y="4816"/>
                  <a:pt x="1721745" y="13845"/>
                </a:cubicBezTo>
                <a:cubicBezTo>
                  <a:pt x="1741961" y="22875"/>
                  <a:pt x="1756070" y="35563"/>
                  <a:pt x="1764074" y="51910"/>
                </a:cubicBezTo>
                <a:lnTo>
                  <a:pt x="1769099" y="60931"/>
                </a:lnTo>
                <a:lnTo>
                  <a:pt x="2140211" y="60931"/>
                </a:lnTo>
                <a:lnTo>
                  <a:pt x="2140211" y="255372"/>
                </a:lnTo>
                <a:lnTo>
                  <a:pt x="1955891" y="308092"/>
                </a:lnTo>
                <a:lnTo>
                  <a:pt x="2084189" y="491373"/>
                </a:lnTo>
                <a:lnTo>
                  <a:pt x="1886594" y="491373"/>
                </a:lnTo>
                <a:lnTo>
                  <a:pt x="1702823" y="220453"/>
                </a:lnTo>
                <a:lnTo>
                  <a:pt x="1894543" y="220453"/>
                </a:lnTo>
                <a:lnTo>
                  <a:pt x="1949307" y="298687"/>
                </a:lnTo>
                <a:lnTo>
                  <a:pt x="1949307" y="210743"/>
                </a:lnTo>
                <a:lnTo>
                  <a:pt x="1344728" y="210743"/>
                </a:lnTo>
                <a:lnTo>
                  <a:pt x="1344728" y="259292"/>
                </a:lnTo>
                <a:lnTo>
                  <a:pt x="1157021" y="320645"/>
                </a:lnTo>
                <a:lnTo>
                  <a:pt x="1157021" y="60931"/>
                </a:lnTo>
                <a:lnTo>
                  <a:pt x="1549363" y="60931"/>
                </a:lnTo>
                <a:cubicBezTo>
                  <a:pt x="1563908" y="38462"/>
                  <a:pt x="1579764" y="22644"/>
                  <a:pt x="1596930" y="13475"/>
                </a:cubicBezTo>
                <a:cubicBezTo>
                  <a:pt x="1614096" y="4307"/>
                  <a:pt x="1634136" y="-181"/>
                  <a:pt x="1657050" y="12"/>
                </a:cubicBezTo>
                <a:close/>
                <a:moveTo>
                  <a:pt x="2973105" y="7"/>
                </a:moveTo>
                <a:cubicBezTo>
                  <a:pt x="2997484" y="-188"/>
                  <a:pt x="3017213" y="4338"/>
                  <a:pt x="3032290" y="13586"/>
                </a:cubicBezTo>
                <a:cubicBezTo>
                  <a:pt x="3047368" y="22833"/>
                  <a:pt x="3061006" y="37725"/>
                  <a:pt x="3073204" y="58262"/>
                </a:cubicBezTo>
                <a:lnTo>
                  <a:pt x="3268512" y="58262"/>
                </a:lnTo>
                <a:lnTo>
                  <a:pt x="3212898" y="200073"/>
                </a:lnTo>
                <a:lnTo>
                  <a:pt x="2704141" y="200073"/>
                </a:lnTo>
                <a:lnTo>
                  <a:pt x="2704141" y="58262"/>
                </a:lnTo>
                <a:lnTo>
                  <a:pt x="2875617" y="58262"/>
                </a:lnTo>
                <a:cubicBezTo>
                  <a:pt x="2889521" y="37561"/>
                  <a:pt x="2903150" y="22726"/>
                  <a:pt x="2916505" y="13756"/>
                </a:cubicBezTo>
                <a:cubicBezTo>
                  <a:pt x="2929859" y="4786"/>
                  <a:pt x="2948726" y="203"/>
                  <a:pt x="2973105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4500" b="1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4176713" y="3771757"/>
            <a:ext cx="5684739" cy="4616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BY: </a:t>
            </a:r>
            <a:r>
              <a:rPr lang="zh-CN" altLang="en-US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启点 </a:t>
            </a:r>
            <a:r>
              <a:rPr lang="en-US" altLang="zh-CN" sz="2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      XXXX</a:t>
            </a:r>
            <a:r>
              <a:rPr lang="zh-CN" altLang="en-US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年</a:t>
            </a:r>
            <a:r>
              <a:rPr lang="en-US" altLang="zh-CN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XX</a:t>
            </a:r>
            <a:r>
              <a:rPr lang="zh-CN" altLang="en-US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月</a:t>
            </a:r>
            <a:r>
              <a:rPr lang="en-US" altLang="zh-CN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XX</a:t>
            </a:r>
            <a:r>
              <a:rPr lang="zh-CN" altLang="en-US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日</a:t>
            </a:r>
            <a:endParaRPr lang="zh-CN" altLang="en-US" sz="11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 rot="1267980">
            <a:off x="5889335" y="-76702"/>
            <a:ext cx="7762827" cy="5104969"/>
            <a:chOff x="2706322" y="354840"/>
            <a:chExt cx="7762827" cy="5104969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268685" y="-51480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330536" y="190698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-192504" y="4373362"/>
            <a:ext cx="3197228" cy="1772047"/>
            <a:chOff x="1" y="400186"/>
            <a:chExt cx="3197228" cy="1772047"/>
          </a:xfrm>
        </p:grpSpPr>
        <p:sp>
          <p:nvSpPr>
            <p:cNvPr id="16" name="等腰三角形 15"/>
            <p:cNvSpPr/>
            <p:nvPr/>
          </p:nvSpPr>
          <p:spPr>
            <a:xfrm rot="5400000">
              <a:off x="111196" y="2977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15877" y="2889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1322786" y="296655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4835581" y="2204466"/>
            <a:ext cx="0" cy="2347722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图表 13"/>
          <p:cNvGraphicFramePr/>
          <p:nvPr/>
        </p:nvGraphicFramePr>
        <p:xfrm>
          <a:off x="5519490" y="1918716"/>
          <a:ext cx="4654314" cy="282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0" name="Group 25"/>
          <p:cNvGrpSpPr>
            <a:grpSpLocks noChangeAspect="1"/>
          </p:cNvGrpSpPr>
          <p:nvPr/>
        </p:nvGrpSpPr>
        <p:grpSpPr bwMode="auto">
          <a:xfrm>
            <a:off x="2063535" y="2119884"/>
            <a:ext cx="1977740" cy="2386800"/>
            <a:chOff x="2615" y="1301"/>
            <a:chExt cx="527" cy="636"/>
          </a:xfrm>
        </p:grpSpPr>
        <p:sp>
          <p:nvSpPr>
            <p:cNvPr id="21" name="AutoShape 24"/>
            <p:cNvSpPr>
              <a:spLocks noChangeAspect="1" noChangeArrowheads="1" noTextEdit="1"/>
            </p:cNvSpPr>
            <p:nvPr/>
          </p:nvSpPr>
          <p:spPr bwMode="auto">
            <a:xfrm>
              <a:off x="2617" y="1306"/>
              <a:ext cx="525" cy="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6"/>
            <p:cNvSpPr/>
            <p:nvPr/>
          </p:nvSpPr>
          <p:spPr bwMode="auto">
            <a:xfrm>
              <a:off x="2615" y="1682"/>
              <a:ext cx="525" cy="255"/>
            </a:xfrm>
            <a:custGeom>
              <a:avLst/>
              <a:gdLst>
                <a:gd name="T0" fmla="*/ 41 w 222"/>
                <a:gd name="T1" fmla="*/ 0 h 108"/>
                <a:gd name="T2" fmla="*/ 69 w 222"/>
                <a:gd name="T3" fmla="*/ 0 h 108"/>
                <a:gd name="T4" fmla="*/ 94 w 222"/>
                <a:gd name="T5" fmla="*/ 82 h 108"/>
                <a:gd name="T6" fmla="*/ 97 w 222"/>
                <a:gd name="T7" fmla="*/ 84 h 108"/>
                <a:gd name="T8" fmla="*/ 104 w 222"/>
                <a:gd name="T9" fmla="*/ 36 h 108"/>
                <a:gd name="T10" fmla="*/ 99 w 222"/>
                <a:gd name="T11" fmla="*/ 24 h 108"/>
                <a:gd name="T12" fmla="*/ 108 w 222"/>
                <a:gd name="T13" fmla="*/ 16 h 108"/>
                <a:gd name="T14" fmla="*/ 115 w 222"/>
                <a:gd name="T15" fmla="*/ 16 h 108"/>
                <a:gd name="T16" fmla="*/ 124 w 222"/>
                <a:gd name="T17" fmla="*/ 24 h 108"/>
                <a:gd name="T18" fmla="*/ 119 w 222"/>
                <a:gd name="T19" fmla="*/ 36 h 108"/>
                <a:gd name="T20" fmla="*/ 126 w 222"/>
                <a:gd name="T21" fmla="*/ 84 h 108"/>
                <a:gd name="T22" fmla="*/ 129 w 222"/>
                <a:gd name="T23" fmla="*/ 83 h 108"/>
                <a:gd name="T24" fmla="*/ 154 w 222"/>
                <a:gd name="T25" fmla="*/ 0 h 108"/>
                <a:gd name="T26" fmla="*/ 182 w 222"/>
                <a:gd name="T27" fmla="*/ 0 h 108"/>
                <a:gd name="T28" fmla="*/ 222 w 222"/>
                <a:gd name="T29" fmla="*/ 40 h 108"/>
                <a:gd name="T30" fmla="*/ 222 w 222"/>
                <a:gd name="T31" fmla="*/ 83 h 108"/>
                <a:gd name="T32" fmla="*/ 197 w 222"/>
                <a:gd name="T33" fmla="*/ 108 h 108"/>
                <a:gd name="T34" fmla="*/ 26 w 222"/>
                <a:gd name="T35" fmla="*/ 108 h 108"/>
                <a:gd name="T36" fmla="*/ 0 w 222"/>
                <a:gd name="T37" fmla="*/ 83 h 108"/>
                <a:gd name="T38" fmla="*/ 0 w 222"/>
                <a:gd name="T39" fmla="*/ 40 h 108"/>
                <a:gd name="T40" fmla="*/ 41 w 222"/>
                <a:gd name="T4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2" h="108">
                  <a:moveTo>
                    <a:pt x="41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6" y="84"/>
                    <a:pt x="126" y="84"/>
                    <a:pt x="126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204" y="0"/>
                    <a:pt x="222" y="18"/>
                    <a:pt x="222" y="40"/>
                  </a:cubicBezTo>
                  <a:cubicBezTo>
                    <a:pt x="222" y="83"/>
                    <a:pt x="222" y="83"/>
                    <a:pt x="222" y="83"/>
                  </a:cubicBezTo>
                  <a:cubicBezTo>
                    <a:pt x="222" y="97"/>
                    <a:pt x="211" y="108"/>
                    <a:pt x="197" y="108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12" y="108"/>
                    <a:pt x="0" y="97"/>
                    <a:pt x="0" y="8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2681" y="1301"/>
              <a:ext cx="378" cy="265"/>
            </a:xfrm>
            <a:custGeom>
              <a:avLst/>
              <a:gdLst>
                <a:gd name="T0" fmla="*/ 33 w 160"/>
                <a:gd name="T1" fmla="*/ 110 h 112"/>
                <a:gd name="T2" fmla="*/ 50 w 160"/>
                <a:gd name="T3" fmla="*/ 19 h 112"/>
                <a:gd name="T4" fmla="*/ 89 w 160"/>
                <a:gd name="T5" fmla="*/ 3 h 112"/>
                <a:gd name="T6" fmla="*/ 133 w 160"/>
                <a:gd name="T7" fmla="*/ 35 h 112"/>
                <a:gd name="T8" fmla="*/ 129 w 160"/>
                <a:gd name="T9" fmla="*/ 112 h 112"/>
                <a:gd name="T10" fmla="*/ 131 w 160"/>
                <a:gd name="T11" fmla="*/ 80 h 112"/>
                <a:gd name="T12" fmla="*/ 125 w 160"/>
                <a:gd name="T13" fmla="*/ 50 h 112"/>
                <a:gd name="T14" fmla="*/ 115 w 160"/>
                <a:gd name="T15" fmla="*/ 56 h 112"/>
                <a:gd name="T16" fmla="*/ 121 w 160"/>
                <a:gd name="T17" fmla="*/ 48 h 112"/>
                <a:gd name="T18" fmla="*/ 115 w 160"/>
                <a:gd name="T19" fmla="*/ 52 h 112"/>
                <a:gd name="T20" fmla="*/ 111 w 160"/>
                <a:gd name="T21" fmla="*/ 44 h 112"/>
                <a:gd name="T22" fmla="*/ 86 w 160"/>
                <a:gd name="T23" fmla="*/ 52 h 112"/>
                <a:gd name="T24" fmla="*/ 45 w 160"/>
                <a:gd name="T25" fmla="*/ 57 h 112"/>
                <a:gd name="T26" fmla="*/ 33 w 160"/>
                <a:gd name="T27" fmla="*/ 11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0" h="112">
                  <a:moveTo>
                    <a:pt x="33" y="110"/>
                  </a:moveTo>
                  <a:cubicBezTo>
                    <a:pt x="33" y="110"/>
                    <a:pt x="0" y="40"/>
                    <a:pt x="50" y="19"/>
                  </a:cubicBezTo>
                  <a:cubicBezTo>
                    <a:pt x="50" y="19"/>
                    <a:pt x="63" y="0"/>
                    <a:pt x="89" y="3"/>
                  </a:cubicBezTo>
                  <a:cubicBezTo>
                    <a:pt x="89" y="3"/>
                    <a:pt x="135" y="1"/>
                    <a:pt x="133" y="35"/>
                  </a:cubicBezTo>
                  <a:cubicBezTo>
                    <a:pt x="133" y="35"/>
                    <a:pt x="160" y="64"/>
                    <a:pt x="129" y="112"/>
                  </a:cubicBezTo>
                  <a:cubicBezTo>
                    <a:pt x="129" y="112"/>
                    <a:pt x="135" y="92"/>
                    <a:pt x="131" y="80"/>
                  </a:cubicBezTo>
                  <a:cubicBezTo>
                    <a:pt x="127" y="68"/>
                    <a:pt x="125" y="50"/>
                    <a:pt x="125" y="50"/>
                  </a:cubicBezTo>
                  <a:cubicBezTo>
                    <a:pt x="125" y="50"/>
                    <a:pt x="120" y="56"/>
                    <a:pt x="115" y="56"/>
                  </a:cubicBezTo>
                  <a:cubicBezTo>
                    <a:pt x="121" y="48"/>
                    <a:pt x="121" y="48"/>
                    <a:pt x="121" y="48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2"/>
                    <a:pt x="122" y="42"/>
                    <a:pt x="111" y="44"/>
                  </a:cubicBezTo>
                  <a:cubicBezTo>
                    <a:pt x="100" y="47"/>
                    <a:pt x="101" y="54"/>
                    <a:pt x="86" y="52"/>
                  </a:cubicBezTo>
                  <a:cubicBezTo>
                    <a:pt x="71" y="49"/>
                    <a:pt x="52" y="39"/>
                    <a:pt x="45" y="57"/>
                  </a:cubicBezTo>
                  <a:cubicBezTo>
                    <a:pt x="37" y="75"/>
                    <a:pt x="34" y="78"/>
                    <a:pt x="33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2785" y="1495"/>
              <a:ext cx="85" cy="54"/>
            </a:xfrm>
            <a:custGeom>
              <a:avLst/>
              <a:gdLst>
                <a:gd name="T0" fmla="*/ 12 w 36"/>
                <a:gd name="T1" fmla="*/ 0 h 23"/>
                <a:gd name="T2" fmla="*/ 24 w 36"/>
                <a:gd name="T3" fmla="*/ 0 h 23"/>
                <a:gd name="T4" fmla="*/ 32 w 36"/>
                <a:gd name="T5" fmla="*/ 3 h 23"/>
                <a:gd name="T6" fmla="*/ 32 w 36"/>
                <a:gd name="T7" fmla="*/ 4 h 23"/>
                <a:gd name="T8" fmla="*/ 36 w 36"/>
                <a:gd name="T9" fmla="*/ 11 h 23"/>
                <a:gd name="T10" fmla="*/ 36 w 36"/>
                <a:gd name="T11" fmla="*/ 11 h 23"/>
                <a:gd name="T12" fmla="*/ 32 w 36"/>
                <a:gd name="T13" fmla="*/ 19 h 23"/>
                <a:gd name="T14" fmla="*/ 24 w 36"/>
                <a:gd name="T15" fmla="*/ 23 h 23"/>
                <a:gd name="T16" fmla="*/ 12 w 36"/>
                <a:gd name="T17" fmla="*/ 23 h 23"/>
                <a:gd name="T18" fmla="*/ 4 w 36"/>
                <a:gd name="T19" fmla="*/ 19 h 23"/>
                <a:gd name="T20" fmla="*/ 0 w 36"/>
                <a:gd name="T21" fmla="*/ 11 h 23"/>
                <a:gd name="T22" fmla="*/ 0 w 36"/>
                <a:gd name="T23" fmla="*/ 11 h 23"/>
                <a:gd name="T24" fmla="*/ 4 w 36"/>
                <a:gd name="T25" fmla="*/ 4 h 23"/>
                <a:gd name="T26" fmla="*/ 4 w 36"/>
                <a:gd name="T27" fmla="*/ 3 h 23"/>
                <a:gd name="T28" fmla="*/ 12 w 36"/>
                <a:gd name="T29" fmla="*/ 0 h 23"/>
                <a:gd name="T30" fmla="*/ 24 w 36"/>
                <a:gd name="T31" fmla="*/ 4 h 23"/>
                <a:gd name="T32" fmla="*/ 12 w 36"/>
                <a:gd name="T33" fmla="*/ 4 h 23"/>
                <a:gd name="T34" fmla="*/ 6 w 36"/>
                <a:gd name="T35" fmla="*/ 6 h 23"/>
                <a:gd name="T36" fmla="*/ 6 w 36"/>
                <a:gd name="T37" fmla="*/ 6 h 23"/>
                <a:gd name="T38" fmla="*/ 4 w 36"/>
                <a:gd name="T39" fmla="*/ 11 h 23"/>
                <a:gd name="T40" fmla="*/ 4 w 36"/>
                <a:gd name="T41" fmla="*/ 11 h 23"/>
                <a:gd name="T42" fmla="*/ 6 w 36"/>
                <a:gd name="T43" fmla="*/ 17 h 23"/>
                <a:gd name="T44" fmla="*/ 12 w 36"/>
                <a:gd name="T45" fmla="*/ 19 h 23"/>
                <a:gd name="T46" fmla="*/ 24 w 36"/>
                <a:gd name="T47" fmla="*/ 19 h 23"/>
                <a:gd name="T48" fmla="*/ 30 w 36"/>
                <a:gd name="T49" fmla="*/ 17 h 23"/>
                <a:gd name="T50" fmla="*/ 32 w 36"/>
                <a:gd name="T51" fmla="*/ 11 h 23"/>
                <a:gd name="T52" fmla="*/ 32 w 36"/>
                <a:gd name="T53" fmla="*/ 11 h 23"/>
                <a:gd name="T54" fmla="*/ 30 w 36"/>
                <a:gd name="T55" fmla="*/ 6 h 23"/>
                <a:gd name="T56" fmla="*/ 30 w 36"/>
                <a:gd name="T57" fmla="*/ 6 h 23"/>
                <a:gd name="T58" fmla="*/ 24 w 36"/>
                <a:gd name="T5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3">
                  <a:moveTo>
                    <a:pt x="1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8" y="0"/>
                    <a:pt x="30" y="1"/>
                    <a:pt x="32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5" y="6"/>
                    <a:pt x="36" y="8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5"/>
                    <a:pt x="35" y="17"/>
                    <a:pt x="32" y="19"/>
                  </a:cubicBezTo>
                  <a:cubicBezTo>
                    <a:pt x="30" y="22"/>
                    <a:pt x="28" y="23"/>
                    <a:pt x="24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9" y="23"/>
                    <a:pt x="6" y="22"/>
                    <a:pt x="4" y="19"/>
                  </a:cubicBezTo>
                  <a:cubicBezTo>
                    <a:pt x="2" y="17"/>
                    <a:pt x="0" y="1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2" y="6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9" y="0"/>
                    <a:pt x="12" y="0"/>
                  </a:cubicBezTo>
                  <a:close/>
                  <a:moveTo>
                    <a:pt x="2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8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8"/>
                    <a:pt x="4" y="9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4"/>
                    <a:pt x="5" y="15"/>
                    <a:pt x="6" y="17"/>
                  </a:cubicBezTo>
                  <a:cubicBezTo>
                    <a:pt x="8" y="18"/>
                    <a:pt x="10" y="19"/>
                    <a:pt x="12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7" y="19"/>
                    <a:pt x="28" y="18"/>
                    <a:pt x="30" y="17"/>
                  </a:cubicBezTo>
                  <a:cubicBezTo>
                    <a:pt x="31" y="15"/>
                    <a:pt x="32" y="14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9"/>
                    <a:pt x="31" y="8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5"/>
                    <a:pt x="27" y="4"/>
                    <a:pt x="2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9"/>
            <p:cNvSpPr>
              <a:spLocks noEditPoints="1"/>
            </p:cNvSpPr>
            <p:nvPr/>
          </p:nvSpPr>
          <p:spPr bwMode="auto">
            <a:xfrm>
              <a:off x="2887" y="1495"/>
              <a:ext cx="82" cy="54"/>
            </a:xfrm>
            <a:custGeom>
              <a:avLst/>
              <a:gdLst>
                <a:gd name="T0" fmla="*/ 11 w 35"/>
                <a:gd name="T1" fmla="*/ 0 h 23"/>
                <a:gd name="T2" fmla="*/ 24 w 35"/>
                <a:gd name="T3" fmla="*/ 0 h 23"/>
                <a:gd name="T4" fmla="*/ 32 w 35"/>
                <a:gd name="T5" fmla="*/ 3 h 23"/>
                <a:gd name="T6" fmla="*/ 32 w 35"/>
                <a:gd name="T7" fmla="*/ 4 h 23"/>
                <a:gd name="T8" fmla="*/ 35 w 35"/>
                <a:gd name="T9" fmla="*/ 11 h 23"/>
                <a:gd name="T10" fmla="*/ 35 w 35"/>
                <a:gd name="T11" fmla="*/ 11 h 23"/>
                <a:gd name="T12" fmla="*/ 32 w 35"/>
                <a:gd name="T13" fmla="*/ 19 h 23"/>
                <a:gd name="T14" fmla="*/ 24 w 35"/>
                <a:gd name="T15" fmla="*/ 23 h 23"/>
                <a:gd name="T16" fmla="*/ 11 w 35"/>
                <a:gd name="T17" fmla="*/ 23 h 23"/>
                <a:gd name="T18" fmla="*/ 3 w 35"/>
                <a:gd name="T19" fmla="*/ 19 h 23"/>
                <a:gd name="T20" fmla="*/ 0 w 35"/>
                <a:gd name="T21" fmla="*/ 11 h 23"/>
                <a:gd name="T22" fmla="*/ 0 w 35"/>
                <a:gd name="T23" fmla="*/ 11 h 23"/>
                <a:gd name="T24" fmla="*/ 3 w 35"/>
                <a:gd name="T25" fmla="*/ 4 h 23"/>
                <a:gd name="T26" fmla="*/ 3 w 35"/>
                <a:gd name="T27" fmla="*/ 3 h 23"/>
                <a:gd name="T28" fmla="*/ 11 w 35"/>
                <a:gd name="T29" fmla="*/ 0 h 23"/>
                <a:gd name="T30" fmla="*/ 24 w 35"/>
                <a:gd name="T31" fmla="*/ 4 h 23"/>
                <a:gd name="T32" fmla="*/ 11 w 35"/>
                <a:gd name="T33" fmla="*/ 4 h 23"/>
                <a:gd name="T34" fmla="*/ 6 w 35"/>
                <a:gd name="T35" fmla="*/ 6 h 23"/>
                <a:gd name="T36" fmla="*/ 6 w 35"/>
                <a:gd name="T37" fmla="*/ 6 h 23"/>
                <a:gd name="T38" fmla="*/ 3 w 35"/>
                <a:gd name="T39" fmla="*/ 11 h 23"/>
                <a:gd name="T40" fmla="*/ 3 w 35"/>
                <a:gd name="T41" fmla="*/ 11 h 23"/>
                <a:gd name="T42" fmla="*/ 6 w 35"/>
                <a:gd name="T43" fmla="*/ 17 h 23"/>
                <a:gd name="T44" fmla="*/ 11 w 35"/>
                <a:gd name="T45" fmla="*/ 19 h 23"/>
                <a:gd name="T46" fmla="*/ 24 w 35"/>
                <a:gd name="T47" fmla="*/ 19 h 23"/>
                <a:gd name="T48" fmla="*/ 29 w 35"/>
                <a:gd name="T49" fmla="*/ 17 h 23"/>
                <a:gd name="T50" fmla="*/ 31 w 35"/>
                <a:gd name="T51" fmla="*/ 11 h 23"/>
                <a:gd name="T52" fmla="*/ 31 w 35"/>
                <a:gd name="T53" fmla="*/ 11 h 23"/>
                <a:gd name="T54" fmla="*/ 29 w 35"/>
                <a:gd name="T55" fmla="*/ 6 h 23"/>
                <a:gd name="T56" fmla="*/ 29 w 35"/>
                <a:gd name="T57" fmla="*/ 6 h 23"/>
                <a:gd name="T58" fmla="*/ 24 w 35"/>
                <a:gd name="T5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23">
                  <a:moveTo>
                    <a:pt x="1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30" y="1"/>
                    <a:pt x="32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4" y="6"/>
                    <a:pt x="35" y="8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5"/>
                    <a:pt x="34" y="17"/>
                    <a:pt x="32" y="19"/>
                  </a:cubicBezTo>
                  <a:cubicBezTo>
                    <a:pt x="30" y="22"/>
                    <a:pt x="27" y="23"/>
                    <a:pt x="24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8" y="23"/>
                    <a:pt x="5" y="22"/>
                    <a:pt x="3" y="19"/>
                  </a:cubicBezTo>
                  <a:cubicBezTo>
                    <a:pt x="1" y="17"/>
                    <a:pt x="0" y="15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6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1"/>
                    <a:pt x="8" y="0"/>
                    <a:pt x="11" y="0"/>
                  </a:cubicBezTo>
                  <a:close/>
                  <a:moveTo>
                    <a:pt x="24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9" y="4"/>
                    <a:pt x="7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8"/>
                    <a:pt x="3" y="9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4"/>
                    <a:pt x="4" y="15"/>
                    <a:pt x="6" y="17"/>
                  </a:cubicBezTo>
                  <a:cubicBezTo>
                    <a:pt x="7" y="18"/>
                    <a:pt x="9" y="19"/>
                    <a:pt x="1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6" y="19"/>
                    <a:pt x="28" y="18"/>
                    <a:pt x="29" y="17"/>
                  </a:cubicBezTo>
                  <a:cubicBezTo>
                    <a:pt x="30" y="15"/>
                    <a:pt x="31" y="14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9"/>
                    <a:pt x="30" y="8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5"/>
                    <a:pt x="26" y="4"/>
                    <a:pt x="24" y="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0"/>
            <p:cNvSpPr/>
            <p:nvPr/>
          </p:nvSpPr>
          <p:spPr bwMode="auto">
            <a:xfrm>
              <a:off x="2759" y="1509"/>
              <a:ext cx="33" cy="17"/>
            </a:xfrm>
            <a:custGeom>
              <a:avLst/>
              <a:gdLst>
                <a:gd name="T0" fmla="*/ 31 w 33"/>
                <a:gd name="T1" fmla="*/ 17 h 17"/>
                <a:gd name="T2" fmla="*/ 0 w 33"/>
                <a:gd name="T3" fmla="*/ 10 h 17"/>
                <a:gd name="T4" fmla="*/ 2 w 33"/>
                <a:gd name="T5" fmla="*/ 0 h 17"/>
                <a:gd name="T6" fmla="*/ 33 w 33"/>
                <a:gd name="T7" fmla="*/ 10 h 17"/>
                <a:gd name="T8" fmla="*/ 31 w 33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17"/>
                  </a:moveTo>
                  <a:lnTo>
                    <a:pt x="0" y="10"/>
                  </a:lnTo>
                  <a:lnTo>
                    <a:pt x="2" y="0"/>
                  </a:lnTo>
                  <a:lnTo>
                    <a:pt x="33" y="10"/>
                  </a:lnTo>
                  <a:lnTo>
                    <a:pt x="31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1"/>
            <p:cNvSpPr/>
            <p:nvPr/>
          </p:nvSpPr>
          <p:spPr bwMode="auto">
            <a:xfrm>
              <a:off x="2965" y="1509"/>
              <a:ext cx="33" cy="17"/>
            </a:xfrm>
            <a:custGeom>
              <a:avLst/>
              <a:gdLst>
                <a:gd name="T0" fmla="*/ 0 w 33"/>
                <a:gd name="T1" fmla="*/ 10 h 17"/>
                <a:gd name="T2" fmla="*/ 30 w 33"/>
                <a:gd name="T3" fmla="*/ 0 h 17"/>
                <a:gd name="T4" fmla="*/ 33 w 33"/>
                <a:gd name="T5" fmla="*/ 10 h 17"/>
                <a:gd name="T6" fmla="*/ 2 w 33"/>
                <a:gd name="T7" fmla="*/ 17 h 17"/>
                <a:gd name="T8" fmla="*/ 0 w 33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0" y="10"/>
                  </a:moveTo>
                  <a:lnTo>
                    <a:pt x="30" y="0"/>
                  </a:lnTo>
                  <a:lnTo>
                    <a:pt x="33" y="10"/>
                  </a:lnTo>
                  <a:lnTo>
                    <a:pt x="2" y="17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2865" y="1516"/>
              <a:ext cx="26" cy="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481962" y="4942012"/>
            <a:ext cx="74068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请在此输入您的文字内容，请在此输入您的文字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请在此输入您的文字内容，请在此输入您的文字内容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 rot="1267980">
            <a:off x="5889335" y="-76702"/>
            <a:ext cx="7762827" cy="5104969"/>
            <a:chOff x="2706322" y="354840"/>
            <a:chExt cx="7762827" cy="5104969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268685" y="-51480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330536" y="190698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-192504" y="4373362"/>
            <a:ext cx="3197228" cy="1772047"/>
            <a:chOff x="1" y="400186"/>
            <a:chExt cx="3197228" cy="1772047"/>
          </a:xfrm>
        </p:grpSpPr>
        <p:sp>
          <p:nvSpPr>
            <p:cNvPr id="16" name="等腰三角形 15"/>
            <p:cNvSpPr/>
            <p:nvPr/>
          </p:nvSpPr>
          <p:spPr>
            <a:xfrm rot="5400000">
              <a:off x="111196" y="2977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15877" y="2889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1322786" y="296655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TextBox 11"/>
          <p:cNvSpPr txBox="1"/>
          <p:nvPr/>
        </p:nvSpPr>
        <p:spPr>
          <a:xfrm>
            <a:off x="7879811" y="1884618"/>
            <a:ext cx="24377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879811" y="5048975"/>
            <a:ext cx="24377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2260864" y="1884618"/>
            <a:ext cx="24377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2260864" y="5048975"/>
            <a:ext cx="24377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" name="图表 21"/>
          <p:cNvGraphicFramePr/>
          <p:nvPr/>
        </p:nvGraphicFramePr>
        <p:xfrm>
          <a:off x="3519280" y="2005314"/>
          <a:ext cx="5577472" cy="3679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3" name="等腰三角形 22"/>
          <p:cNvSpPr/>
          <p:nvPr/>
        </p:nvSpPr>
        <p:spPr>
          <a:xfrm rot="18699971">
            <a:off x="4523262" y="2151254"/>
            <a:ext cx="576011" cy="68840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2900029" flipH="1">
            <a:off x="7491672" y="2151254"/>
            <a:ext cx="576011" cy="688403"/>
          </a:xfrm>
          <a:prstGeom prst="triangle">
            <a:avLst/>
          </a:prstGeom>
          <a:solidFill>
            <a:srgbClr val="FFC5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2900029" flipV="1">
            <a:off x="4523262" y="4848860"/>
            <a:ext cx="576011" cy="688403"/>
          </a:xfrm>
          <a:prstGeom prst="triangle">
            <a:avLst/>
          </a:prstGeom>
          <a:solidFill>
            <a:srgbClr val="FFC5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 rot="18699971" flipH="1" flipV="1">
            <a:off x="7491672" y="4848860"/>
            <a:ext cx="576011" cy="68840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</a:endParaRPr>
          </a:p>
        </p:txBody>
      </p:sp>
      <p:grpSp>
        <p:nvGrpSpPr>
          <p:cNvPr id="28" name="Group 4"/>
          <p:cNvGrpSpPr>
            <a:grpSpLocks noChangeAspect="1"/>
          </p:cNvGrpSpPr>
          <p:nvPr/>
        </p:nvGrpSpPr>
        <p:grpSpPr bwMode="auto">
          <a:xfrm>
            <a:off x="4119416" y="1797317"/>
            <a:ext cx="331237" cy="775741"/>
            <a:chOff x="1885" y="1509"/>
            <a:chExt cx="503" cy="1178"/>
          </a:xfrm>
          <a:solidFill>
            <a:schemeClr val="bg1"/>
          </a:solidFill>
        </p:grpSpPr>
        <p:sp>
          <p:nvSpPr>
            <p:cNvPr id="29" name="Freeform 5"/>
            <p:cNvSpPr/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0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sp>
        <p:nvSpPr>
          <p:cNvPr id="31" name="TextBox 12"/>
          <p:cNvSpPr txBox="1"/>
          <p:nvPr/>
        </p:nvSpPr>
        <p:spPr>
          <a:xfrm>
            <a:off x="1875220" y="2196589"/>
            <a:ext cx="2437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Group 4"/>
          <p:cNvGrpSpPr>
            <a:grpSpLocks noChangeAspect="1"/>
          </p:cNvGrpSpPr>
          <p:nvPr/>
        </p:nvGrpSpPr>
        <p:grpSpPr bwMode="auto">
          <a:xfrm>
            <a:off x="4119416" y="4961674"/>
            <a:ext cx="331237" cy="775741"/>
            <a:chOff x="1885" y="1509"/>
            <a:chExt cx="503" cy="1178"/>
          </a:xfrm>
          <a:solidFill>
            <a:srgbClr val="FFC543"/>
          </a:solidFill>
        </p:grpSpPr>
        <p:sp>
          <p:nvSpPr>
            <p:cNvPr id="33" name="Freeform 5"/>
            <p:cNvSpPr/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4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sp>
        <p:nvSpPr>
          <p:cNvPr id="35" name="TextBox 12"/>
          <p:cNvSpPr txBox="1"/>
          <p:nvPr/>
        </p:nvSpPr>
        <p:spPr>
          <a:xfrm>
            <a:off x="1875220" y="5360946"/>
            <a:ext cx="2437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8138615" y="1797317"/>
            <a:ext cx="331237" cy="775741"/>
            <a:chOff x="1885" y="1509"/>
            <a:chExt cx="503" cy="1178"/>
          </a:xfrm>
          <a:solidFill>
            <a:srgbClr val="FFC543"/>
          </a:solidFill>
        </p:grpSpPr>
        <p:sp>
          <p:nvSpPr>
            <p:cNvPr id="37" name="Freeform 5"/>
            <p:cNvSpPr/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8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sp>
        <p:nvSpPr>
          <p:cNvPr id="39" name="TextBox 12"/>
          <p:cNvSpPr txBox="1"/>
          <p:nvPr/>
        </p:nvSpPr>
        <p:spPr>
          <a:xfrm>
            <a:off x="8281958" y="2196589"/>
            <a:ext cx="2437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Group 4"/>
          <p:cNvGrpSpPr>
            <a:grpSpLocks noChangeAspect="1"/>
          </p:cNvGrpSpPr>
          <p:nvPr/>
        </p:nvGrpSpPr>
        <p:grpSpPr bwMode="auto">
          <a:xfrm>
            <a:off x="8138615" y="4961674"/>
            <a:ext cx="331237" cy="775741"/>
            <a:chOff x="1885" y="1509"/>
            <a:chExt cx="503" cy="1178"/>
          </a:xfrm>
          <a:solidFill>
            <a:schemeClr val="bg1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1885" y="1715"/>
              <a:ext cx="503" cy="972"/>
            </a:xfrm>
            <a:custGeom>
              <a:avLst/>
              <a:gdLst>
                <a:gd name="T0" fmla="*/ 27 w 35"/>
                <a:gd name="T1" fmla="*/ 0 h 71"/>
                <a:gd name="T2" fmla="*/ 9 w 35"/>
                <a:gd name="T3" fmla="*/ 0 h 71"/>
                <a:gd name="T4" fmla="*/ 0 w 35"/>
                <a:gd name="T5" fmla="*/ 7 h 71"/>
                <a:gd name="T6" fmla="*/ 0 w 35"/>
                <a:gd name="T7" fmla="*/ 7 h 71"/>
                <a:gd name="T8" fmla="*/ 0 w 35"/>
                <a:gd name="T9" fmla="*/ 8 h 71"/>
                <a:gd name="T10" fmla="*/ 0 w 35"/>
                <a:gd name="T11" fmla="*/ 32 h 71"/>
                <a:gd name="T12" fmla="*/ 3 w 35"/>
                <a:gd name="T13" fmla="*/ 35 h 71"/>
                <a:gd name="T14" fmla="*/ 6 w 35"/>
                <a:gd name="T15" fmla="*/ 32 h 71"/>
                <a:gd name="T16" fmla="*/ 6 w 35"/>
                <a:gd name="T17" fmla="*/ 11 h 71"/>
                <a:gd name="T18" fmla="*/ 8 w 35"/>
                <a:gd name="T19" fmla="*/ 11 h 71"/>
                <a:gd name="T20" fmla="*/ 8 w 35"/>
                <a:gd name="T21" fmla="*/ 31 h 71"/>
                <a:gd name="T22" fmla="*/ 9 w 35"/>
                <a:gd name="T23" fmla="*/ 32 h 71"/>
                <a:gd name="T24" fmla="*/ 9 w 35"/>
                <a:gd name="T25" fmla="*/ 67 h 71"/>
                <a:gd name="T26" fmla="*/ 13 w 35"/>
                <a:gd name="T27" fmla="*/ 71 h 71"/>
                <a:gd name="T28" fmla="*/ 17 w 35"/>
                <a:gd name="T29" fmla="*/ 67 h 71"/>
                <a:gd name="T30" fmla="*/ 17 w 35"/>
                <a:gd name="T31" fmla="*/ 36 h 71"/>
                <a:gd name="T32" fmla="*/ 19 w 35"/>
                <a:gd name="T33" fmla="*/ 36 h 71"/>
                <a:gd name="T34" fmla="*/ 19 w 35"/>
                <a:gd name="T35" fmla="*/ 67 h 71"/>
                <a:gd name="T36" fmla="*/ 23 w 35"/>
                <a:gd name="T37" fmla="*/ 71 h 71"/>
                <a:gd name="T38" fmla="*/ 27 w 35"/>
                <a:gd name="T39" fmla="*/ 67 h 71"/>
                <a:gd name="T40" fmla="*/ 27 w 35"/>
                <a:gd name="T41" fmla="*/ 31 h 71"/>
                <a:gd name="T42" fmla="*/ 27 w 35"/>
                <a:gd name="T43" fmla="*/ 31 h 71"/>
                <a:gd name="T44" fmla="*/ 27 w 35"/>
                <a:gd name="T45" fmla="*/ 11 h 71"/>
                <a:gd name="T46" fmla="*/ 29 w 35"/>
                <a:gd name="T47" fmla="*/ 11 h 71"/>
                <a:gd name="T48" fmla="*/ 29 w 35"/>
                <a:gd name="T49" fmla="*/ 32 h 71"/>
                <a:gd name="T50" fmla="*/ 32 w 35"/>
                <a:gd name="T51" fmla="*/ 35 h 71"/>
                <a:gd name="T52" fmla="*/ 35 w 35"/>
                <a:gd name="T53" fmla="*/ 32 h 71"/>
                <a:gd name="T54" fmla="*/ 35 w 35"/>
                <a:gd name="T55" fmla="*/ 8 h 71"/>
                <a:gd name="T56" fmla="*/ 35 w 35"/>
                <a:gd name="T57" fmla="*/ 7 h 71"/>
                <a:gd name="T58" fmla="*/ 35 w 35"/>
                <a:gd name="T59" fmla="*/ 7 h 71"/>
                <a:gd name="T60" fmla="*/ 27 w 35"/>
                <a:gd name="T6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42" name="Oval 6"/>
            <p:cNvSpPr>
              <a:spLocks noChangeArrowheads="1"/>
            </p:cNvSpPr>
            <p:nvPr/>
          </p:nvSpPr>
          <p:spPr bwMode="auto">
            <a:xfrm>
              <a:off x="2043" y="1509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</a:endParaRPr>
            </a:p>
          </p:txBody>
        </p:sp>
      </p:grpSp>
      <p:sp>
        <p:nvSpPr>
          <p:cNvPr id="43" name="TextBox 12"/>
          <p:cNvSpPr txBox="1"/>
          <p:nvPr/>
        </p:nvSpPr>
        <p:spPr>
          <a:xfrm>
            <a:off x="8281958" y="5360946"/>
            <a:ext cx="2437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11"/>
          <p:cNvSpPr txBox="1"/>
          <p:nvPr/>
        </p:nvSpPr>
        <p:spPr>
          <a:xfrm>
            <a:off x="5089133" y="3513145"/>
            <a:ext cx="24377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单击此处输入您的标题描述内容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 rot="1267980">
            <a:off x="5889335" y="-76702"/>
            <a:ext cx="7762827" cy="5104969"/>
            <a:chOff x="2706322" y="354840"/>
            <a:chExt cx="7762827" cy="5104969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268685" y="-51480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330536" y="190698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-192504" y="4373362"/>
            <a:ext cx="3197228" cy="1772047"/>
            <a:chOff x="1" y="400186"/>
            <a:chExt cx="3197228" cy="1772047"/>
          </a:xfrm>
        </p:grpSpPr>
        <p:sp>
          <p:nvSpPr>
            <p:cNvPr id="16" name="等腰三角形 15"/>
            <p:cNvSpPr/>
            <p:nvPr/>
          </p:nvSpPr>
          <p:spPr>
            <a:xfrm rot="5400000">
              <a:off x="111196" y="2977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15877" y="2889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1322786" y="296655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Freeform 7"/>
          <p:cNvSpPr/>
          <p:nvPr/>
        </p:nvSpPr>
        <p:spPr bwMode="auto">
          <a:xfrm>
            <a:off x="7042760" y="2540669"/>
            <a:ext cx="3006725" cy="1362075"/>
          </a:xfrm>
          <a:custGeom>
            <a:avLst/>
            <a:gdLst>
              <a:gd name="T0" fmla="*/ 951 w 951"/>
              <a:gd name="T1" fmla="*/ 238 h 431"/>
              <a:gd name="T2" fmla="*/ 757 w 951"/>
              <a:gd name="T3" fmla="*/ 431 h 431"/>
              <a:gd name="T4" fmla="*/ 193 w 951"/>
              <a:gd name="T5" fmla="*/ 430 h 431"/>
              <a:gd name="T6" fmla="*/ 0 w 951"/>
              <a:gd name="T7" fmla="*/ 237 h 431"/>
              <a:gd name="T8" fmla="*/ 951 w 951"/>
              <a:gd name="T9" fmla="*/ 238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1" h="431">
                <a:moveTo>
                  <a:pt x="951" y="238"/>
                </a:moveTo>
                <a:cubicBezTo>
                  <a:pt x="757" y="431"/>
                  <a:pt x="757" y="431"/>
                  <a:pt x="757" y="431"/>
                </a:cubicBezTo>
                <a:cubicBezTo>
                  <a:pt x="593" y="299"/>
                  <a:pt x="357" y="299"/>
                  <a:pt x="193" y="430"/>
                </a:cubicBezTo>
                <a:cubicBezTo>
                  <a:pt x="0" y="237"/>
                  <a:pt x="0" y="237"/>
                  <a:pt x="0" y="237"/>
                </a:cubicBezTo>
                <a:cubicBezTo>
                  <a:pt x="272" y="0"/>
                  <a:pt x="679" y="1"/>
                  <a:pt x="951" y="238"/>
                </a:cubicBezTo>
              </a:path>
            </a:pathLst>
          </a:custGeom>
          <a:solidFill>
            <a:srgbClr val="FFC5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8"/>
          <p:cNvSpPr/>
          <p:nvPr/>
        </p:nvSpPr>
        <p:spPr bwMode="auto">
          <a:xfrm>
            <a:off x="4585310" y="3340769"/>
            <a:ext cx="3006725" cy="1362075"/>
          </a:xfrm>
          <a:custGeom>
            <a:avLst/>
            <a:gdLst>
              <a:gd name="T0" fmla="*/ 951 w 951"/>
              <a:gd name="T1" fmla="*/ 193 h 431"/>
              <a:gd name="T2" fmla="*/ 758 w 951"/>
              <a:gd name="T3" fmla="*/ 0 h 431"/>
              <a:gd name="T4" fmla="*/ 193 w 951"/>
              <a:gd name="T5" fmla="*/ 1 h 431"/>
              <a:gd name="T6" fmla="*/ 0 w 951"/>
              <a:gd name="T7" fmla="*/ 194 h 431"/>
              <a:gd name="T8" fmla="*/ 951 w 951"/>
              <a:gd name="T9" fmla="*/ 193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1" h="431">
                <a:moveTo>
                  <a:pt x="951" y="193"/>
                </a:moveTo>
                <a:cubicBezTo>
                  <a:pt x="758" y="0"/>
                  <a:pt x="758" y="0"/>
                  <a:pt x="758" y="0"/>
                </a:cubicBezTo>
                <a:cubicBezTo>
                  <a:pt x="593" y="132"/>
                  <a:pt x="358" y="133"/>
                  <a:pt x="193" y="1"/>
                </a:cubicBezTo>
                <a:cubicBezTo>
                  <a:pt x="0" y="194"/>
                  <a:pt x="0" y="194"/>
                  <a:pt x="0" y="194"/>
                </a:cubicBezTo>
                <a:cubicBezTo>
                  <a:pt x="272" y="431"/>
                  <a:pt x="679" y="431"/>
                  <a:pt x="951" y="19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6"/>
          <p:cNvSpPr/>
          <p:nvPr/>
        </p:nvSpPr>
        <p:spPr bwMode="auto">
          <a:xfrm>
            <a:off x="2129448" y="2540669"/>
            <a:ext cx="3006725" cy="1362075"/>
          </a:xfrm>
          <a:custGeom>
            <a:avLst/>
            <a:gdLst>
              <a:gd name="T0" fmla="*/ 951 w 951"/>
              <a:gd name="T1" fmla="*/ 238 h 431"/>
              <a:gd name="T2" fmla="*/ 757 w 951"/>
              <a:gd name="T3" fmla="*/ 431 h 431"/>
              <a:gd name="T4" fmla="*/ 193 w 951"/>
              <a:gd name="T5" fmla="*/ 430 h 431"/>
              <a:gd name="T6" fmla="*/ 0 w 951"/>
              <a:gd name="T7" fmla="*/ 237 h 431"/>
              <a:gd name="T8" fmla="*/ 951 w 951"/>
              <a:gd name="T9" fmla="*/ 238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1" h="431">
                <a:moveTo>
                  <a:pt x="951" y="238"/>
                </a:moveTo>
                <a:cubicBezTo>
                  <a:pt x="757" y="431"/>
                  <a:pt x="757" y="431"/>
                  <a:pt x="757" y="431"/>
                </a:cubicBezTo>
                <a:cubicBezTo>
                  <a:pt x="593" y="299"/>
                  <a:pt x="358" y="299"/>
                  <a:pt x="193" y="430"/>
                </a:cubicBezTo>
                <a:cubicBezTo>
                  <a:pt x="0" y="237"/>
                  <a:pt x="0" y="237"/>
                  <a:pt x="0" y="237"/>
                </a:cubicBezTo>
                <a:cubicBezTo>
                  <a:pt x="272" y="0"/>
                  <a:pt x="679" y="1"/>
                  <a:pt x="951" y="238"/>
                </a:cubicBezTo>
                <a:close/>
              </a:path>
            </a:pathLst>
          </a:custGeom>
          <a:solidFill>
            <a:srgbClr val="FFC54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9"/>
          <p:cNvSpPr>
            <a:spLocks noEditPoints="1"/>
          </p:cNvSpPr>
          <p:nvPr/>
        </p:nvSpPr>
        <p:spPr bwMode="auto">
          <a:xfrm>
            <a:off x="3401035" y="3783682"/>
            <a:ext cx="444500" cy="442913"/>
          </a:xfrm>
          <a:custGeom>
            <a:avLst/>
            <a:gdLst>
              <a:gd name="T0" fmla="*/ 71 w 141"/>
              <a:gd name="T1" fmla="*/ 140 h 140"/>
              <a:gd name="T2" fmla="*/ 0 w 141"/>
              <a:gd name="T3" fmla="*/ 70 h 140"/>
              <a:gd name="T4" fmla="*/ 71 w 141"/>
              <a:gd name="T5" fmla="*/ 0 h 140"/>
              <a:gd name="T6" fmla="*/ 141 w 141"/>
              <a:gd name="T7" fmla="*/ 70 h 140"/>
              <a:gd name="T8" fmla="*/ 71 w 141"/>
              <a:gd name="T9" fmla="*/ 140 h 140"/>
              <a:gd name="T10" fmla="*/ 71 w 141"/>
              <a:gd name="T11" fmla="*/ 1 h 140"/>
              <a:gd name="T12" fmla="*/ 2 w 141"/>
              <a:gd name="T13" fmla="*/ 70 h 140"/>
              <a:gd name="T14" fmla="*/ 71 w 141"/>
              <a:gd name="T15" fmla="*/ 139 h 140"/>
              <a:gd name="T16" fmla="*/ 139 w 141"/>
              <a:gd name="T17" fmla="*/ 70 h 140"/>
              <a:gd name="T18" fmla="*/ 71 w 141"/>
              <a:gd name="T19" fmla="*/ 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1" h="140">
                <a:moveTo>
                  <a:pt x="71" y="140"/>
                </a:moveTo>
                <a:cubicBezTo>
                  <a:pt x="32" y="140"/>
                  <a:pt x="0" y="109"/>
                  <a:pt x="0" y="70"/>
                </a:cubicBezTo>
                <a:cubicBezTo>
                  <a:pt x="0" y="31"/>
                  <a:pt x="32" y="0"/>
                  <a:pt x="71" y="0"/>
                </a:cubicBezTo>
                <a:cubicBezTo>
                  <a:pt x="110" y="0"/>
                  <a:pt x="141" y="31"/>
                  <a:pt x="141" y="70"/>
                </a:cubicBezTo>
                <a:cubicBezTo>
                  <a:pt x="141" y="109"/>
                  <a:pt x="110" y="140"/>
                  <a:pt x="71" y="140"/>
                </a:cubicBezTo>
                <a:close/>
                <a:moveTo>
                  <a:pt x="71" y="1"/>
                </a:moveTo>
                <a:cubicBezTo>
                  <a:pt x="33" y="1"/>
                  <a:pt x="2" y="32"/>
                  <a:pt x="2" y="70"/>
                </a:cubicBezTo>
                <a:cubicBezTo>
                  <a:pt x="2" y="108"/>
                  <a:pt x="33" y="139"/>
                  <a:pt x="71" y="139"/>
                </a:cubicBezTo>
                <a:cubicBezTo>
                  <a:pt x="109" y="139"/>
                  <a:pt x="139" y="108"/>
                  <a:pt x="139" y="70"/>
                </a:cubicBezTo>
                <a:cubicBezTo>
                  <a:pt x="139" y="32"/>
                  <a:pt x="109" y="1"/>
                  <a:pt x="71" y="1"/>
                </a:cubicBezTo>
                <a:close/>
              </a:path>
            </a:pathLst>
          </a:custGeom>
          <a:solidFill>
            <a:srgbClr val="FFC543"/>
          </a:solidFill>
          <a:ln w="9525">
            <a:solidFill>
              <a:srgbClr val="FFC543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3621698" y="3590007"/>
            <a:ext cx="6350" cy="193675"/>
          </a:xfrm>
          <a:prstGeom prst="rect">
            <a:avLst/>
          </a:prstGeom>
          <a:solidFill>
            <a:srgbClr val="FFC543"/>
          </a:solidFill>
          <a:ln w="9525">
            <a:solidFill>
              <a:srgbClr val="FFC543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3621698" y="3418557"/>
            <a:ext cx="6350" cy="171450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3621698" y="2729582"/>
            <a:ext cx="6350" cy="168275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6"/>
          <p:cNvSpPr>
            <a:spLocks noEditPoints="1"/>
          </p:cNvSpPr>
          <p:nvPr/>
        </p:nvSpPr>
        <p:spPr bwMode="auto">
          <a:xfrm>
            <a:off x="5866423" y="3016919"/>
            <a:ext cx="446087" cy="446088"/>
          </a:xfrm>
          <a:custGeom>
            <a:avLst/>
            <a:gdLst>
              <a:gd name="T0" fmla="*/ 71 w 141"/>
              <a:gd name="T1" fmla="*/ 0 h 141"/>
              <a:gd name="T2" fmla="*/ 141 w 141"/>
              <a:gd name="T3" fmla="*/ 70 h 141"/>
              <a:gd name="T4" fmla="*/ 71 w 141"/>
              <a:gd name="T5" fmla="*/ 141 h 141"/>
              <a:gd name="T6" fmla="*/ 0 w 141"/>
              <a:gd name="T7" fmla="*/ 70 h 141"/>
              <a:gd name="T8" fmla="*/ 71 w 141"/>
              <a:gd name="T9" fmla="*/ 0 h 141"/>
              <a:gd name="T10" fmla="*/ 71 w 141"/>
              <a:gd name="T11" fmla="*/ 139 h 141"/>
              <a:gd name="T12" fmla="*/ 139 w 141"/>
              <a:gd name="T13" fmla="*/ 70 h 141"/>
              <a:gd name="T14" fmla="*/ 71 w 141"/>
              <a:gd name="T15" fmla="*/ 2 h 141"/>
              <a:gd name="T16" fmla="*/ 2 w 141"/>
              <a:gd name="T17" fmla="*/ 70 h 141"/>
              <a:gd name="T18" fmla="*/ 71 w 141"/>
              <a:gd name="T19" fmla="*/ 139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1" h="141">
                <a:moveTo>
                  <a:pt x="71" y="0"/>
                </a:moveTo>
                <a:cubicBezTo>
                  <a:pt x="109" y="0"/>
                  <a:pt x="141" y="32"/>
                  <a:pt x="141" y="70"/>
                </a:cubicBezTo>
                <a:cubicBezTo>
                  <a:pt x="141" y="109"/>
                  <a:pt x="109" y="141"/>
                  <a:pt x="71" y="141"/>
                </a:cubicBezTo>
                <a:cubicBezTo>
                  <a:pt x="32" y="141"/>
                  <a:pt x="0" y="109"/>
                  <a:pt x="0" y="70"/>
                </a:cubicBezTo>
                <a:cubicBezTo>
                  <a:pt x="0" y="32"/>
                  <a:pt x="32" y="0"/>
                  <a:pt x="71" y="0"/>
                </a:cubicBezTo>
                <a:close/>
                <a:moveTo>
                  <a:pt x="71" y="139"/>
                </a:moveTo>
                <a:cubicBezTo>
                  <a:pt x="108" y="139"/>
                  <a:pt x="139" y="108"/>
                  <a:pt x="139" y="70"/>
                </a:cubicBezTo>
                <a:cubicBezTo>
                  <a:pt x="139" y="33"/>
                  <a:pt x="108" y="2"/>
                  <a:pt x="71" y="2"/>
                </a:cubicBezTo>
                <a:cubicBezTo>
                  <a:pt x="33" y="2"/>
                  <a:pt x="2" y="33"/>
                  <a:pt x="2" y="70"/>
                </a:cubicBezTo>
                <a:cubicBezTo>
                  <a:pt x="2" y="108"/>
                  <a:pt x="33" y="139"/>
                  <a:pt x="71" y="139"/>
                </a:cubicBezTo>
                <a:close/>
              </a:path>
            </a:pathLst>
          </a:custGeom>
          <a:solidFill>
            <a:srgbClr val="ABA9B3"/>
          </a:solidFill>
          <a:ln w="95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6087085" y="3459832"/>
            <a:ext cx="6350" cy="196850"/>
          </a:xfrm>
          <a:prstGeom prst="rect">
            <a:avLst/>
          </a:prstGeom>
          <a:solidFill>
            <a:srgbClr val="ABA9B3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6087085" y="3656682"/>
            <a:ext cx="6350" cy="171450"/>
          </a:xfrm>
          <a:prstGeom prst="rect">
            <a:avLst/>
          </a:prstGeom>
          <a:solidFill>
            <a:srgbClr val="FFFFFF"/>
          </a:solidFill>
          <a:ln w="9525">
            <a:solidFill>
              <a:srgbClr val="1D4F62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Rectangle 19"/>
          <p:cNvSpPr>
            <a:spLocks noChangeArrowheads="1"/>
          </p:cNvSpPr>
          <p:nvPr/>
        </p:nvSpPr>
        <p:spPr bwMode="auto">
          <a:xfrm>
            <a:off x="6087085" y="4345657"/>
            <a:ext cx="6350" cy="171450"/>
          </a:xfrm>
          <a:prstGeom prst="rect">
            <a:avLst/>
          </a:prstGeom>
          <a:solidFill>
            <a:srgbClr val="FFFFFF"/>
          </a:solidFill>
          <a:ln w="9525">
            <a:solidFill>
              <a:srgbClr val="1D4F62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0"/>
          <p:cNvSpPr>
            <a:spLocks noEditPoints="1"/>
          </p:cNvSpPr>
          <p:nvPr/>
        </p:nvSpPr>
        <p:spPr bwMode="auto">
          <a:xfrm>
            <a:off x="8323873" y="3783682"/>
            <a:ext cx="444500" cy="442913"/>
          </a:xfrm>
          <a:custGeom>
            <a:avLst/>
            <a:gdLst>
              <a:gd name="T0" fmla="*/ 70 w 141"/>
              <a:gd name="T1" fmla="*/ 140 h 140"/>
              <a:gd name="T2" fmla="*/ 0 w 141"/>
              <a:gd name="T3" fmla="*/ 70 h 140"/>
              <a:gd name="T4" fmla="*/ 70 w 141"/>
              <a:gd name="T5" fmla="*/ 0 h 140"/>
              <a:gd name="T6" fmla="*/ 141 w 141"/>
              <a:gd name="T7" fmla="*/ 70 h 140"/>
              <a:gd name="T8" fmla="*/ 70 w 141"/>
              <a:gd name="T9" fmla="*/ 140 h 140"/>
              <a:gd name="T10" fmla="*/ 70 w 141"/>
              <a:gd name="T11" fmla="*/ 1 h 140"/>
              <a:gd name="T12" fmla="*/ 2 w 141"/>
              <a:gd name="T13" fmla="*/ 70 h 140"/>
              <a:gd name="T14" fmla="*/ 70 w 141"/>
              <a:gd name="T15" fmla="*/ 139 h 140"/>
              <a:gd name="T16" fmla="*/ 139 w 141"/>
              <a:gd name="T17" fmla="*/ 70 h 140"/>
              <a:gd name="T18" fmla="*/ 70 w 141"/>
              <a:gd name="T19" fmla="*/ 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1" h="140">
                <a:moveTo>
                  <a:pt x="70" y="140"/>
                </a:moveTo>
                <a:cubicBezTo>
                  <a:pt x="31" y="140"/>
                  <a:pt x="0" y="109"/>
                  <a:pt x="0" y="70"/>
                </a:cubicBezTo>
                <a:cubicBezTo>
                  <a:pt x="0" y="31"/>
                  <a:pt x="31" y="0"/>
                  <a:pt x="70" y="0"/>
                </a:cubicBezTo>
                <a:cubicBezTo>
                  <a:pt x="109" y="0"/>
                  <a:pt x="141" y="31"/>
                  <a:pt x="141" y="70"/>
                </a:cubicBezTo>
                <a:cubicBezTo>
                  <a:pt x="141" y="109"/>
                  <a:pt x="109" y="140"/>
                  <a:pt x="70" y="140"/>
                </a:cubicBezTo>
                <a:close/>
                <a:moveTo>
                  <a:pt x="70" y="1"/>
                </a:moveTo>
                <a:cubicBezTo>
                  <a:pt x="32" y="1"/>
                  <a:pt x="2" y="32"/>
                  <a:pt x="2" y="70"/>
                </a:cubicBezTo>
                <a:cubicBezTo>
                  <a:pt x="2" y="108"/>
                  <a:pt x="32" y="139"/>
                  <a:pt x="70" y="139"/>
                </a:cubicBezTo>
                <a:cubicBezTo>
                  <a:pt x="108" y="139"/>
                  <a:pt x="139" y="108"/>
                  <a:pt x="139" y="70"/>
                </a:cubicBezTo>
                <a:cubicBezTo>
                  <a:pt x="139" y="32"/>
                  <a:pt x="108" y="1"/>
                  <a:pt x="70" y="1"/>
                </a:cubicBezTo>
                <a:close/>
              </a:path>
            </a:pathLst>
          </a:custGeom>
          <a:solidFill>
            <a:srgbClr val="C9AE00"/>
          </a:solidFill>
          <a:ln w="9525">
            <a:solidFill>
              <a:srgbClr val="FFC543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Rectangle 21"/>
          <p:cNvSpPr>
            <a:spLocks noChangeArrowheads="1"/>
          </p:cNvSpPr>
          <p:nvPr/>
        </p:nvSpPr>
        <p:spPr bwMode="auto">
          <a:xfrm>
            <a:off x="8541360" y="3590007"/>
            <a:ext cx="6350" cy="193675"/>
          </a:xfrm>
          <a:prstGeom prst="rect">
            <a:avLst/>
          </a:prstGeom>
          <a:solidFill>
            <a:srgbClr val="C9AE00"/>
          </a:solidFill>
          <a:ln w="9525">
            <a:solidFill>
              <a:srgbClr val="FFC543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Rectangle 22"/>
          <p:cNvSpPr>
            <a:spLocks noChangeArrowheads="1"/>
          </p:cNvSpPr>
          <p:nvPr/>
        </p:nvSpPr>
        <p:spPr bwMode="auto">
          <a:xfrm>
            <a:off x="8541360" y="3418557"/>
            <a:ext cx="6350" cy="171450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Rectangle 23"/>
          <p:cNvSpPr>
            <a:spLocks noChangeArrowheads="1"/>
          </p:cNvSpPr>
          <p:nvPr/>
        </p:nvSpPr>
        <p:spPr bwMode="auto">
          <a:xfrm>
            <a:off x="8541360" y="2729582"/>
            <a:ext cx="6350" cy="168275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24"/>
          <p:cNvSpPr/>
          <p:nvPr/>
        </p:nvSpPr>
        <p:spPr bwMode="auto">
          <a:xfrm>
            <a:off x="3513748" y="3905919"/>
            <a:ext cx="231775" cy="225425"/>
          </a:xfrm>
          <a:custGeom>
            <a:avLst/>
            <a:gdLst>
              <a:gd name="T0" fmla="*/ 69 w 73"/>
              <a:gd name="T1" fmla="*/ 9 h 71"/>
              <a:gd name="T2" fmla="*/ 62 w 73"/>
              <a:gd name="T3" fmla="*/ 3 h 71"/>
              <a:gd name="T4" fmla="*/ 42 w 73"/>
              <a:gd name="T5" fmla="*/ 3 h 71"/>
              <a:gd name="T6" fmla="*/ 36 w 73"/>
              <a:gd name="T7" fmla="*/ 8 h 71"/>
              <a:gd name="T8" fmla="*/ 19 w 73"/>
              <a:gd name="T9" fmla="*/ 1 h 71"/>
              <a:gd name="T10" fmla="*/ 3 w 73"/>
              <a:gd name="T11" fmla="*/ 11 h 71"/>
              <a:gd name="T12" fmla="*/ 2 w 73"/>
              <a:gd name="T13" fmla="*/ 29 h 71"/>
              <a:gd name="T14" fmla="*/ 11 w 73"/>
              <a:gd name="T15" fmla="*/ 46 h 71"/>
              <a:gd name="T16" fmla="*/ 24 w 73"/>
              <a:gd name="T17" fmla="*/ 61 h 71"/>
              <a:gd name="T18" fmla="*/ 31 w 73"/>
              <a:gd name="T19" fmla="*/ 67 h 71"/>
              <a:gd name="T20" fmla="*/ 35 w 73"/>
              <a:gd name="T21" fmla="*/ 70 h 71"/>
              <a:gd name="T22" fmla="*/ 38 w 73"/>
              <a:gd name="T23" fmla="*/ 70 h 71"/>
              <a:gd name="T24" fmla="*/ 40 w 73"/>
              <a:gd name="T25" fmla="*/ 68 h 71"/>
              <a:gd name="T26" fmla="*/ 66 w 73"/>
              <a:gd name="T27" fmla="*/ 40 h 71"/>
              <a:gd name="T28" fmla="*/ 70 w 73"/>
              <a:gd name="T29" fmla="*/ 32 h 71"/>
              <a:gd name="T30" fmla="*/ 69 w 73"/>
              <a:gd name="T31" fmla="*/ 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3" h="71">
                <a:moveTo>
                  <a:pt x="69" y="9"/>
                </a:moveTo>
                <a:cubicBezTo>
                  <a:pt x="67" y="6"/>
                  <a:pt x="65" y="4"/>
                  <a:pt x="62" y="3"/>
                </a:cubicBezTo>
                <a:cubicBezTo>
                  <a:pt x="55" y="0"/>
                  <a:pt x="48" y="0"/>
                  <a:pt x="42" y="3"/>
                </a:cubicBezTo>
                <a:cubicBezTo>
                  <a:pt x="40" y="4"/>
                  <a:pt x="38" y="6"/>
                  <a:pt x="36" y="8"/>
                </a:cubicBezTo>
                <a:cubicBezTo>
                  <a:pt x="33" y="3"/>
                  <a:pt x="25" y="0"/>
                  <a:pt x="19" y="1"/>
                </a:cubicBezTo>
                <a:cubicBezTo>
                  <a:pt x="12" y="1"/>
                  <a:pt x="6" y="5"/>
                  <a:pt x="3" y="11"/>
                </a:cubicBezTo>
                <a:cubicBezTo>
                  <a:pt x="0" y="16"/>
                  <a:pt x="0" y="23"/>
                  <a:pt x="2" y="29"/>
                </a:cubicBezTo>
                <a:cubicBezTo>
                  <a:pt x="4" y="35"/>
                  <a:pt x="7" y="41"/>
                  <a:pt x="11" y="46"/>
                </a:cubicBezTo>
                <a:cubicBezTo>
                  <a:pt x="15" y="51"/>
                  <a:pt x="19" y="56"/>
                  <a:pt x="24" y="61"/>
                </a:cubicBezTo>
                <a:cubicBezTo>
                  <a:pt x="26" y="63"/>
                  <a:pt x="29" y="65"/>
                  <a:pt x="31" y="67"/>
                </a:cubicBezTo>
                <a:cubicBezTo>
                  <a:pt x="33" y="68"/>
                  <a:pt x="34" y="69"/>
                  <a:pt x="35" y="70"/>
                </a:cubicBezTo>
                <a:cubicBezTo>
                  <a:pt x="36" y="71"/>
                  <a:pt x="37" y="71"/>
                  <a:pt x="38" y="70"/>
                </a:cubicBezTo>
                <a:cubicBezTo>
                  <a:pt x="38" y="70"/>
                  <a:pt x="39" y="69"/>
                  <a:pt x="40" y="68"/>
                </a:cubicBezTo>
                <a:cubicBezTo>
                  <a:pt x="50" y="60"/>
                  <a:pt x="59" y="51"/>
                  <a:pt x="66" y="40"/>
                </a:cubicBezTo>
                <a:cubicBezTo>
                  <a:pt x="68" y="38"/>
                  <a:pt x="69" y="35"/>
                  <a:pt x="70" y="32"/>
                </a:cubicBezTo>
                <a:cubicBezTo>
                  <a:pt x="73" y="24"/>
                  <a:pt x="73" y="16"/>
                  <a:pt x="69" y="9"/>
                </a:cubicBezTo>
                <a:close/>
              </a:path>
            </a:pathLst>
          </a:custGeom>
          <a:solidFill>
            <a:srgbClr val="FFC54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25"/>
          <p:cNvSpPr/>
          <p:nvPr/>
        </p:nvSpPr>
        <p:spPr bwMode="auto">
          <a:xfrm>
            <a:off x="5974373" y="3248694"/>
            <a:ext cx="233362" cy="98425"/>
          </a:xfrm>
          <a:custGeom>
            <a:avLst/>
            <a:gdLst>
              <a:gd name="T0" fmla="*/ 74 w 74"/>
              <a:gd name="T1" fmla="*/ 31 h 31"/>
              <a:gd name="T2" fmla="*/ 37 w 74"/>
              <a:gd name="T3" fmla="*/ 0 h 31"/>
              <a:gd name="T4" fmla="*/ 0 w 74"/>
              <a:gd name="T5" fmla="*/ 31 h 31"/>
              <a:gd name="T6" fmla="*/ 74 w 74"/>
              <a:gd name="T7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" h="31">
                <a:moveTo>
                  <a:pt x="74" y="31"/>
                </a:moveTo>
                <a:cubicBezTo>
                  <a:pt x="73" y="14"/>
                  <a:pt x="57" y="0"/>
                  <a:pt x="37" y="0"/>
                </a:cubicBezTo>
                <a:cubicBezTo>
                  <a:pt x="16" y="0"/>
                  <a:pt x="0" y="14"/>
                  <a:pt x="0" y="31"/>
                </a:cubicBezTo>
                <a:lnTo>
                  <a:pt x="74" y="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Oval 26"/>
          <p:cNvSpPr>
            <a:spLocks noChangeArrowheads="1"/>
          </p:cNvSpPr>
          <p:nvPr/>
        </p:nvSpPr>
        <p:spPr bwMode="auto">
          <a:xfrm>
            <a:off x="6031523" y="3118519"/>
            <a:ext cx="115887" cy="1174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27"/>
          <p:cNvSpPr>
            <a:spLocks noEditPoints="1"/>
          </p:cNvSpPr>
          <p:nvPr/>
        </p:nvSpPr>
        <p:spPr bwMode="auto">
          <a:xfrm>
            <a:off x="8395310" y="3874169"/>
            <a:ext cx="247650" cy="257175"/>
          </a:xfrm>
          <a:custGeom>
            <a:avLst/>
            <a:gdLst>
              <a:gd name="T0" fmla="*/ 20 w 78"/>
              <a:gd name="T1" fmla="*/ 77 h 81"/>
              <a:gd name="T2" fmla="*/ 73 w 78"/>
              <a:gd name="T3" fmla="*/ 0 h 81"/>
              <a:gd name="T4" fmla="*/ 20 w 78"/>
              <a:gd name="T5" fmla="*/ 77 h 81"/>
              <a:gd name="T6" fmla="*/ 24 w 78"/>
              <a:gd name="T7" fmla="*/ 80 h 81"/>
              <a:gd name="T8" fmla="*/ 49 w 78"/>
              <a:gd name="T9" fmla="*/ 78 h 81"/>
              <a:gd name="T10" fmla="*/ 76 w 78"/>
              <a:gd name="T11" fmla="*/ 36 h 81"/>
              <a:gd name="T12" fmla="*/ 77 w 78"/>
              <a:gd name="T13" fmla="*/ 3 h 81"/>
              <a:gd name="T14" fmla="*/ 24 w 78"/>
              <a:gd name="T15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81">
                <a:moveTo>
                  <a:pt x="20" y="77"/>
                </a:moveTo>
                <a:cubicBezTo>
                  <a:pt x="0" y="57"/>
                  <a:pt x="14" y="10"/>
                  <a:pt x="73" y="0"/>
                </a:cubicBezTo>
                <a:cubicBezTo>
                  <a:pt x="47" y="25"/>
                  <a:pt x="35" y="42"/>
                  <a:pt x="20" y="77"/>
                </a:cubicBezTo>
                <a:close/>
                <a:moveTo>
                  <a:pt x="24" y="80"/>
                </a:moveTo>
                <a:cubicBezTo>
                  <a:pt x="33" y="81"/>
                  <a:pt x="41" y="81"/>
                  <a:pt x="49" y="78"/>
                </a:cubicBezTo>
                <a:cubicBezTo>
                  <a:pt x="66" y="73"/>
                  <a:pt x="78" y="60"/>
                  <a:pt x="76" y="36"/>
                </a:cubicBezTo>
                <a:cubicBezTo>
                  <a:pt x="75" y="25"/>
                  <a:pt x="73" y="13"/>
                  <a:pt x="77" y="3"/>
                </a:cubicBezTo>
                <a:cubicBezTo>
                  <a:pt x="50" y="29"/>
                  <a:pt x="38" y="46"/>
                  <a:pt x="24" y="80"/>
                </a:cubicBezTo>
                <a:close/>
              </a:path>
            </a:pathLst>
          </a:custGeom>
          <a:solidFill>
            <a:srgbClr val="FFC5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TextBox 26"/>
          <p:cNvSpPr txBox="1"/>
          <p:nvPr/>
        </p:nvSpPr>
        <p:spPr>
          <a:xfrm>
            <a:off x="3248842" y="2828182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9" name="TextBox 34"/>
          <p:cNvSpPr txBox="1"/>
          <p:nvPr/>
        </p:nvSpPr>
        <p:spPr>
          <a:xfrm>
            <a:off x="8168899" y="2797273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0" name="TextBox 35"/>
          <p:cNvSpPr txBox="1"/>
          <p:nvPr/>
        </p:nvSpPr>
        <p:spPr>
          <a:xfrm>
            <a:off x="5709417" y="3742597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2">
                    <a:lumMod val="7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4000" dirty="0">
              <a:solidFill>
                <a:schemeClr val="accent2">
                  <a:lumMod val="7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1" name="TextBox 48"/>
          <p:cNvSpPr txBox="1"/>
          <p:nvPr/>
        </p:nvSpPr>
        <p:spPr>
          <a:xfrm>
            <a:off x="4831184" y="2291053"/>
            <a:ext cx="263245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点击添加您的标题</a:t>
            </a:r>
            <a:r>
              <a:rPr lang="en-US" altLang="zh-CN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8"/>
          <p:cNvSpPr txBox="1"/>
          <p:nvPr/>
        </p:nvSpPr>
        <p:spPr>
          <a:xfrm>
            <a:off x="2305472" y="4822491"/>
            <a:ext cx="263245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点击添加您的标题</a:t>
            </a:r>
            <a:r>
              <a:rPr lang="en-US" altLang="zh-CN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48"/>
          <p:cNvSpPr txBox="1"/>
          <p:nvPr/>
        </p:nvSpPr>
        <p:spPr>
          <a:xfrm>
            <a:off x="7225134" y="4822491"/>
            <a:ext cx="263245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点击添加您的标题</a:t>
            </a:r>
            <a:r>
              <a:rPr lang="en-US" altLang="zh-CN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 rot="1267980">
            <a:off x="5889335" y="-76702"/>
            <a:ext cx="7762827" cy="5104969"/>
            <a:chOff x="2706322" y="354840"/>
            <a:chExt cx="7762827" cy="5104969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268685" y="-51480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330536" y="190698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-192504" y="4373362"/>
            <a:ext cx="3197228" cy="1772047"/>
            <a:chOff x="1" y="400186"/>
            <a:chExt cx="3197228" cy="1772047"/>
          </a:xfrm>
        </p:grpSpPr>
        <p:sp>
          <p:nvSpPr>
            <p:cNvPr id="16" name="等腰三角形 15"/>
            <p:cNvSpPr/>
            <p:nvPr/>
          </p:nvSpPr>
          <p:spPr>
            <a:xfrm rot="5400000">
              <a:off x="111196" y="2977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15877" y="2889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1322786" y="296655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Freeform 5"/>
          <p:cNvSpPr/>
          <p:nvPr/>
        </p:nvSpPr>
        <p:spPr bwMode="auto">
          <a:xfrm>
            <a:off x="0" y="3109875"/>
            <a:ext cx="2116483" cy="283702"/>
          </a:xfrm>
          <a:custGeom>
            <a:avLst/>
            <a:gdLst>
              <a:gd name="T0" fmla="*/ 176 w 176"/>
              <a:gd name="T1" fmla="*/ 0 h 18"/>
              <a:gd name="T2" fmla="*/ 176 w 176"/>
              <a:gd name="T3" fmla="*/ 18 h 18"/>
              <a:gd name="T4" fmla="*/ 4 w 176"/>
              <a:gd name="T5" fmla="*/ 18 h 18"/>
              <a:gd name="T6" fmla="*/ 0 w 176"/>
              <a:gd name="T7" fmla="*/ 9 h 18"/>
              <a:gd name="T8" fmla="*/ 4 w 176"/>
              <a:gd name="T9" fmla="*/ 0 h 18"/>
              <a:gd name="T10" fmla="*/ 176 w 176"/>
              <a:gd name="T1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6" h="18">
                <a:moveTo>
                  <a:pt x="176" y="0"/>
                </a:moveTo>
                <a:cubicBezTo>
                  <a:pt x="176" y="18"/>
                  <a:pt x="176" y="18"/>
                  <a:pt x="176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" y="18"/>
                  <a:pt x="0" y="14"/>
                  <a:pt x="0" y="9"/>
                </a:cubicBezTo>
                <a:cubicBezTo>
                  <a:pt x="0" y="4"/>
                  <a:pt x="2" y="0"/>
                  <a:pt x="4" y="0"/>
                </a:cubicBezTo>
                <a:cubicBezTo>
                  <a:pt x="176" y="0"/>
                  <a:pt x="176" y="0"/>
                  <a:pt x="176" y="0"/>
                </a:cubicBezTo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2116483" y="3109875"/>
            <a:ext cx="2119581" cy="283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4236064" y="3109875"/>
            <a:ext cx="2116483" cy="28370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04264" y="1855252"/>
            <a:ext cx="1512855" cy="1261375"/>
            <a:chOff x="523875" y="3399223"/>
            <a:chExt cx="732983" cy="504489"/>
          </a:xfrm>
        </p:grpSpPr>
        <p:cxnSp>
          <p:nvCxnSpPr>
            <p:cNvPr id="22" name="直接连接符 21"/>
            <p:cNvCxnSpPr/>
            <p:nvPr/>
          </p:nvCxnSpPr>
          <p:spPr>
            <a:xfrm flipV="1">
              <a:off x="523875" y="3412560"/>
              <a:ext cx="371475" cy="491152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95350" y="3399223"/>
              <a:ext cx="361508" cy="1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2116483" y="3109875"/>
            <a:ext cx="2119581" cy="28370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5"/>
          <p:cNvSpPr/>
          <p:nvPr/>
        </p:nvSpPr>
        <p:spPr bwMode="auto">
          <a:xfrm flipH="1">
            <a:off x="6344698" y="3109875"/>
            <a:ext cx="2116483" cy="283702"/>
          </a:xfrm>
          <a:custGeom>
            <a:avLst/>
            <a:gdLst>
              <a:gd name="T0" fmla="*/ 176 w 176"/>
              <a:gd name="T1" fmla="*/ 0 h 18"/>
              <a:gd name="T2" fmla="*/ 176 w 176"/>
              <a:gd name="T3" fmla="*/ 18 h 18"/>
              <a:gd name="T4" fmla="*/ 4 w 176"/>
              <a:gd name="T5" fmla="*/ 18 h 18"/>
              <a:gd name="T6" fmla="*/ 0 w 176"/>
              <a:gd name="T7" fmla="*/ 9 h 18"/>
              <a:gd name="T8" fmla="*/ 4 w 176"/>
              <a:gd name="T9" fmla="*/ 0 h 18"/>
              <a:gd name="T10" fmla="*/ 176 w 176"/>
              <a:gd name="T1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6" h="18">
                <a:moveTo>
                  <a:pt x="176" y="0"/>
                </a:moveTo>
                <a:cubicBezTo>
                  <a:pt x="176" y="18"/>
                  <a:pt x="176" y="18"/>
                  <a:pt x="176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" y="18"/>
                  <a:pt x="0" y="14"/>
                  <a:pt x="0" y="9"/>
                </a:cubicBezTo>
                <a:cubicBezTo>
                  <a:pt x="0" y="4"/>
                  <a:pt x="2" y="0"/>
                  <a:pt x="4" y="0"/>
                </a:cubicBezTo>
                <a:cubicBezTo>
                  <a:pt x="176" y="0"/>
                  <a:pt x="176" y="0"/>
                  <a:pt x="176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246652" y="1888598"/>
            <a:ext cx="1512855" cy="1228029"/>
            <a:chOff x="523875" y="3412560"/>
            <a:chExt cx="732983" cy="491152"/>
          </a:xfrm>
        </p:grpSpPr>
        <p:cxnSp>
          <p:nvCxnSpPr>
            <p:cNvPr id="28" name="直接连接符 27"/>
            <p:cNvCxnSpPr/>
            <p:nvPr/>
          </p:nvCxnSpPr>
          <p:spPr>
            <a:xfrm flipV="1">
              <a:off x="523875" y="3412560"/>
              <a:ext cx="371475" cy="491152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95350" y="3412560"/>
              <a:ext cx="361508" cy="1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flipV="1">
            <a:off x="3117257" y="3388465"/>
            <a:ext cx="1512855" cy="1228029"/>
            <a:chOff x="523875" y="3412560"/>
            <a:chExt cx="732983" cy="491152"/>
          </a:xfrm>
        </p:grpSpPr>
        <p:cxnSp>
          <p:nvCxnSpPr>
            <p:cNvPr id="31" name="直接连接符 30"/>
            <p:cNvCxnSpPr/>
            <p:nvPr/>
          </p:nvCxnSpPr>
          <p:spPr>
            <a:xfrm flipV="1">
              <a:off x="523875" y="3412560"/>
              <a:ext cx="371475" cy="491152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895350" y="3412560"/>
              <a:ext cx="361508" cy="1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 flipV="1">
            <a:off x="7359210" y="3388462"/>
            <a:ext cx="1512855" cy="1228029"/>
            <a:chOff x="523875" y="3412560"/>
            <a:chExt cx="732983" cy="491152"/>
          </a:xfrm>
        </p:grpSpPr>
        <p:cxnSp>
          <p:nvCxnSpPr>
            <p:cNvPr id="34" name="直接连接符 33"/>
            <p:cNvCxnSpPr/>
            <p:nvPr/>
          </p:nvCxnSpPr>
          <p:spPr>
            <a:xfrm flipV="1">
              <a:off x="523875" y="3412560"/>
              <a:ext cx="371475" cy="491152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895350" y="3412560"/>
              <a:ext cx="361508" cy="1"/>
            </a:xfrm>
            <a:prstGeom prst="line">
              <a:avLst/>
            </a:prstGeom>
            <a:ln w="28575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ctangle 19"/>
          <p:cNvSpPr>
            <a:spLocks noChangeArrowheads="1"/>
          </p:cNvSpPr>
          <p:nvPr/>
        </p:nvSpPr>
        <p:spPr bwMode="auto">
          <a:xfrm>
            <a:off x="2487550" y="1557586"/>
            <a:ext cx="1844816" cy="624865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"/>
          <p:cNvSpPr txBox="1"/>
          <p:nvPr/>
        </p:nvSpPr>
        <p:spPr>
          <a:xfrm>
            <a:off x="2804664" y="16699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389021" y="2112438"/>
            <a:ext cx="2041874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单击此处编辑文本单击此处编辑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19"/>
          <p:cNvSpPr>
            <a:spLocks noChangeArrowheads="1"/>
          </p:cNvSpPr>
          <p:nvPr/>
        </p:nvSpPr>
        <p:spPr bwMode="auto">
          <a:xfrm>
            <a:off x="6717335" y="1557586"/>
            <a:ext cx="1844816" cy="624865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"/>
          <p:cNvSpPr txBox="1"/>
          <p:nvPr/>
        </p:nvSpPr>
        <p:spPr>
          <a:xfrm>
            <a:off x="7034449" y="16699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618806" y="2112438"/>
            <a:ext cx="2041874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单击此处编辑文本单击此处编辑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Rectangle 19"/>
          <p:cNvSpPr>
            <a:spLocks noChangeArrowheads="1"/>
          </p:cNvSpPr>
          <p:nvPr/>
        </p:nvSpPr>
        <p:spPr bwMode="auto">
          <a:xfrm>
            <a:off x="4599803" y="4283827"/>
            <a:ext cx="1844816" cy="624865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3"/>
          <p:cNvSpPr txBox="1"/>
          <p:nvPr/>
        </p:nvSpPr>
        <p:spPr>
          <a:xfrm>
            <a:off x="4916917" y="439620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501274" y="3405875"/>
            <a:ext cx="2041874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单击此处编辑文本单击此处编辑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ectangle 19"/>
          <p:cNvSpPr>
            <a:spLocks noChangeArrowheads="1"/>
          </p:cNvSpPr>
          <p:nvPr/>
        </p:nvSpPr>
        <p:spPr bwMode="auto">
          <a:xfrm>
            <a:off x="8855015" y="4283827"/>
            <a:ext cx="1844816" cy="624865"/>
          </a:xfrm>
          <a:prstGeom prst="rect">
            <a:avLst/>
          </a:prstGeom>
          <a:noFill/>
          <a:ln w="12700"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3"/>
          <p:cNvSpPr txBox="1"/>
          <p:nvPr/>
        </p:nvSpPr>
        <p:spPr>
          <a:xfrm>
            <a:off x="9172129" y="439620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756486" y="3388462"/>
            <a:ext cx="2041874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单击此处编辑文本单击此处编辑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 rot="1267980">
            <a:off x="5889335" y="-76702"/>
            <a:ext cx="7762827" cy="5104969"/>
            <a:chOff x="2706322" y="354840"/>
            <a:chExt cx="7762827" cy="5104969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268685" y="-51480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330536" y="190698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-192504" y="4373362"/>
            <a:ext cx="3197228" cy="1772047"/>
            <a:chOff x="1" y="400186"/>
            <a:chExt cx="3197228" cy="1772047"/>
          </a:xfrm>
        </p:grpSpPr>
        <p:sp>
          <p:nvSpPr>
            <p:cNvPr id="16" name="等腰三角形 15"/>
            <p:cNvSpPr/>
            <p:nvPr/>
          </p:nvSpPr>
          <p:spPr>
            <a:xfrm rot="5400000">
              <a:off x="111196" y="2977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715877" y="2889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1322786" y="296655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6087033" y="3638892"/>
            <a:ext cx="1458069" cy="1363532"/>
          </a:xfrm>
          <a:prstGeom prst="roundRect">
            <a:avLst>
              <a:gd name="adj" fmla="val 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087033" y="2096101"/>
            <a:ext cx="1458068" cy="136353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438039" y="2096101"/>
            <a:ext cx="1458068" cy="1363532"/>
          </a:xfrm>
          <a:prstGeom prst="roundRect">
            <a:avLst>
              <a:gd name="adj" fmla="val 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504328" y="2337260"/>
            <a:ext cx="1368152" cy="881215"/>
            <a:chOff x="2092734" y="2623454"/>
            <a:chExt cx="1368152" cy="881215"/>
          </a:xfrm>
        </p:grpSpPr>
        <p:sp>
          <p:nvSpPr>
            <p:cNvPr id="22" name="TextBox 11"/>
            <p:cNvSpPr txBox="1"/>
            <p:nvPr/>
          </p:nvSpPr>
          <p:spPr>
            <a:xfrm>
              <a:off x="2092734" y="3089171"/>
              <a:ext cx="1368152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46"/>
            <p:cNvSpPr>
              <a:spLocks noEditPoints="1"/>
            </p:cNvSpPr>
            <p:nvPr/>
          </p:nvSpPr>
          <p:spPr bwMode="auto">
            <a:xfrm>
              <a:off x="2497976" y="2623454"/>
              <a:ext cx="557668" cy="406948"/>
            </a:xfrm>
            <a:custGeom>
              <a:avLst/>
              <a:gdLst>
                <a:gd name="T0" fmla="*/ 83 w 125"/>
                <a:gd name="T1" fmla="*/ 91 h 91"/>
                <a:gd name="T2" fmla="*/ 125 w 125"/>
                <a:gd name="T3" fmla="*/ 91 h 91"/>
                <a:gd name="T4" fmla="*/ 125 w 125"/>
                <a:gd name="T5" fmla="*/ 0 h 91"/>
                <a:gd name="T6" fmla="*/ 83 w 125"/>
                <a:gd name="T7" fmla="*/ 0 h 91"/>
                <a:gd name="T8" fmla="*/ 83 w 125"/>
                <a:gd name="T9" fmla="*/ 38 h 91"/>
                <a:gd name="T10" fmla="*/ 113 w 125"/>
                <a:gd name="T11" fmla="*/ 80 h 91"/>
                <a:gd name="T12" fmla="*/ 83 w 125"/>
                <a:gd name="T13" fmla="*/ 80 h 91"/>
                <a:gd name="T14" fmla="*/ 83 w 125"/>
                <a:gd name="T15" fmla="*/ 91 h 91"/>
                <a:gd name="T16" fmla="*/ 57 w 125"/>
                <a:gd name="T17" fmla="*/ 91 h 91"/>
                <a:gd name="T18" fmla="*/ 83 w 125"/>
                <a:gd name="T19" fmla="*/ 91 h 91"/>
                <a:gd name="T20" fmla="*/ 83 w 125"/>
                <a:gd name="T21" fmla="*/ 80 h 91"/>
                <a:gd name="T22" fmla="*/ 65 w 125"/>
                <a:gd name="T23" fmla="*/ 80 h 91"/>
                <a:gd name="T24" fmla="*/ 63 w 125"/>
                <a:gd name="T25" fmla="*/ 78 h 91"/>
                <a:gd name="T26" fmla="*/ 57 w 125"/>
                <a:gd name="T27" fmla="*/ 69 h 91"/>
                <a:gd name="T28" fmla="*/ 57 w 125"/>
                <a:gd name="T29" fmla="*/ 75 h 91"/>
                <a:gd name="T30" fmla="*/ 60 w 125"/>
                <a:gd name="T31" fmla="*/ 80 h 91"/>
                <a:gd name="T32" fmla="*/ 57 w 125"/>
                <a:gd name="T33" fmla="*/ 80 h 91"/>
                <a:gd name="T34" fmla="*/ 57 w 125"/>
                <a:gd name="T35" fmla="*/ 91 h 91"/>
                <a:gd name="T36" fmla="*/ 83 w 125"/>
                <a:gd name="T37" fmla="*/ 0 h 91"/>
                <a:gd name="T38" fmla="*/ 57 w 125"/>
                <a:gd name="T39" fmla="*/ 0 h 91"/>
                <a:gd name="T40" fmla="*/ 57 w 125"/>
                <a:gd name="T41" fmla="*/ 59 h 91"/>
                <a:gd name="T42" fmla="*/ 77 w 125"/>
                <a:gd name="T43" fmla="*/ 30 h 91"/>
                <a:gd name="T44" fmla="*/ 77 w 125"/>
                <a:gd name="T45" fmla="*/ 30 h 91"/>
                <a:gd name="T46" fmla="*/ 83 w 125"/>
                <a:gd name="T47" fmla="*/ 38 h 91"/>
                <a:gd name="T48" fmla="*/ 83 w 125"/>
                <a:gd name="T49" fmla="*/ 0 h 91"/>
                <a:gd name="T50" fmla="*/ 35 w 125"/>
                <a:gd name="T51" fmla="*/ 91 h 91"/>
                <a:gd name="T52" fmla="*/ 57 w 125"/>
                <a:gd name="T53" fmla="*/ 91 h 91"/>
                <a:gd name="T54" fmla="*/ 57 w 125"/>
                <a:gd name="T55" fmla="*/ 80 h 91"/>
                <a:gd name="T56" fmla="*/ 41 w 125"/>
                <a:gd name="T57" fmla="*/ 80 h 91"/>
                <a:gd name="T58" fmla="*/ 35 w 125"/>
                <a:gd name="T59" fmla="*/ 80 h 91"/>
                <a:gd name="T60" fmla="*/ 35 w 125"/>
                <a:gd name="T61" fmla="*/ 91 h 91"/>
                <a:gd name="T62" fmla="*/ 57 w 125"/>
                <a:gd name="T63" fmla="*/ 0 h 91"/>
                <a:gd name="T64" fmla="*/ 35 w 125"/>
                <a:gd name="T65" fmla="*/ 0 h 91"/>
                <a:gd name="T66" fmla="*/ 35 w 125"/>
                <a:gd name="T67" fmla="*/ 16 h 91"/>
                <a:gd name="T68" fmla="*/ 37 w 125"/>
                <a:gd name="T69" fmla="*/ 22 h 91"/>
                <a:gd name="T70" fmla="*/ 35 w 125"/>
                <a:gd name="T71" fmla="*/ 28 h 91"/>
                <a:gd name="T72" fmla="*/ 35 w 125"/>
                <a:gd name="T73" fmla="*/ 46 h 91"/>
                <a:gd name="T74" fmla="*/ 35 w 125"/>
                <a:gd name="T75" fmla="*/ 46 h 91"/>
                <a:gd name="T76" fmla="*/ 51 w 125"/>
                <a:gd name="T77" fmla="*/ 67 h 91"/>
                <a:gd name="T78" fmla="*/ 57 w 125"/>
                <a:gd name="T79" fmla="*/ 75 h 91"/>
                <a:gd name="T80" fmla="*/ 57 w 125"/>
                <a:gd name="T81" fmla="*/ 69 h 91"/>
                <a:gd name="T82" fmla="*/ 53 w 125"/>
                <a:gd name="T83" fmla="*/ 64 h 91"/>
                <a:gd name="T84" fmla="*/ 57 w 125"/>
                <a:gd name="T85" fmla="*/ 59 h 91"/>
                <a:gd name="T86" fmla="*/ 57 w 125"/>
                <a:gd name="T87" fmla="*/ 0 h 91"/>
                <a:gd name="T88" fmla="*/ 0 w 125"/>
                <a:gd name="T89" fmla="*/ 91 h 91"/>
                <a:gd name="T90" fmla="*/ 35 w 125"/>
                <a:gd name="T91" fmla="*/ 91 h 91"/>
                <a:gd name="T92" fmla="*/ 35 w 125"/>
                <a:gd name="T93" fmla="*/ 80 h 91"/>
                <a:gd name="T94" fmla="*/ 10 w 125"/>
                <a:gd name="T95" fmla="*/ 80 h 91"/>
                <a:gd name="T96" fmla="*/ 10 w 125"/>
                <a:gd name="T97" fmla="*/ 80 h 91"/>
                <a:gd name="T98" fmla="*/ 35 w 125"/>
                <a:gd name="T99" fmla="*/ 46 h 91"/>
                <a:gd name="T100" fmla="*/ 35 w 125"/>
                <a:gd name="T101" fmla="*/ 28 h 91"/>
                <a:gd name="T102" fmla="*/ 28 w 125"/>
                <a:gd name="T103" fmla="*/ 32 h 91"/>
                <a:gd name="T104" fmla="*/ 18 w 125"/>
                <a:gd name="T105" fmla="*/ 22 h 91"/>
                <a:gd name="T106" fmla="*/ 28 w 125"/>
                <a:gd name="T107" fmla="*/ 12 h 91"/>
                <a:gd name="T108" fmla="*/ 28 w 125"/>
                <a:gd name="T109" fmla="*/ 12 h 91"/>
                <a:gd name="T110" fmla="*/ 35 w 125"/>
                <a:gd name="T111" fmla="*/ 16 h 91"/>
                <a:gd name="T112" fmla="*/ 35 w 125"/>
                <a:gd name="T113" fmla="*/ 0 h 91"/>
                <a:gd name="T114" fmla="*/ 0 w 125"/>
                <a:gd name="T115" fmla="*/ 0 h 91"/>
                <a:gd name="T116" fmla="*/ 0 w 125"/>
                <a:gd name="T11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5" h="91">
                  <a:moveTo>
                    <a:pt x="83" y="91"/>
                  </a:moveTo>
                  <a:cubicBezTo>
                    <a:pt x="125" y="91"/>
                    <a:pt x="125" y="91"/>
                    <a:pt x="125" y="91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83" y="80"/>
                    <a:pt x="83" y="80"/>
                    <a:pt x="83" y="80"/>
                  </a:cubicBezTo>
                  <a:lnTo>
                    <a:pt x="83" y="91"/>
                  </a:lnTo>
                  <a:close/>
                  <a:moveTo>
                    <a:pt x="57" y="91"/>
                  </a:moveTo>
                  <a:cubicBezTo>
                    <a:pt x="83" y="91"/>
                    <a:pt x="83" y="91"/>
                    <a:pt x="83" y="91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91"/>
                    <a:pt x="57" y="91"/>
                    <a:pt x="57" y="91"/>
                  </a:cubicBezTo>
                  <a:close/>
                  <a:moveTo>
                    <a:pt x="83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83" y="38"/>
                    <a:pt x="83" y="38"/>
                    <a:pt x="83" y="38"/>
                  </a:cubicBezTo>
                  <a:lnTo>
                    <a:pt x="83" y="0"/>
                  </a:lnTo>
                  <a:close/>
                  <a:moveTo>
                    <a:pt x="35" y="91"/>
                  </a:moveTo>
                  <a:cubicBezTo>
                    <a:pt x="57" y="91"/>
                    <a:pt x="57" y="91"/>
                    <a:pt x="57" y="91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5" y="91"/>
                    <a:pt x="35" y="91"/>
                    <a:pt x="35" y="91"/>
                  </a:cubicBezTo>
                  <a:close/>
                  <a:moveTo>
                    <a:pt x="57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7" y="18"/>
                    <a:pt x="37" y="20"/>
                    <a:pt x="37" y="22"/>
                  </a:cubicBezTo>
                  <a:cubicBezTo>
                    <a:pt x="37" y="24"/>
                    <a:pt x="37" y="26"/>
                    <a:pt x="35" y="28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7" y="59"/>
                    <a:pt x="57" y="59"/>
                    <a:pt x="57" y="59"/>
                  </a:cubicBezTo>
                  <a:lnTo>
                    <a:pt x="57" y="0"/>
                  </a:lnTo>
                  <a:close/>
                  <a:moveTo>
                    <a:pt x="0" y="91"/>
                  </a:moveTo>
                  <a:cubicBezTo>
                    <a:pt x="35" y="91"/>
                    <a:pt x="35" y="91"/>
                    <a:pt x="35" y="91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30"/>
                    <a:pt x="31" y="32"/>
                    <a:pt x="28" y="32"/>
                  </a:cubicBezTo>
                  <a:cubicBezTo>
                    <a:pt x="22" y="32"/>
                    <a:pt x="18" y="27"/>
                    <a:pt x="18" y="22"/>
                  </a:cubicBezTo>
                  <a:cubicBezTo>
                    <a:pt x="18" y="17"/>
                    <a:pt x="22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2"/>
                    <a:pt x="34" y="14"/>
                    <a:pt x="35" y="1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TextBox 11"/>
          <p:cNvSpPr txBox="1"/>
          <p:nvPr/>
        </p:nvSpPr>
        <p:spPr>
          <a:xfrm>
            <a:off x="6131991" y="2802977"/>
            <a:ext cx="1368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593492" y="2267035"/>
            <a:ext cx="445151" cy="471729"/>
            <a:chOff x="9013843" y="2999198"/>
            <a:chExt cx="172030" cy="182301"/>
          </a:xfrm>
          <a:solidFill>
            <a:schemeClr val="bg1">
              <a:lumMod val="50000"/>
            </a:schemeClr>
          </a:solidFill>
        </p:grpSpPr>
        <p:sp>
          <p:nvSpPr>
            <p:cNvPr id="27" name="Freeform 221"/>
            <p:cNvSpPr>
              <a:spLocks noEditPoints="1"/>
            </p:cNvSpPr>
            <p:nvPr/>
          </p:nvSpPr>
          <p:spPr bwMode="auto">
            <a:xfrm>
              <a:off x="9013843" y="3075370"/>
              <a:ext cx="172030" cy="85587"/>
            </a:xfrm>
            <a:custGeom>
              <a:avLst/>
              <a:gdLst>
                <a:gd name="T0" fmla="*/ 157 w 183"/>
                <a:gd name="T1" fmla="*/ 64 h 91"/>
                <a:gd name="T2" fmla="*/ 183 w 183"/>
                <a:gd name="T3" fmla="*/ 32 h 91"/>
                <a:gd name="T4" fmla="*/ 157 w 183"/>
                <a:gd name="T5" fmla="*/ 0 h 91"/>
                <a:gd name="T6" fmla="*/ 157 w 183"/>
                <a:gd name="T7" fmla="*/ 15 h 91"/>
                <a:gd name="T8" fmla="*/ 169 w 183"/>
                <a:gd name="T9" fmla="*/ 32 h 91"/>
                <a:gd name="T10" fmla="*/ 157 w 183"/>
                <a:gd name="T11" fmla="*/ 49 h 91"/>
                <a:gd name="T12" fmla="*/ 157 w 183"/>
                <a:gd name="T13" fmla="*/ 64 h 91"/>
                <a:gd name="T14" fmla="*/ 77 w 183"/>
                <a:gd name="T15" fmla="*/ 91 h 91"/>
                <a:gd name="T16" fmla="*/ 137 w 183"/>
                <a:gd name="T17" fmla="*/ 62 h 91"/>
                <a:gd name="T18" fmla="*/ 151 w 183"/>
                <a:gd name="T19" fmla="*/ 65 h 91"/>
                <a:gd name="T20" fmla="*/ 157 w 183"/>
                <a:gd name="T21" fmla="*/ 64 h 91"/>
                <a:gd name="T22" fmla="*/ 157 w 183"/>
                <a:gd name="T23" fmla="*/ 49 h 91"/>
                <a:gd name="T24" fmla="*/ 151 w 183"/>
                <a:gd name="T25" fmla="*/ 51 h 91"/>
                <a:gd name="T26" fmla="*/ 145 w 183"/>
                <a:gd name="T27" fmla="*/ 50 h 91"/>
                <a:gd name="T28" fmla="*/ 154 w 183"/>
                <a:gd name="T29" fmla="*/ 14 h 91"/>
                <a:gd name="T30" fmla="*/ 154 w 183"/>
                <a:gd name="T31" fmla="*/ 14 h 91"/>
                <a:gd name="T32" fmla="*/ 154 w 183"/>
                <a:gd name="T33" fmla="*/ 14 h 91"/>
                <a:gd name="T34" fmla="*/ 157 w 183"/>
                <a:gd name="T35" fmla="*/ 15 h 91"/>
                <a:gd name="T36" fmla="*/ 157 w 183"/>
                <a:gd name="T37" fmla="*/ 0 h 91"/>
                <a:gd name="T38" fmla="*/ 152 w 183"/>
                <a:gd name="T39" fmla="*/ 0 h 91"/>
                <a:gd name="T40" fmla="*/ 152 w 183"/>
                <a:gd name="T41" fmla="*/ 0 h 91"/>
                <a:gd name="T42" fmla="*/ 1 w 183"/>
                <a:gd name="T43" fmla="*/ 0 h 91"/>
                <a:gd name="T44" fmla="*/ 0 w 183"/>
                <a:gd name="T45" fmla="*/ 14 h 91"/>
                <a:gd name="T46" fmla="*/ 77 w 183"/>
                <a:gd name="T4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3" h="91">
                  <a:moveTo>
                    <a:pt x="157" y="64"/>
                  </a:moveTo>
                  <a:cubicBezTo>
                    <a:pt x="172" y="61"/>
                    <a:pt x="183" y="48"/>
                    <a:pt x="183" y="32"/>
                  </a:cubicBezTo>
                  <a:cubicBezTo>
                    <a:pt x="183" y="16"/>
                    <a:pt x="172" y="3"/>
                    <a:pt x="157" y="0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64" y="18"/>
                    <a:pt x="169" y="24"/>
                    <a:pt x="169" y="32"/>
                  </a:cubicBezTo>
                  <a:cubicBezTo>
                    <a:pt x="169" y="40"/>
                    <a:pt x="164" y="47"/>
                    <a:pt x="157" y="49"/>
                  </a:cubicBezTo>
                  <a:lnTo>
                    <a:pt x="157" y="64"/>
                  </a:lnTo>
                  <a:close/>
                  <a:moveTo>
                    <a:pt x="77" y="91"/>
                  </a:moveTo>
                  <a:cubicBezTo>
                    <a:pt x="101" y="91"/>
                    <a:pt x="123" y="80"/>
                    <a:pt x="137" y="62"/>
                  </a:cubicBezTo>
                  <a:cubicBezTo>
                    <a:pt x="141" y="64"/>
                    <a:pt x="146" y="65"/>
                    <a:pt x="151" y="65"/>
                  </a:cubicBezTo>
                  <a:cubicBezTo>
                    <a:pt x="153" y="65"/>
                    <a:pt x="155" y="64"/>
                    <a:pt x="157" y="64"/>
                  </a:cubicBezTo>
                  <a:cubicBezTo>
                    <a:pt x="157" y="49"/>
                    <a:pt x="157" y="49"/>
                    <a:pt x="157" y="49"/>
                  </a:cubicBezTo>
                  <a:cubicBezTo>
                    <a:pt x="155" y="50"/>
                    <a:pt x="153" y="51"/>
                    <a:pt x="151" y="51"/>
                  </a:cubicBezTo>
                  <a:cubicBezTo>
                    <a:pt x="149" y="51"/>
                    <a:pt x="147" y="50"/>
                    <a:pt x="145" y="50"/>
                  </a:cubicBezTo>
                  <a:cubicBezTo>
                    <a:pt x="151" y="39"/>
                    <a:pt x="154" y="27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5" y="14"/>
                    <a:pt x="156" y="15"/>
                    <a:pt x="157" y="15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6" y="0"/>
                    <a:pt x="154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9"/>
                    <a:pt x="0" y="14"/>
                  </a:cubicBezTo>
                  <a:cubicBezTo>
                    <a:pt x="0" y="57"/>
                    <a:pt x="34" y="91"/>
                    <a:pt x="77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222"/>
            <p:cNvSpPr>
              <a:spLocks noChangeArrowheads="1"/>
            </p:cNvSpPr>
            <p:nvPr/>
          </p:nvSpPr>
          <p:spPr bwMode="auto">
            <a:xfrm>
              <a:off x="9013843" y="3168661"/>
              <a:ext cx="155768" cy="12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23"/>
            <p:cNvSpPr/>
            <p:nvPr/>
          </p:nvSpPr>
          <p:spPr bwMode="auto">
            <a:xfrm>
              <a:off x="9048933" y="2999198"/>
              <a:ext cx="28244" cy="71038"/>
            </a:xfrm>
            <a:custGeom>
              <a:avLst/>
              <a:gdLst>
                <a:gd name="T0" fmla="*/ 10 w 30"/>
                <a:gd name="T1" fmla="*/ 57 h 76"/>
                <a:gd name="T2" fmla="*/ 14 w 30"/>
                <a:gd name="T3" fmla="*/ 72 h 76"/>
                <a:gd name="T4" fmla="*/ 27 w 30"/>
                <a:gd name="T5" fmla="*/ 46 h 76"/>
                <a:gd name="T6" fmla="*/ 20 w 30"/>
                <a:gd name="T7" fmla="*/ 31 h 76"/>
                <a:gd name="T8" fmla="*/ 19 w 30"/>
                <a:gd name="T9" fmla="*/ 19 h 76"/>
                <a:gd name="T10" fmla="*/ 11 w 30"/>
                <a:gd name="T11" fmla="*/ 5 h 76"/>
                <a:gd name="T12" fmla="*/ 3 w 30"/>
                <a:gd name="T13" fmla="*/ 32 h 76"/>
                <a:gd name="T14" fmla="*/ 10 w 30"/>
                <a:gd name="T1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6">
                  <a:moveTo>
                    <a:pt x="10" y="57"/>
                  </a:moveTo>
                  <a:cubicBezTo>
                    <a:pt x="1" y="60"/>
                    <a:pt x="5" y="76"/>
                    <a:pt x="14" y="72"/>
                  </a:cubicBezTo>
                  <a:cubicBezTo>
                    <a:pt x="26" y="69"/>
                    <a:pt x="30" y="57"/>
                    <a:pt x="27" y="46"/>
                  </a:cubicBezTo>
                  <a:cubicBezTo>
                    <a:pt x="26" y="41"/>
                    <a:pt x="22" y="35"/>
                    <a:pt x="20" y="31"/>
                  </a:cubicBezTo>
                  <a:cubicBezTo>
                    <a:pt x="18" y="28"/>
                    <a:pt x="15" y="21"/>
                    <a:pt x="19" y="19"/>
                  </a:cubicBezTo>
                  <a:cubicBezTo>
                    <a:pt x="28" y="13"/>
                    <a:pt x="20" y="0"/>
                    <a:pt x="11" y="5"/>
                  </a:cubicBezTo>
                  <a:cubicBezTo>
                    <a:pt x="2" y="11"/>
                    <a:pt x="0" y="22"/>
                    <a:pt x="3" y="32"/>
                  </a:cubicBezTo>
                  <a:cubicBezTo>
                    <a:pt x="4" y="36"/>
                    <a:pt x="17" y="55"/>
                    <a:pt x="1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224"/>
            <p:cNvSpPr/>
            <p:nvPr/>
          </p:nvSpPr>
          <p:spPr bwMode="auto">
            <a:xfrm>
              <a:off x="9090015" y="2999198"/>
              <a:ext cx="28244" cy="71038"/>
            </a:xfrm>
            <a:custGeom>
              <a:avLst/>
              <a:gdLst>
                <a:gd name="T0" fmla="*/ 11 w 30"/>
                <a:gd name="T1" fmla="*/ 57 h 76"/>
                <a:gd name="T2" fmla="*/ 15 w 30"/>
                <a:gd name="T3" fmla="*/ 72 h 76"/>
                <a:gd name="T4" fmla="*/ 27 w 30"/>
                <a:gd name="T5" fmla="*/ 46 h 76"/>
                <a:gd name="T6" fmla="*/ 20 w 30"/>
                <a:gd name="T7" fmla="*/ 31 h 76"/>
                <a:gd name="T8" fmla="*/ 19 w 30"/>
                <a:gd name="T9" fmla="*/ 19 h 76"/>
                <a:gd name="T10" fmla="*/ 11 w 30"/>
                <a:gd name="T11" fmla="*/ 5 h 76"/>
                <a:gd name="T12" fmla="*/ 3 w 30"/>
                <a:gd name="T13" fmla="*/ 32 h 76"/>
                <a:gd name="T14" fmla="*/ 11 w 30"/>
                <a:gd name="T1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76">
                  <a:moveTo>
                    <a:pt x="11" y="57"/>
                  </a:moveTo>
                  <a:cubicBezTo>
                    <a:pt x="1" y="60"/>
                    <a:pt x="5" y="76"/>
                    <a:pt x="15" y="72"/>
                  </a:cubicBezTo>
                  <a:cubicBezTo>
                    <a:pt x="26" y="69"/>
                    <a:pt x="30" y="57"/>
                    <a:pt x="27" y="46"/>
                  </a:cubicBezTo>
                  <a:cubicBezTo>
                    <a:pt x="26" y="41"/>
                    <a:pt x="22" y="35"/>
                    <a:pt x="20" y="31"/>
                  </a:cubicBezTo>
                  <a:cubicBezTo>
                    <a:pt x="18" y="28"/>
                    <a:pt x="15" y="21"/>
                    <a:pt x="19" y="19"/>
                  </a:cubicBezTo>
                  <a:cubicBezTo>
                    <a:pt x="28" y="13"/>
                    <a:pt x="20" y="0"/>
                    <a:pt x="11" y="5"/>
                  </a:cubicBezTo>
                  <a:cubicBezTo>
                    <a:pt x="2" y="11"/>
                    <a:pt x="0" y="22"/>
                    <a:pt x="3" y="32"/>
                  </a:cubicBezTo>
                  <a:cubicBezTo>
                    <a:pt x="5" y="36"/>
                    <a:pt x="18" y="55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TextBox 11"/>
          <p:cNvSpPr txBox="1"/>
          <p:nvPr/>
        </p:nvSpPr>
        <p:spPr>
          <a:xfrm>
            <a:off x="6131991" y="4345768"/>
            <a:ext cx="1368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471864" y="3847680"/>
            <a:ext cx="688407" cy="444766"/>
            <a:chOff x="9042206" y="4378570"/>
            <a:chExt cx="435156" cy="281146"/>
          </a:xfrm>
          <a:solidFill>
            <a:schemeClr val="bg1"/>
          </a:solidFill>
        </p:grpSpPr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9042206" y="4378570"/>
              <a:ext cx="232073" cy="232073"/>
            </a:xfrm>
            <a:custGeom>
              <a:avLst/>
              <a:gdLst>
                <a:gd name="T0" fmla="*/ 100 w 200"/>
                <a:gd name="T1" fmla="*/ 14 h 200"/>
                <a:gd name="T2" fmla="*/ 109 w 200"/>
                <a:gd name="T3" fmla="*/ 15 h 200"/>
                <a:gd name="T4" fmla="*/ 114 w 200"/>
                <a:gd name="T5" fmla="*/ 0 h 200"/>
                <a:gd name="T6" fmla="*/ 144 w 200"/>
                <a:gd name="T7" fmla="*/ 10 h 200"/>
                <a:gd name="T8" fmla="*/ 140 w 200"/>
                <a:gd name="T9" fmla="*/ 24 h 200"/>
                <a:gd name="T10" fmla="*/ 167 w 200"/>
                <a:gd name="T11" fmla="*/ 47 h 200"/>
                <a:gd name="T12" fmla="*/ 180 w 200"/>
                <a:gd name="T13" fmla="*/ 40 h 200"/>
                <a:gd name="T14" fmla="*/ 195 w 200"/>
                <a:gd name="T15" fmla="*/ 67 h 200"/>
                <a:gd name="T16" fmla="*/ 182 w 200"/>
                <a:gd name="T17" fmla="*/ 74 h 200"/>
                <a:gd name="T18" fmla="*/ 185 w 200"/>
                <a:gd name="T19" fmla="*/ 110 h 200"/>
                <a:gd name="T20" fmla="*/ 200 w 200"/>
                <a:gd name="T21" fmla="*/ 114 h 200"/>
                <a:gd name="T22" fmla="*/ 191 w 200"/>
                <a:gd name="T23" fmla="*/ 144 h 200"/>
                <a:gd name="T24" fmla="*/ 176 w 200"/>
                <a:gd name="T25" fmla="*/ 140 h 200"/>
                <a:gd name="T26" fmla="*/ 154 w 200"/>
                <a:gd name="T27" fmla="*/ 168 h 200"/>
                <a:gd name="T28" fmla="*/ 161 w 200"/>
                <a:gd name="T29" fmla="*/ 181 h 200"/>
                <a:gd name="T30" fmla="*/ 133 w 200"/>
                <a:gd name="T31" fmla="*/ 196 h 200"/>
                <a:gd name="T32" fmla="*/ 126 w 200"/>
                <a:gd name="T33" fmla="*/ 182 h 200"/>
                <a:gd name="T34" fmla="*/ 100 w 200"/>
                <a:gd name="T35" fmla="*/ 186 h 200"/>
                <a:gd name="T36" fmla="*/ 100 w 200"/>
                <a:gd name="T37" fmla="*/ 164 h 200"/>
                <a:gd name="T38" fmla="*/ 161 w 200"/>
                <a:gd name="T39" fmla="*/ 119 h 200"/>
                <a:gd name="T40" fmla="*/ 118 w 200"/>
                <a:gd name="T41" fmla="*/ 39 h 200"/>
                <a:gd name="T42" fmla="*/ 100 w 200"/>
                <a:gd name="T43" fmla="*/ 37 h 200"/>
                <a:gd name="T44" fmla="*/ 100 w 200"/>
                <a:gd name="T45" fmla="*/ 14 h 200"/>
                <a:gd name="T46" fmla="*/ 46 w 200"/>
                <a:gd name="T47" fmla="*/ 33 h 200"/>
                <a:gd name="T48" fmla="*/ 39 w 200"/>
                <a:gd name="T49" fmla="*/ 20 h 200"/>
                <a:gd name="T50" fmla="*/ 67 w 200"/>
                <a:gd name="T51" fmla="*/ 5 h 200"/>
                <a:gd name="T52" fmla="*/ 74 w 200"/>
                <a:gd name="T53" fmla="*/ 18 h 200"/>
                <a:gd name="T54" fmla="*/ 100 w 200"/>
                <a:gd name="T55" fmla="*/ 14 h 200"/>
                <a:gd name="T56" fmla="*/ 100 w 200"/>
                <a:gd name="T57" fmla="*/ 37 h 200"/>
                <a:gd name="T58" fmla="*/ 39 w 200"/>
                <a:gd name="T59" fmla="*/ 82 h 200"/>
                <a:gd name="T60" fmla="*/ 81 w 200"/>
                <a:gd name="T61" fmla="*/ 161 h 200"/>
                <a:gd name="T62" fmla="*/ 81 w 200"/>
                <a:gd name="T63" fmla="*/ 161 h 200"/>
                <a:gd name="T64" fmla="*/ 100 w 200"/>
                <a:gd name="T65" fmla="*/ 164 h 200"/>
                <a:gd name="T66" fmla="*/ 100 w 200"/>
                <a:gd name="T67" fmla="*/ 186 h 200"/>
                <a:gd name="T68" fmla="*/ 90 w 200"/>
                <a:gd name="T69" fmla="*/ 186 h 200"/>
                <a:gd name="T70" fmla="*/ 86 w 200"/>
                <a:gd name="T71" fmla="*/ 200 h 200"/>
                <a:gd name="T72" fmla="*/ 56 w 200"/>
                <a:gd name="T73" fmla="*/ 191 h 200"/>
                <a:gd name="T74" fmla="*/ 60 w 200"/>
                <a:gd name="T75" fmla="*/ 177 h 200"/>
                <a:gd name="T76" fmla="*/ 33 w 200"/>
                <a:gd name="T77" fmla="*/ 154 h 200"/>
                <a:gd name="T78" fmla="*/ 19 w 200"/>
                <a:gd name="T79" fmla="*/ 161 h 200"/>
                <a:gd name="T80" fmla="*/ 5 w 200"/>
                <a:gd name="T81" fmla="*/ 133 h 200"/>
                <a:gd name="T82" fmla="*/ 18 w 200"/>
                <a:gd name="T83" fmla="*/ 126 h 200"/>
                <a:gd name="T84" fmla="*/ 14 w 200"/>
                <a:gd name="T85" fmla="*/ 91 h 200"/>
                <a:gd name="T86" fmla="*/ 0 w 200"/>
                <a:gd name="T87" fmla="*/ 86 h 200"/>
                <a:gd name="T88" fmla="*/ 9 w 200"/>
                <a:gd name="T89" fmla="*/ 56 h 200"/>
                <a:gd name="T90" fmla="*/ 23 w 200"/>
                <a:gd name="T91" fmla="*/ 61 h 200"/>
                <a:gd name="T92" fmla="*/ 46 w 200"/>
                <a:gd name="T93" fmla="*/ 3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0" h="200">
                  <a:moveTo>
                    <a:pt x="100" y="14"/>
                  </a:moveTo>
                  <a:cubicBezTo>
                    <a:pt x="103" y="14"/>
                    <a:pt x="106" y="14"/>
                    <a:pt x="109" y="15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50" y="29"/>
                    <a:pt x="160" y="37"/>
                    <a:pt x="167" y="47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82" y="74"/>
                    <a:pt x="182" y="74"/>
                    <a:pt x="182" y="74"/>
                  </a:cubicBezTo>
                  <a:cubicBezTo>
                    <a:pt x="186" y="86"/>
                    <a:pt x="187" y="98"/>
                    <a:pt x="185" y="110"/>
                  </a:cubicBezTo>
                  <a:cubicBezTo>
                    <a:pt x="200" y="114"/>
                    <a:pt x="200" y="114"/>
                    <a:pt x="200" y="114"/>
                  </a:cubicBezTo>
                  <a:cubicBezTo>
                    <a:pt x="191" y="144"/>
                    <a:pt x="191" y="144"/>
                    <a:pt x="191" y="144"/>
                  </a:cubicBezTo>
                  <a:cubicBezTo>
                    <a:pt x="176" y="140"/>
                    <a:pt x="176" y="140"/>
                    <a:pt x="176" y="140"/>
                  </a:cubicBezTo>
                  <a:cubicBezTo>
                    <a:pt x="171" y="151"/>
                    <a:pt x="163" y="160"/>
                    <a:pt x="154" y="168"/>
                  </a:cubicBezTo>
                  <a:cubicBezTo>
                    <a:pt x="161" y="181"/>
                    <a:pt x="161" y="181"/>
                    <a:pt x="161" y="181"/>
                  </a:cubicBezTo>
                  <a:cubicBezTo>
                    <a:pt x="133" y="196"/>
                    <a:pt x="133" y="196"/>
                    <a:pt x="133" y="196"/>
                  </a:cubicBezTo>
                  <a:cubicBezTo>
                    <a:pt x="126" y="182"/>
                    <a:pt x="126" y="182"/>
                    <a:pt x="126" y="182"/>
                  </a:cubicBezTo>
                  <a:cubicBezTo>
                    <a:pt x="118" y="185"/>
                    <a:pt x="109" y="186"/>
                    <a:pt x="100" y="186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27" y="164"/>
                    <a:pt x="152" y="146"/>
                    <a:pt x="161" y="119"/>
                  </a:cubicBezTo>
                  <a:cubicBezTo>
                    <a:pt x="171" y="85"/>
                    <a:pt x="152" y="50"/>
                    <a:pt x="118" y="39"/>
                  </a:cubicBezTo>
                  <a:cubicBezTo>
                    <a:pt x="112" y="38"/>
                    <a:pt x="106" y="37"/>
                    <a:pt x="100" y="37"/>
                  </a:cubicBezTo>
                  <a:lnTo>
                    <a:pt x="100" y="14"/>
                  </a:lnTo>
                  <a:close/>
                  <a:moveTo>
                    <a:pt x="46" y="33"/>
                  </a:moveTo>
                  <a:cubicBezTo>
                    <a:pt x="39" y="20"/>
                    <a:pt x="39" y="20"/>
                    <a:pt x="39" y="2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82" y="16"/>
                    <a:pt x="91" y="14"/>
                    <a:pt x="100" y="14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73" y="37"/>
                    <a:pt x="47" y="54"/>
                    <a:pt x="39" y="82"/>
                  </a:cubicBezTo>
                  <a:cubicBezTo>
                    <a:pt x="29" y="115"/>
                    <a:pt x="48" y="151"/>
                    <a:pt x="81" y="161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88" y="163"/>
                    <a:pt x="94" y="164"/>
                    <a:pt x="100" y="164"/>
                  </a:cubicBezTo>
                  <a:cubicBezTo>
                    <a:pt x="100" y="186"/>
                    <a:pt x="100" y="186"/>
                    <a:pt x="100" y="186"/>
                  </a:cubicBezTo>
                  <a:cubicBezTo>
                    <a:pt x="97" y="186"/>
                    <a:pt x="94" y="186"/>
                    <a:pt x="90" y="186"/>
                  </a:cubicBezTo>
                  <a:cubicBezTo>
                    <a:pt x="86" y="200"/>
                    <a:pt x="86" y="200"/>
                    <a:pt x="86" y="200"/>
                  </a:cubicBezTo>
                  <a:cubicBezTo>
                    <a:pt x="56" y="191"/>
                    <a:pt x="56" y="191"/>
                    <a:pt x="56" y="191"/>
                  </a:cubicBezTo>
                  <a:cubicBezTo>
                    <a:pt x="60" y="177"/>
                    <a:pt x="60" y="177"/>
                    <a:pt x="60" y="177"/>
                  </a:cubicBezTo>
                  <a:cubicBezTo>
                    <a:pt x="49" y="171"/>
                    <a:pt x="40" y="163"/>
                    <a:pt x="33" y="154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4" y="115"/>
                    <a:pt x="13" y="103"/>
                    <a:pt x="14" y="9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9" y="50"/>
                    <a:pt x="37" y="40"/>
                    <a:pt x="4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4"/>
            <p:cNvSpPr>
              <a:spLocks noEditPoints="1"/>
            </p:cNvSpPr>
            <p:nvPr/>
          </p:nvSpPr>
          <p:spPr bwMode="auto">
            <a:xfrm>
              <a:off x="9152895" y="4500748"/>
              <a:ext cx="158968" cy="158968"/>
            </a:xfrm>
            <a:custGeom>
              <a:avLst/>
              <a:gdLst>
                <a:gd name="T0" fmla="*/ 121 w 137"/>
                <a:gd name="T1" fmla="*/ 96 h 137"/>
                <a:gd name="T2" fmla="*/ 129 w 137"/>
                <a:gd name="T3" fmla="*/ 102 h 137"/>
                <a:gd name="T4" fmla="*/ 113 w 137"/>
                <a:gd name="T5" fmla="*/ 122 h 137"/>
                <a:gd name="T6" fmla="*/ 105 w 137"/>
                <a:gd name="T7" fmla="*/ 115 h 137"/>
                <a:gd name="T8" fmla="*/ 86 w 137"/>
                <a:gd name="T9" fmla="*/ 125 h 137"/>
                <a:gd name="T10" fmla="*/ 87 w 137"/>
                <a:gd name="T11" fmla="*/ 135 h 137"/>
                <a:gd name="T12" fmla="*/ 69 w 137"/>
                <a:gd name="T13" fmla="*/ 136 h 137"/>
                <a:gd name="T14" fmla="*/ 69 w 137"/>
                <a:gd name="T15" fmla="*/ 108 h 137"/>
                <a:gd name="T16" fmla="*/ 99 w 137"/>
                <a:gd name="T17" fmla="*/ 94 h 137"/>
                <a:gd name="T18" fmla="*/ 94 w 137"/>
                <a:gd name="T19" fmla="*/ 38 h 137"/>
                <a:gd name="T20" fmla="*/ 94 w 137"/>
                <a:gd name="T21" fmla="*/ 38 h 137"/>
                <a:gd name="T22" fmla="*/ 80 w 137"/>
                <a:gd name="T23" fmla="*/ 31 h 137"/>
                <a:gd name="T24" fmla="*/ 69 w 137"/>
                <a:gd name="T25" fmla="*/ 29 h 137"/>
                <a:gd name="T26" fmla="*/ 69 w 137"/>
                <a:gd name="T27" fmla="*/ 1 h 137"/>
                <a:gd name="T28" fmla="*/ 76 w 137"/>
                <a:gd name="T29" fmla="*/ 0 h 137"/>
                <a:gd name="T30" fmla="*/ 76 w 137"/>
                <a:gd name="T31" fmla="*/ 10 h 137"/>
                <a:gd name="T32" fmla="*/ 96 w 137"/>
                <a:gd name="T33" fmla="*/ 16 h 137"/>
                <a:gd name="T34" fmla="*/ 103 w 137"/>
                <a:gd name="T35" fmla="*/ 9 h 137"/>
                <a:gd name="T36" fmla="*/ 122 w 137"/>
                <a:gd name="T37" fmla="*/ 25 h 137"/>
                <a:gd name="T38" fmla="*/ 115 w 137"/>
                <a:gd name="T39" fmla="*/ 33 h 137"/>
                <a:gd name="T40" fmla="*/ 125 w 137"/>
                <a:gd name="T41" fmla="*/ 51 h 137"/>
                <a:gd name="T42" fmla="*/ 135 w 137"/>
                <a:gd name="T43" fmla="*/ 50 h 137"/>
                <a:gd name="T44" fmla="*/ 137 w 137"/>
                <a:gd name="T45" fmla="*/ 75 h 137"/>
                <a:gd name="T46" fmla="*/ 127 w 137"/>
                <a:gd name="T47" fmla="*/ 76 h 137"/>
                <a:gd name="T48" fmla="*/ 121 w 137"/>
                <a:gd name="T49" fmla="*/ 96 h 137"/>
                <a:gd name="T50" fmla="*/ 69 w 137"/>
                <a:gd name="T51" fmla="*/ 136 h 137"/>
                <a:gd name="T52" fmla="*/ 62 w 137"/>
                <a:gd name="T53" fmla="*/ 137 h 137"/>
                <a:gd name="T54" fmla="*/ 61 w 137"/>
                <a:gd name="T55" fmla="*/ 127 h 137"/>
                <a:gd name="T56" fmla="*/ 42 w 137"/>
                <a:gd name="T57" fmla="*/ 121 h 137"/>
                <a:gd name="T58" fmla="*/ 35 w 137"/>
                <a:gd name="T59" fmla="*/ 128 h 137"/>
                <a:gd name="T60" fmla="*/ 16 w 137"/>
                <a:gd name="T61" fmla="*/ 112 h 137"/>
                <a:gd name="T62" fmla="*/ 22 w 137"/>
                <a:gd name="T63" fmla="*/ 104 h 137"/>
                <a:gd name="T64" fmla="*/ 13 w 137"/>
                <a:gd name="T65" fmla="*/ 86 h 137"/>
                <a:gd name="T66" fmla="*/ 3 w 137"/>
                <a:gd name="T67" fmla="*/ 87 h 137"/>
                <a:gd name="T68" fmla="*/ 0 w 137"/>
                <a:gd name="T69" fmla="*/ 62 h 137"/>
                <a:gd name="T70" fmla="*/ 11 w 137"/>
                <a:gd name="T71" fmla="*/ 61 h 137"/>
                <a:gd name="T72" fmla="*/ 17 w 137"/>
                <a:gd name="T73" fmla="*/ 41 h 137"/>
                <a:gd name="T74" fmla="*/ 9 w 137"/>
                <a:gd name="T75" fmla="*/ 35 h 137"/>
                <a:gd name="T76" fmla="*/ 25 w 137"/>
                <a:gd name="T77" fmla="*/ 15 h 137"/>
                <a:gd name="T78" fmla="*/ 33 w 137"/>
                <a:gd name="T79" fmla="*/ 22 h 137"/>
                <a:gd name="T80" fmla="*/ 51 w 137"/>
                <a:gd name="T81" fmla="*/ 12 h 137"/>
                <a:gd name="T82" fmla="*/ 50 w 137"/>
                <a:gd name="T83" fmla="*/ 2 h 137"/>
                <a:gd name="T84" fmla="*/ 69 w 137"/>
                <a:gd name="T85" fmla="*/ 1 h 137"/>
                <a:gd name="T86" fmla="*/ 69 w 137"/>
                <a:gd name="T87" fmla="*/ 29 h 137"/>
                <a:gd name="T88" fmla="*/ 39 w 137"/>
                <a:gd name="T89" fmla="*/ 43 h 137"/>
                <a:gd name="T90" fmla="*/ 44 w 137"/>
                <a:gd name="T91" fmla="*/ 99 h 137"/>
                <a:gd name="T92" fmla="*/ 57 w 137"/>
                <a:gd name="T93" fmla="*/ 106 h 137"/>
                <a:gd name="T94" fmla="*/ 69 w 137"/>
                <a:gd name="T95" fmla="*/ 108 h 137"/>
                <a:gd name="T96" fmla="*/ 69 w 137"/>
                <a:gd name="T97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7" h="137">
                  <a:moveTo>
                    <a:pt x="121" y="96"/>
                  </a:moveTo>
                  <a:cubicBezTo>
                    <a:pt x="129" y="102"/>
                    <a:pt x="129" y="102"/>
                    <a:pt x="129" y="102"/>
                  </a:cubicBezTo>
                  <a:cubicBezTo>
                    <a:pt x="113" y="122"/>
                    <a:pt x="113" y="122"/>
                    <a:pt x="113" y="122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99" y="119"/>
                    <a:pt x="93" y="123"/>
                    <a:pt x="86" y="12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80" y="108"/>
                    <a:pt x="91" y="103"/>
                    <a:pt x="99" y="94"/>
                  </a:cubicBezTo>
                  <a:cubicBezTo>
                    <a:pt x="113" y="77"/>
                    <a:pt x="111" y="52"/>
                    <a:pt x="94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0" y="35"/>
                    <a:pt x="85" y="32"/>
                    <a:pt x="80" y="31"/>
                  </a:cubicBezTo>
                  <a:cubicBezTo>
                    <a:pt x="77" y="30"/>
                    <a:pt x="73" y="29"/>
                    <a:pt x="69" y="29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83" y="11"/>
                    <a:pt x="90" y="13"/>
                    <a:pt x="96" y="16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20" y="38"/>
                    <a:pt x="123" y="44"/>
                    <a:pt x="125" y="51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6" y="83"/>
                    <a:pt x="124" y="90"/>
                    <a:pt x="121" y="96"/>
                  </a:cubicBezTo>
                  <a:close/>
                  <a:moveTo>
                    <a:pt x="69" y="136"/>
                  </a:moveTo>
                  <a:cubicBezTo>
                    <a:pt x="62" y="137"/>
                    <a:pt x="62" y="137"/>
                    <a:pt x="62" y="137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54" y="126"/>
                    <a:pt x="48" y="124"/>
                    <a:pt x="42" y="121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8" y="99"/>
                    <a:pt x="15" y="93"/>
                    <a:pt x="1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2" y="54"/>
                    <a:pt x="14" y="47"/>
                    <a:pt x="17" y="41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9" y="18"/>
                    <a:pt x="45" y="14"/>
                    <a:pt x="51" y="1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57" y="29"/>
                    <a:pt x="46" y="34"/>
                    <a:pt x="39" y="43"/>
                  </a:cubicBezTo>
                  <a:cubicBezTo>
                    <a:pt x="25" y="60"/>
                    <a:pt x="27" y="85"/>
                    <a:pt x="44" y="99"/>
                  </a:cubicBezTo>
                  <a:cubicBezTo>
                    <a:pt x="48" y="102"/>
                    <a:pt x="52" y="105"/>
                    <a:pt x="57" y="106"/>
                  </a:cubicBezTo>
                  <a:cubicBezTo>
                    <a:pt x="61" y="107"/>
                    <a:pt x="65" y="108"/>
                    <a:pt x="69" y="108"/>
                  </a:cubicBezTo>
                  <a:lnTo>
                    <a:pt x="69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09"/>
            <p:cNvSpPr>
              <a:spLocks noEditPoints="1"/>
            </p:cNvSpPr>
            <p:nvPr/>
          </p:nvSpPr>
          <p:spPr bwMode="auto">
            <a:xfrm>
              <a:off x="9311323" y="4431989"/>
              <a:ext cx="166039" cy="166039"/>
            </a:xfrm>
            <a:custGeom>
              <a:avLst/>
              <a:gdLst>
                <a:gd name="T0" fmla="*/ 155 w 176"/>
                <a:gd name="T1" fmla="*/ 123 h 176"/>
                <a:gd name="T2" fmla="*/ 165 w 176"/>
                <a:gd name="T3" fmla="*/ 132 h 176"/>
                <a:gd name="T4" fmla="*/ 144 w 176"/>
                <a:gd name="T5" fmla="*/ 157 h 176"/>
                <a:gd name="T6" fmla="*/ 134 w 176"/>
                <a:gd name="T7" fmla="*/ 148 h 176"/>
                <a:gd name="T8" fmla="*/ 111 w 176"/>
                <a:gd name="T9" fmla="*/ 160 h 176"/>
                <a:gd name="T10" fmla="*/ 112 w 176"/>
                <a:gd name="T11" fmla="*/ 173 h 176"/>
                <a:gd name="T12" fmla="*/ 88 w 176"/>
                <a:gd name="T13" fmla="*/ 176 h 176"/>
                <a:gd name="T14" fmla="*/ 88 w 176"/>
                <a:gd name="T15" fmla="*/ 139 h 176"/>
                <a:gd name="T16" fmla="*/ 127 w 176"/>
                <a:gd name="T17" fmla="*/ 121 h 176"/>
                <a:gd name="T18" fmla="*/ 121 w 176"/>
                <a:gd name="T19" fmla="*/ 49 h 176"/>
                <a:gd name="T20" fmla="*/ 121 w 176"/>
                <a:gd name="T21" fmla="*/ 49 h 176"/>
                <a:gd name="T22" fmla="*/ 103 w 176"/>
                <a:gd name="T23" fmla="*/ 40 h 176"/>
                <a:gd name="T24" fmla="*/ 88 w 176"/>
                <a:gd name="T25" fmla="*/ 37 h 176"/>
                <a:gd name="T26" fmla="*/ 88 w 176"/>
                <a:gd name="T27" fmla="*/ 1 h 176"/>
                <a:gd name="T28" fmla="*/ 97 w 176"/>
                <a:gd name="T29" fmla="*/ 0 h 176"/>
                <a:gd name="T30" fmla="*/ 98 w 176"/>
                <a:gd name="T31" fmla="*/ 13 h 176"/>
                <a:gd name="T32" fmla="*/ 123 w 176"/>
                <a:gd name="T33" fmla="*/ 21 h 176"/>
                <a:gd name="T34" fmla="*/ 132 w 176"/>
                <a:gd name="T35" fmla="*/ 11 h 176"/>
                <a:gd name="T36" fmla="*/ 156 w 176"/>
                <a:gd name="T37" fmla="*/ 32 h 176"/>
                <a:gd name="T38" fmla="*/ 148 w 176"/>
                <a:gd name="T39" fmla="*/ 42 h 176"/>
                <a:gd name="T40" fmla="*/ 160 w 176"/>
                <a:gd name="T41" fmla="*/ 66 h 176"/>
                <a:gd name="T42" fmla="*/ 173 w 176"/>
                <a:gd name="T43" fmla="*/ 64 h 176"/>
                <a:gd name="T44" fmla="*/ 176 w 176"/>
                <a:gd name="T45" fmla="*/ 97 h 176"/>
                <a:gd name="T46" fmla="*/ 163 w 176"/>
                <a:gd name="T47" fmla="*/ 98 h 176"/>
                <a:gd name="T48" fmla="*/ 155 w 176"/>
                <a:gd name="T49" fmla="*/ 123 h 176"/>
                <a:gd name="T50" fmla="*/ 88 w 176"/>
                <a:gd name="T51" fmla="*/ 176 h 176"/>
                <a:gd name="T52" fmla="*/ 79 w 176"/>
                <a:gd name="T53" fmla="*/ 176 h 176"/>
                <a:gd name="T54" fmla="*/ 78 w 176"/>
                <a:gd name="T55" fmla="*/ 163 h 176"/>
                <a:gd name="T56" fmla="*/ 53 w 176"/>
                <a:gd name="T57" fmla="*/ 155 h 176"/>
                <a:gd name="T58" fmla="*/ 45 w 176"/>
                <a:gd name="T59" fmla="*/ 165 h 176"/>
                <a:gd name="T60" fmla="*/ 20 w 176"/>
                <a:gd name="T61" fmla="*/ 144 h 176"/>
                <a:gd name="T62" fmla="*/ 28 w 176"/>
                <a:gd name="T63" fmla="*/ 134 h 176"/>
                <a:gd name="T64" fmla="*/ 16 w 176"/>
                <a:gd name="T65" fmla="*/ 111 h 176"/>
                <a:gd name="T66" fmla="*/ 3 w 176"/>
                <a:gd name="T67" fmla="*/ 112 h 176"/>
                <a:gd name="T68" fmla="*/ 0 w 176"/>
                <a:gd name="T69" fmla="*/ 80 h 176"/>
                <a:gd name="T70" fmla="*/ 13 w 176"/>
                <a:gd name="T71" fmla="*/ 78 h 176"/>
                <a:gd name="T72" fmla="*/ 21 w 176"/>
                <a:gd name="T73" fmla="*/ 53 h 176"/>
                <a:gd name="T74" fmla="*/ 11 w 176"/>
                <a:gd name="T75" fmla="*/ 45 h 176"/>
                <a:gd name="T76" fmla="*/ 32 w 176"/>
                <a:gd name="T77" fmla="*/ 20 h 176"/>
                <a:gd name="T78" fmla="*/ 42 w 176"/>
                <a:gd name="T79" fmla="*/ 28 h 176"/>
                <a:gd name="T80" fmla="*/ 65 w 176"/>
                <a:gd name="T81" fmla="*/ 16 h 176"/>
                <a:gd name="T82" fmla="*/ 64 w 176"/>
                <a:gd name="T83" fmla="*/ 3 h 176"/>
                <a:gd name="T84" fmla="*/ 88 w 176"/>
                <a:gd name="T85" fmla="*/ 1 h 176"/>
                <a:gd name="T86" fmla="*/ 88 w 176"/>
                <a:gd name="T87" fmla="*/ 37 h 176"/>
                <a:gd name="T88" fmla="*/ 49 w 176"/>
                <a:gd name="T89" fmla="*/ 56 h 176"/>
                <a:gd name="T90" fmla="*/ 55 w 176"/>
                <a:gd name="T91" fmla="*/ 127 h 176"/>
                <a:gd name="T92" fmla="*/ 73 w 176"/>
                <a:gd name="T93" fmla="*/ 137 h 176"/>
                <a:gd name="T94" fmla="*/ 88 w 176"/>
                <a:gd name="T95" fmla="*/ 139 h 176"/>
                <a:gd name="T96" fmla="*/ 88 w 176"/>
                <a:gd name="T9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6" h="176">
                  <a:moveTo>
                    <a:pt x="155" y="123"/>
                  </a:moveTo>
                  <a:cubicBezTo>
                    <a:pt x="165" y="132"/>
                    <a:pt x="165" y="132"/>
                    <a:pt x="165" y="132"/>
                  </a:cubicBezTo>
                  <a:cubicBezTo>
                    <a:pt x="144" y="157"/>
                    <a:pt x="144" y="157"/>
                    <a:pt x="144" y="157"/>
                  </a:cubicBezTo>
                  <a:cubicBezTo>
                    <a:pt x="134" y="148"/>
                    <a:pt x="134" y="148"/>
                    <a:pt x="134" y="148"/>
                  </a:cubicBezTo>
                  <a:cubicBezTo>
                    <a:pt x="127" y="154"/>
                    <a:pt x="119" y="158"/>
                    <a:pt x="111" y="160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103" y="139"/>
                    <a:pt x="117" y="132"/>
                    <a:pt x="127" y="121"/>
                  </a:cubicBezTo>
                  <a:cubicBezTo>
                    <a:pt x="145" y="99"/>
                    <a:pt x="142" y="67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15" y="45"/>
                    <a:pt x="109" y="42"/>
                    <a:pt x="103" y="40"/>
                  </a:cubicBezTo>
                  <a:cubicBezTo>
                    <a:pt x="98" y="38"/>
                    <a:pt x="93" y="37"/>
                    <a:pt x="88" y="37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107" y="14"/>
                    <a:pt x="115" y="17"/>
                    <a:pt x="123" y="2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56" y="32"/>
                    <a:pt x="156" y="32"/>
                    <a:pt x="156" y="32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54" y="49"/>
                    <a:pt x="158" y="57"/>
                    <a:pt x="160" y="66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63" y="98"/>
                    <a:pt x="163" y="98"/>
                    <a:pt x="163" y="98"/>
                  </a:cubicBezTo>
                  <a:cubicBezTo>
                    <a:pt x="162" y="107"/>
                    <a:pt x="159" y="115"/>
                    <a:pt x="155" y="123"/>
                  </a:cubicBezTo>
                  <a:close/>
                  <a:moveTo>
                    <a:pt x="88" y="176"/>
                  </a:moveTo>
                  <a:cubicBezTo>
                    <a:pt x="79" y="176"/>
                    <a:pt x="79" y="176"/>
                    <a:pt x="79" y="176"/>
                  </a:cubicBezTo>
                  <a:cubicBezTo>
                    <a:pt x="78" y="163"/>
                    <a:pt x="78" y="163"/>
                    <a:pt x="78" y="163"/>
                  </a:cubicBezTo>
                  <a:cubicBezTo>
                    <a:pt x="70" y="162"/>
                    <a:pt x="61" y="159"/>
                    <a:pt x="53" y="155"/>
                  </a:cubicBezTo>
                  <a:cubicBezTo>
                    <a:pt x="45" y="165"/>
                    <a:pt x="45" y="165"/>
                    <a:pt x="45" y="165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28" y="134"/>
                    <a:pt x="28" y="134"/>
                    <a:pt x="28" y="134"/>
                  </a:cubicBezTo>
                  <a:cubicBezTo>
                    <a:pt x="23" y="127"/>
                    <a:pt x="19" y="119"/>
                    <a:pt x="16" y="111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0"/>
                    <a:pt x="17" y="61"/>
                    <a:pt x="21" y="53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9" y="23"/>
                    <a:pt x="57" y="19"/>
                    <a:pt x="65" y="16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73" y="37"/>
                    <a:pt x="59" y="44"/>
                    <a:pt x="49" y="56"/>
                  </a:cubicBezTo>
                  <a:cubicBezTo>
                    <a:pt x="31" y="77"/>
                    <a:pt x="34" y="109"/>
                    <a:pt x="55" y="127"/>
                  </a:cubicBezTo>
                  <a:cubicBezTo>
                    <a:pt x="61" y="131"/>
                    <a:pt x="67" y="135"/>
                    <a:pt x="73" y="137"/>
                  </a:cubicBezTo>
                  <a:cubicBezTo>
                    <a:pt x="78" y="138"/>
                    <a:pt x="83" y="139"/>
                    <a:pt x="88" y="139"/>
                  </a:cubicBezTo>
                  <a:lnTo>
                    <a:pt x="88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4438038" y="3638892"/>
            <a:ext cx="1458069" cy="136353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11"/>
          <p:cNvSpPr txBox="1"/>
          <p:nvPr/>
        </p:nvSpPr>
        <p:spPr>
          <a:xfrm>
            <a:off x="4504328" y="4345768"/>
            <a:ext cx="1368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928656" y="3847346"/>
            <a:ext cx="519496" cy="446289"/>
            <a:chOff x="9834591" y="3111735"/>
            <a:chExt cx="288988" cy="24826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9" name="Freeform 61"/>
            <p:cNvSpPr>
              <a:spLocks noEditPoints="1"/>
            </p:cNvSpPr>
            <p:nvPr/>
          </p:nvSpPr>
          <p:spPr bwMode="auto">
            <a:xfrm>
              <a:off x="9872861" y="3111735"/>
              <a:ext cx="212448" cy="170743"/>
            </a:xfrm>
            <a:custGeom>
              <a:avLst/>
              <a:gdLst>
                <a:gd name="T0" fmla="*/ 145 w 183"/>
                <a:gd name="T1" fmla="*/ 147 h 147"/>
                <a:gd name="T2" fmla="*/ 145 w 183"/>
                <a:gd name="T3" fmla="*/ 97 h 147"/>
                <a:gd name="T4" fmla="*/ 169 w 183"/>
                <a:gd name="T5" fmla="*/ 74 h 147"/>
                <a:gd name="T6" fmla="*/ 183 w 183"/>
                <a:gd name="T7" fmla="*/ 74 h 147"/>
                <a:gd name="T8" fmla="*/ 183 w 183"/>
                <a:gd name="T9" fmla="*/ 20 h 147"/>
                <a:gd name="T10" fmla="*/ 163 w 183"/>
                <a:gd name="T11" fmla="*/ 0 h 147"/>
                <a:gd name="T12" fmla="*/ 118 w 183"/>
                <a:gd name="T13" fmla="*/ 0 h 147"/>
                <a:gd name="T14" fmla="*/ 118 w 183"/>
                <a:gd name="T15" fmla="*/ 24 h 147"/>
                <a:gd name="T16" fmla="*/ 134 w 183"/>
                <a:gd name="T17" fmla="*/ 40 h 147"/>
                <a:gd name="T18" fmla="*/ 118 w 183"/>
                <a:gd name="T19" fmla="*/ 57 h 147"/>
                <a:gd name="T20" fmla="*/ 118 w 183"/>
                <a:gd name="T21" fmla="*/ 68 h 147"/>
                <a:gd name="T22" fmla="*/ 134 w 183"/>
                <a:gd name="T23" fmla="*/ 84 h 147"/>
                <a:gd name="T24" fmla="*/ 118 w 183"/>
                <a:gd name="T25" fmla="*/ 101 h 147"/>
                <a:gd name="T26" fmla="*/ 118 w 183"/>
                <a:gd name="T27" fmla="*/ 147 h 147"/>
                <a:gd name="T28" fmla="*/ 145 w 183"/>
                <a:gd name="T29" fmla="*/ 147 h 147"/>
                <a:gd name="T30" fmla="*/ 118 w 183"/>
                <a:gd name="T31" fmla="*/ 0 h 147"/>
                <a:gd name="T32" fmla="*/ 65 w 183"/>
                <a:gd name="T33" fmla="*/ 0 h 147"/>
                <a:gd name="T34" fmla="*/ 65 w 183"/>
                <a:gd name="T35" fmla="*/ 24 h 147"/>
                <a:gd name="T36" fmla="*/ 65 w 183"/>
                <a:gd name="T37" fmla="*/ 24 h 147"/>
                <a:gd name="T38" fmla="*/ 65 w 183"/>
                <a:gd name="T39" fmla="*/ 24 h 147"/>
                <a:gd name="T40" fmla="*/ 81 w 183"/>
                <a:gd name="T41" fmla="*/ 40 h 147"/>
                <a:gd name="T42" fmla="*/ 65 w 183"/>
                <a:gd name="T43" fmla="*/ 57 h 147"/>
                <a:gd name="T44" fmla="*/ 65 w 183"/>
                <a:gd name="T45" fmla="*/ 57 h 147"/>
                <a:gd name="T46" fmla="*/ 65 w 183"/>
                <a:gd name="T47" fmla="*/ 68 h 147"/>
                <a:gd name="T48" fmla="*/ 65 w 183"/>
                <a:gd name="T49" fmla="*/ 68 h 147"/>
                <a:gd name="T50" fmla="*/ 65 w 183"/>
                <a:gd name="T51" fmla="*/ 68 h 147"/>
                <a:gd name="T52" fmla="*/ 81 w 183"/>
                <a:gd name="T53" fmla="*/ 84 h 147"/>
                <a:gd name="T54" fmla="*/ 65 w 183"/>
                <a:gd name="T55" fmla="*/ 101 h 147"/>
                <a:gd name="T56" fmla="*/ 65 w 183"/>
                <a:gd name="T57" fmla="*/ 101 h 147"/>
                <a:gd name="T58" fmla="*/ 65 w 183"/>
                <a:gd name="T59" fmla="*/ 147 h 147"/>
                <a:gd name="T60" fmla="*/ 118 w 183"/>
                <a:gd name="T61" fmla="*/ 147 h 147"/>
                <a:gd name="T62" fmla="*/ 118 w 183"/>
                <a:gd name="T63" fmla="*/ 101 h 147"/>
                <a:gd name="T64" fmla="*/ 118 w 183"/>
                <a:gd name="T65" fmla="*/ 101 h 147"/>
                <a:gd name="T66" fmla="*/ 101 w 183"/>
                <a:gd name="T67" fmla="*/ 84 h 147"/>
                <a:gd name="T68" fmla="*/ 118 w 183"/>
                <a:gd name="T69" fmla="*/ 68 h 147"/>
                <a:gd name="T70" fmla="*/ 118 w 183"/>
                <a:gd name="T71" fmla="*/ 68 h 147"/>
                <a:gd name="T72" fmla="*/ 118 w 183"/>
                <a:gd name="T73" fmla="*/ 68 h 147"/>
                <a:gd name="T74" fmla="*/ 118 w 183"/>
                <a:gd name="T75" fmla="*/ 57 h 147"/>
                <a:gd name="T76" fmla="*/ 118 w 183"/>
                <a:gd name="T77" fmla="*/ 57 h 147"/>
                <a:gd name="T78" fmla="*/ 101 w 183"/>
                <a:gd name="T79" fmla="*/ 40 h 147"/>
                <a:gd name="T80" fmla="*/ 118 w 183"/>
                <a:gd name="T81" fmla="*/ 24 h 147"/>
                <a:gd name="T82" fmla="*/ 118 w 183"/>
                <a:gd name="T83" fmla="*/ 24 h 147"/>
                <a:gd name="T84" fmla="*/ 118 w 183"/>
                <a:gd name="T85" fmla="*/ 24 h 147"/>
                <a:gd name="T86" fmla="*/ 118 w 183"/>
                <a:gd name="T87" fmla="*/ 0 h 147"/>
                <a:gd name="T88" fmla="*/ 65 w 183"/>
                <a:gd name="T89" fmla="*/ 0 h 147"/>
                <a:gd name="T90" fmla="*/ 19 w 183"/>
                <a:gd name="T91" fmla="*/ 0 h 147"/>
                <a:gd name="T92" fmla="*/ 0 w 183"/>
                <a:gd name="T93" fmla="*/ 20 h 147"/>
                <a:gd name="T94" fmla="*/ 0 w 183"/>
                <a:gd name="T95" fmla="*/ 74 h 147"/>
                <a:gd name="T96" fmla="*/ 15 w 183"/>
                <a:gd name="T97" fmla="*/ 74 h 147"/>
                <a:gd name="T98" fmla="*/ 38 w 183"/>
                <a:gd name="T99" fmla="*/ 97 h 147"/>
                <a:gd name="T100" fmla="*/ 38 w 183"/>
                <a:gd name="T101" fmla="*/ 147 h 147"/>
                <a:gd name="T102" fmla="*/ 65 w 183"/>
                <a:gd name="T103" fmla="*/ 147 h 147"/>
                <a:gd name="T104" fmla="*/ 65 w 183"/>
                <a:gd name="T105" fmla="*/ 101 h 147"/>
                <a:gd name="T106" fmla="*/ 48 w 183"/>
                <a:gd name="T107" fmla="*/ 84 h 147"/>
                <a:gd name="T108" fmla="*/ 65 w 183"/>
                <a:gd name="T109" fmla="*/ 68 h 147"/>
                <a:gd name="T110" fmla="*/ 65 w 183"/>
                <a:gd name="T111" fmla="*/ 57 h 147"/>
                <a:gd name="T112" fmla="*/ 48 w 183"/>
                <a:gd name="T113" fmla="*/ 40 h 147"/>
                <a:gd name="T114" fmla="*/ 65 w 183"/>
                <a:gd name="T115" fmla="*/ 24 h 147"/>
                <a:gd name="T116" fmla="*/ 65 w 183"/>
                <a:gd name="T117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3" h="147">
                  <a:moveTo>
                    <a:pt x="145" y="147"/>
                  </a:moveTo>
                  <a:cubicBezTo>
                    <a:pt x="145" y="97"/>
                    <a:pt x="145" y="97"/>
                    <a:pt x="145" y="97"/>
                  </a:cubicBezTo>
                  <a:cubicBezTo>
                    <a:pt x="145" y="82"/>
                    <a:pt x="154" y="74"/>
                    <a:pt x="169" y="74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3" y="9"/>
                    <a:pt x="174" y="0"/>
                    <a:pt x="163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27" y="24"/>
                    <a:pt x="134" y="31"/>
                    <a:pt x="134" y="40"/>
                  </a:cubicBezTo>
                  <a:cubicBezTo>
                    <a:pt x="134" y="50"/>
                    <a:pt x="127" y="57"/>
                    <a:pt x="118" y="57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27" y="68"/>
                    <a:pt x="134" y="75"/>
                    <a:pt x="134" y="84"/>
                  </a:cubicBezTo>
                  <a:cubicBezTo>
                    <a:pt x="134" y="93"/>
                    <a:pt x="127" y="101"/>
                    <a:pt x="118" y="101"/>
                  </a:cubicBezTo>
                  <a:cubicBezTo>
                    <a:pt x="118" y="147"/>
                    <a:pt x="118" y="147"/>
                    <a:pt x="118" y="147"/>
                  </a:cubicBezTo>
                  <a:lnTo>
                    <a:pt x="145" y="147"/>
                  </a:lnTo>
                  <a:close/>
                  <a:moveTo>
                    <a:pt x="118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74" y="24"/>
                    <a:pt x="81" y="31"/>
                    <a:pt x="81" y="40"/>
                  </a:cubicBezTo>
                  <a:cubicBezTo>
                    <a:pt x="81" y="50"/>
                    <a:pt x="74" y="57"/>
                    <a:pt x="65" y="57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74" y="68"/>
                    <a:pt x="81" y="75"/>
                    <a:pt x="81" y="84"/>
                  </a:cubicBezTo>
                  <a:cubicBezTo>
                    <a:pt x="81" y="93"/>
                    <a:pt x="74" y="101"/>
                    <a:pt x="65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09" y="101"/>
                    <a:pt x="101" y="93"/>
                    <a:pt x="101" y="84"/>
                  </a:cubicBezTo>
                  <a:cubicBezTo>
                    <a:pt x="101" y="75"/>
                    <a:pt x="109" y="68"/>
                    <a:pt x="118" y="68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09" y="57"/>
                    <a:pt x="101" y="50"/>
                    <a:pt x="101" y="40"/>
                  </a:cubicBezTo>
                  <a:cubicBezTo>
                    <a:pt x="101" y="31"/>
                    <a:pt x="109" y="24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24"/>
                    <a:pt x="118" y="24"/>
                    <a:pt x="118" y="24"/>
                  </a:cubicBezTo>
                  <a:lnTo>
                    <a:pt x="118" y="0"/>
                  </a:lnTo>
                  <a:close/>
                  <a:moveTo>
                    <a:pt x="65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30" y="74"/>
                    <a:pt x="38" y="82"/>
                    <a:pt x="38" y="97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56" y="101"/>
                    <a:pt x="48" y="93"/>
                    <a:pt x="48" y="84"/>
                  </a:cubicBezTo>
                  <a:cubicBezTo>
                    <a:pt x="48" y="75"/>
                    <a:pt x="56" y="68"/>
                    <a:pt x="65" y="68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56" y="57"/>
                    <a:pt x="48" y="50"/>
                    <a:pt x="48" y="40"/>
                  </a:cubicBezTo>
                  <a:cubicBezTo>
                    <a:pt x="48" y="31"/>
                    <a:pt x="56" y="24"/>
                    <a:pt x="65" y="2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2"/>
            <p:cNvSpPr/>
            <p:nvPr/>
          </p:nvSpPr>
          <p:spPr bwMode="auto">
            <a:xfrm>
              <a:off x="9834591" y="3205938"/>
              <a:ext cx="288988" cy="154061"/>
            </a:xfrm>
            <a:custGeom>
              <a:avLst/>
              <a:gdLst>
                <a:gd name="T0" fmla="*/ 233 w 249"/>
                <a:gd name="T1" fmla="*/ 0 h 133"/>
                <a:gd name="T2" fmla="*/ 216 w 249"/>
                <a:gd name="T3" fmla="*/ 0 h 133"/>
                <a:gd name="T4" fmla="*/ 202 w 249"/>
                <a:gd name="T5" fmla="*/ 0 h 133"/>
                <a:gd name="T6" fmla="*/ 184 w 249"/>
                <a:gd name="T7" fmla="*/ 16 h 133"/>
                <a:gd name="T8" fmla="*/ 184 w 249"/>
                <a:gd name="T9" fmla="*/ 72 h 133"/>
                <a:gd name="T10" fmla="*/ 64 w 249"/>
                <a:gd name="T11" fmla="*/ 72 h 133"/>
                <a:gd name="T12" fmla="*/ 64 w 249"/>
                <a:gd name="T13" fmla="*/ 16 h 133"/>
                <a:gd name="T14" fmla="*/ 48 w 249"/>
                <a:gd name="T15" fmla="*/ 0 h 133"/>
                <a:gd name="T16" fmla="*/ 33 w 249"/>
                <a:gd name="T17" fmla="*/ 0 h 133"/>
                <a:gd name="T18" fmla="*/ 17 w 249"/>
                <a:gd name="T19" fmla="*/ 0 h 133"/>
                <a:gd name="T20" fmla="*/ 0 w 249"/>
                <a:gd name="T21" fmla="*/ 16 h 133"/>
                <a:gd name="T22" fmla="*/ 0 w 249"/>
                <a:gd name="T23" fmla="*/ 99 h 133"/>
                <a:gd name="T24" fmla="*/ 23 w 249"/>
                <a:gd name="T25" fmla="*/ 123 h 133"/>
                <a:gd name="T26" fmla="*/ 24 w 249"/>
                <a:gd name="T27" fmla="*/ 125 h 133"/>
                <a:gd name="T28" fmla="*/ 26 w 249"/>
                <a:gd name="T29" fmla="*/ 129 h 133"/>
                <a:gd name="T30" fmla="*/ 34 w 249"/>
                <a:gd name="T31" fmla="*/ 133 h 133"/>
                <a:gd name="T32" fmla="*/ 38 w 249"/>
                <a:gd name="T33" fmla="*/ 133 h 133"/>
                <a:gd name="T34" fmla="*/ 46 w 249"/>
                <a:gd name="T35" fmla="*/ 129 h 133"/>
                <a:gd name="T36" fmla="*/ 48 w 249"/>
                <a:gd name="T37" fmla="*/ 125 h 133"/>
                <a:gd name="T38" fmla="*/ 48 w 249"/>
                <a:gd name="T39" fmla="*/ 123 h 133"/>
                <a:gd name="T40" fmla="*/ 200 w 249"/>
                <a:gd name="T41" fmla="*/ 123 h 133"/>
                <a:gd name="T42" fmla="*/ 201 w 249"/>
                <a:gd name="T43" fmla="*/ 125 h 133"/>
                <a:gd name="T44" fmla="*/ 203 w 249"/>
                <a:gd name="T45" fmla="*/ 129 h 133"/>
                <a:gd name="T46" fmla="*/ 211 w 249"/>
                <a:gd name="T47" fmla="*/ 133 h 133"/>
                <a:gd name="T48" fmla="*/ 215 w 249"/>
                <a:gd name="T49" fmla="*/ 133 h 133"/>
                <a:gd name="T50" fmla="*/ 223 w 249"/>
                <a:gd name="T51" fmla="*/ 129 h 133"/>
                <a:gd name="T52" fmla="*/ 225 w 249"/>
                <a:gd name="T53" fmla="*/ 125 h 133"/>
                <a:gd name="T54" fmla="*/ 225 w 249"/>
                <a:gd name="T55" fmla="*/ 123 h 133"/>
                <a:gd name="T56" fmla="*/ 233 w 249"/>
                <a:gd name="T57" fmla="*/ 123 h 133"/>
                <a:gd name="T58" fmla="*/ 249 w 249"/>
                <a:gd name="T59" fmla="*/ 99 h 133"/>
                <a:gd name="T60" fmla="*/ 249 w 249"/>
                <a:gd name="T61" fmla="*/ 16 h 133"/>
                <a:gd name="T62" fmla="*/ 233 w 249"/>
                <a:gd name="T6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9" h="133">
                  <a:moveTo>
                    <a:pt x="233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191" y="0"/>
                    <a:pt x="184" y="5"/>
                    <a:pt x="184" y="16"/>
                  </a:cubicBezTo>
                  <a:cubicBezTo>
                    <a:pt x="184" y="72"/>
                    <a:pt x="184" y="72"/>
                    <a:pt x="18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5"/>
                    <a:pt x="59" y="0"/>
                    <a:pt x="4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6" y="0"/>
                    <a:pt x="0" y="5"/>
                    <a:pt x="0" y="16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0"/>
                    <a:pt x="12" y="123"/>
                    <a:pt x="23" y="123"/>
                  </a:cubicBezTo>
                  <a:cubicBezTo>
                    <a:pt x="23" y="124"/>
                    <a:pt x="23" y="124"/>
                    <a:pt x="24" y="125"/>
                  </a:cubicBezTo>
                  <a:cubicBezTo>
                    <a:pt x="24" y="127"/>
                    <a:pt x="25" y="128"/>
                    <a:pt x="26" y="129"/>
                  </a:cubicBezTo>
                  <a:cubicBezTo>
                    <a:pt x="28" y="132"/>
                    <a:pt x="31" y="133"/>
                    <a:pt x="34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41" y="133"/>
                    <a:pt x="44" y="132"/>
                    <a:pt x="46" y="129"/>
                  </a:cubicBezTo>
                  <a:cubicBezTo>
                    <a:pt x="47" y="128"/>
                    <a:pt x="48" y="127"/>
                    <a:pt x="48" y="125"/>
                  </a:cubicBezTo>
                  <a:cubicBezTo>
                    <a:pt x="48" y="124"/>
                    <a:pt x="48" y="124"/>
                    <a:pt x="48" y="123"/>
                  </a:cubicBezTo>
                  <a:cubicBezTo>
                    <a:pt x="200" y="123"/>
                    <a:pt x="200" y="123"/>
                    <a:pt x="200" y="123"/>
                  </a:cubicBezTo>
                  <a:cubicBezTo>
                    <a:pt x="200" y="124"/>
                    <a:pt x="200" y="124"/>
                    <a:pt x="201" y="125"/>
                  </a:cubicBezTo>
                  <a:cubicBezTo>
                    <a:pt x="201" y="127"/>
                    <a:pt x="202" y="128"/>
                    <a:pt x="203" y="129"/>
                  </a:cubicBezTo>
                  <a:cubicBezTo>
                    <a:pt x="205" y="132"/>
                    <a:pt x="208" y="133"/>
                    <a:pt x="211" y="133"/>
                  </a:cubicBezTo>
                  <a:cubicBezTo>
                    <a:pt x="215" y="133"/>
                    <a:pt x="215" y="133"/>
                    <a:pt x="215" y="133"/>
                  </a:cubicBezTo>
                  <a:cubicBezTo>
                    <a:pt x="218" y="133"/>
                    <a:pt x="221" y="132"/>
                    <a:pt x="223" y="129"/>
                  </a:cubicBezTo>
                  <a:cubicBezTo>
                    <a:pt x="224" y="128"/>
                    <a:pt x="225" y="127"/>
                    <a:pt x="225" y="125"/>
                  </a:cubicBezTo>
                  <a:cubicBezTo>
                    <a:pt x="225" y="124"/>
                    <a:pt x="225" y="124"/>
                    <a:pt x="225" y="123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44" y="123"/>
                    <a:pt x="249" y="110"/>
                    <a:pt x="249" y="99"/>
                  </a:cubicBezTo>
                  <a:cubicBezTo>
                    <a:pt x="249" y="16"/>
                    <a:pt x="249" y="16"/>
                    <a:pt x="249" y="16"/>
                  </a:cubicBezTo>
                  <a:cubicBezTo>
                    <a:pt x="249" y="5"/>
                    <a:pt x="244" y="0"/>
                    <a:pt x="2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Oval 63"/>
            <p:cNvSpPr>
              <a:spLocks noChangeArrowheads="1"/>
            </p:cNvSpPr>
            <p:nvPr/>
          </p:nvSpPr>
          <p:spPr bwMode="auto">
            <a:xfrm>
              <a:off x="9936645" y="3147552"/>
              <a:ext cx="23551" cy="2207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Oval 64"/>
            <p:cNvSpPr>
              <a:spLocks noChangeArrowheads="1"/>
            </p:cNvSpPr>
            <p:nvPr/>
          </p:nvSpPr>
          <p:spPr bwMode="auto">
            <a:xfrm>
              <a:off x="9998465" y="3147552"/>
              <a:ext cx="23060" cy="2207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Oval 65"/>
            <p:cNvSpPr>
              <a:spLocks noChangeArrowheads="1"/>
            </p:cNvSpPr>
            <p:nvPr/>
          </p:nvSpPr>
          <p:spPr bwMode="auto">
            <a:xfrm>
              <a:off x="9936645" y="3197597"/>
              <a:ext cx="23551" cy="230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Oval 66"/>
            <p:cNvSpPr>
              <a:spLocks noChangeArrowheads="1"/>
            </p:cNvSpPr>
            <p:nvPr/>
          </p:nvSpPr>
          <p:spPr bwMode="auto">
            <a:xfrm>
              <a:off x="9998465" y="3197597"/>
              <a:ext cx="23060" cy="2306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274254" y="2102451"/>
            <a:ext cx="3094147" cy="1350714"/>
            <a:chOff x="1296495" y="1563936"/>
            <a:chExt cx="3094147" cy="1350714"/>
          </a:xfrm>
        </p:grpSpPr>
        <p:sp>
          <p:nvSpPr>
            <p:cNvPr id="46" name="TextBox 12"/>
            <p:cNvSpPr txBox="1"/>
            <p:nvPr/>
          </p:nvSpPr>
          <p:spPr>
            <a:xfrm>
              <a:off x="1624686" y="1916187"/>
              <a:ext cx="24377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单击添加文字内容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1296495" y="1563936"/>
              <a:ext cx="3094147" cy="1350714"/>
            </a:xfrm>
            <a:prstGeom prst="roundRect">
              <a:avLst>
                <a:gd name="adj" fmla="val 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274254" y="3638892"/>
            <a:ext cx="3094147" cy="1350714"/>
            <a:chOff x="1296495" y="1563936"/>
            <a:chExt cx="3094147" cy="1350714"/>
          </a:xfrm>
        </p:grpSpPr>
        <p:sp>
          <p:nvSpPr>
            <p:cNvPr id="49" name="TextBox 12"/>
            <p:cNvSpPr txBox="1"/>
            <p:nvPr/>
          </p:nvSpPr>
          <p:spPr>
            <a:xfrm>
              <a:off x="1624686" y="1916187"/>
              <a:ext cx="2437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单击添加文字内容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1296495" y="1563936"/>
              <a:ext cx="3094147" cy="1350714"/>
            </a:xfrm>
            <a:prstGeom prst="roundRect">
              <a:avLst>
                <a:gd name="adj" fmla="val 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607766" y="2102451"/>
            <a:ext cx="3094147" cy="1350714"/>
            <a:chOff x="1296495" y="1563936"/>
            <a:chExt cx="3094147" cy="1350714"/>
          </a:xfrm>
        </p:grpSpPr>
        <p:sp>
          <p:nvSpPr>
            <p:cNvPr id="52" name="TextBox 12"/>
            <p:cNvSpPr txBox="1"/>
            <p:nvPr/>
          </p:nvSpPr>
          <p:spPr>
            <a:xfrm>
              <a:off x="1624686" y="1916187"/>
              <a:ext cx="24377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单击添加文字内容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1296495" y="1563936"/>
              <a:ext cx="3094147" cy="1350714"/>
            </a:xfrm>
            <a:prstGeom prst="roundRect">
              <a:avLst>
                <a:gd name="adj" fmla="val 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607766" y="3638892"/>
            <a:ext cx="3094147" cy="1350714"/>
            <a:chOff x="1296495" y="1563936"/>
            <a:chExt cx="3094147" cy="1350714"/>
          </a:xfrm>
        </p:grpSpPr>
        <p:sp>
          <p:nvSpPr>
            <p:cNvPr id="55" name="TextBox 12"/>
            <p:cNvSpPr txBox="1"/>
            <p:nvPr/>
          </p:nvSpPr>
          <p:spPr>
            <a:xfrm>
              <a:off x="1624686" y="1916187"/>
              <a:ext cx="243776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单击添加文字内容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1296495" y="1563936"/>
              <a:ext cx="3094147" cy="1350714"/>
            </a:xfrm>
            <a:prstGeom prst="roundRect">
              <a:avLst>
                <a:gd name="adj" fmla="val 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-1544836" y="-1227039"/>
            <a:ext cx="11630605" cy="6325104"/>
            <a:chOff x="2706322" y="354840"/>
            <a:chExt cx="11630605" cy="6325104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268685" y="-51480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27058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573345" y="1175908"/>
              <a:ext cx="7763582" cy="5504036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  <a:gd name="connsiteX0" fmla="*/ 165 w 18613"/>
                <a:gd name="connsiteY0" fmla="*/ 0 h 10000"/>
                <a:gd name="connsiteX1" fmla="*/ 0 w 18613"/>
                <a:gd name="connsiteY1" fmla="*/ 10000 h 10000"/>
                <a:gd name="connsiteX2" fmla="*/ 18613 w 18613"/>
                <a:gd name="connsiteY2" fmla="*/ 8664 h 10000"/>
                <a:gd name="connsiteX3" fmla="*/ 165 w 18613"/>
                <a:gd name="connsiteY3" fmla="*/ 0 h 10000"/>
                <a:gd name="connsiteX0-1" fmla="*/ 134 w 18582"/>
                <a:gd name="connsiteY0-2" fmla="*/ 0 h 15492"/>
                <a:gd name="connsiteX1-3" fmla="*/ 0 w 18582"/>
                <a:gd name="connsiteY1-4" fmla="*/ 15492 h 15492"/>
                <a:gd name="connsiteX2-5" fmla="*/ 18582 w 18582"/>
                <a:gd name="connsiteY2-6" fmla="*/ 8664 h 15492"/>
                <a:gd name="connsiteX3-7" fmla="*/ 134 w 18582"/>
                <a:gd name="connsiteY3-8" fmla="*/ 0 h 1549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582" h="15492">
                  <a:moveTo>
                    <a:pt x="134" y="0"/>
                  </a:moveTo>
                  <a:cubicBezTo>
                    <a:pt x="89" y="5164"/>
                    <a:pt x="45" y="10328"/>
                    <a:pt x="0" y="15492"/>
                  </a:cubicBezTo>
                  <a:lnTo>
                    <a:pt x="18582" y="8664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029145" y="286994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5" name="直接连接符 34"/>
          <p:cNvCxnSpPr>
            <a:endCxn id="36" idx="4"/>
          </p:cNvCxnSpPr>
          <p:nvPr/>
        </p:nvCxnSpPr>
        <p:spPr>
          <a:xfrm flipH="1" flipV="1">
            <a:off x="6820624" y="3354297"/>
            <a:ext cx="1" cy="1934726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 flipH="1">
            <a:off x="6703422" y="3119892"/>
            <a:ext cx="234405" cy="2344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6820624" y="5270664"/>
            <a:ext cx="1189682" cy="0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7"/>
          <p:cNvSpPr txBox="1">
            <a:spLocks noChangeArrowheads="1"/>
          </p:cNvSpPr>
          <p:nvPr/>
        </p:nvSpPr>
        <p:spPr bwMode="auto">
          <a:xfrm>
            <a:off x="8222114" y="4982952"/>
            <a:ext cx="3022935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PART 3</a:t>
            </a:r>
            <a:endParaRPr lang="en-US" altLang="zh-CN" sz="40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点击添加您的标题</a:t>
            </a:r>
            <a:endParaRPr lang="en-US" altLang="zh-CN" sz="2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2965539" y="1376905"/>
            <a:ext cx="3328767" cy="37203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点击添加您的文字内容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点击添加您的文字内容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点击添加您的文字内容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点击添加您的文字内容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-550226" y="-424933"/>
            <a:ext cx="7686996" cy="5736140"/>
            <a:chOff x="2706322" y="354840"/>
            <a:chExt cx="7686996" cy="5736140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268685" y="-51480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029145" y="286994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0800000">
            <a:off x="8994772" y="4147994"/>
            <a:ext cx="3197228" cy="1772047"/>
            <a:chOff x="1" y="400186"/>
            <a:chExt cx="3197228" cy="1772047"/>
          </a:xfrm>
        </p:grpSpPr>
        <p:sp>
          <p:nvSpPr>
            <p:cNvPr id="18" name="等腰三角形 17"/>
            <p:cNvSpPr/>
            <p:nvPr/>
          </p:nvSpPr>
          <p:spPr>
            <a:xfrm rot="5400000">
              <a:off x="111196" y="2977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715877" y="2889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1322786" y="296655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齿轮1"/>
          <p:cNvSpPr/>
          <p:nvPr/>
        </p:nvSpPr>
        <p:spPr>
          <a:xfrm>
            <a:off x="5053777" y="3524733"/>
            <a:ext cx="2235200" cy="2235200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kern="0" dirty="0">
              <a:solidFill>
                <a:schemeClr val="bg1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4" name="齿轮2"/>
          <p:cNvSpPr/>
          <p:nvPr/>
        </p:nvSpPr>
        <p:spPr>
          <a:xfrm>
            <a:off x="3815527" y="3008796"/>
            <a:ext cx="1625600" cy="1625600"/>
          </a:xfrm>
          <a:custGeom>
            <a:avLst/>
            <a:gdLst>
              <a:gd name="connsiteX0" fmla="*/ 1216350 w 1625600"/>
              <a:gd name="connsiteY0" fmla="*/ 411723 h 1625600"/>
              <a:gd name="connsiteX1" fmla="*/ 1456181 w 1625600"/>
              <a:gd name="connsiteY1" fmla="*/ 339443 h 1625600"/>
              <a:gd name="connsiteX2" fmla="*/ 1544430 w 1625600"/>
              <a:gd name="connsiteY2" fmla="*/ 492294 h 1625600"/>
              <a:gd name="connsiteX3" fmla="*/ 1361918 w 1625600"/>
              <a:gd name="connsiteY3" fmla="*/ 663854 h 1625600"/>
              <a:gd name="connsiteX4" fmla="*/ 1361918 w 1625600"/>
              <a:gd name="connsiteY4" fmla="*/ 961747 h 1625600"/>
              <a:gd name="connsiteX5" fmla="*/ 1544430 w 1625600"/>
              <a:gd name="connsiteY5" fmla="*/ 1133306 h 1625600"/>
              <a:gd name="connsiteX6" fmla="*/ 1456181 w 1625600"/>
              <a:gd name="connsiteY6" fmla="*/ 1286157 h 1625600"/>
              <a:gd name="connsiteX7" fmla="*/ 1216350 w 1625600"/>
              <a:gd name="connsiteY7" fmla="*/ 1213877 h 1625600"/>
              <a:gd name="connsiteX8" fmla="*/ 958367 w 1625600"/>
              <a:gd name="connsiteY8" fmla="*/ 1362823 h 1625600"/>
              <a:gd name="connsiteX9" fmla="*/ 901049 w 1625600"/>
              <a:gd name="connsiteY9" fmla="*/ 1606663 h 1625600"/>
              <a:gd name="connsiteX10" fmla="*/ 724551 w 1625600"/>
              <a:gd name="connsiteY10" fmla="*/ 1606663 h 1625600"/>
              <a:gd name="connsiteX11" fmla="*/ 667232 w 1625600"/>
              <a:gd name="connsiteY11" fmla="*/ 1362823 h 1625600"/>
              <a:gd name="connsiteX12" fmla="*/ 409249 w 1625600"/>
              <a:gd name="connsiteY12" fmla="*/ 1213877 h 1625600"/>
              <a:gd name="connsiteX13" fmla="*/ 169419 w 1625600"/>
              <a:gd name="connsiteY13" fmla="*/ 1286157 h 1625600"/>
              <a:gd name="connsiteX14" fmla="*/ 81170 w 1625600"/>
              <a:gd name="connsiteY14" fmla="*/ 1133306 h 1625600"/>
              <a:gd name="connsiteX15" fmla="*/ 263682 w 1625600"/>
              <a:gd name="connsiteY15" fmla="*/ 961746 h 1625600"/>
              <a:gd name="connsiteX16" fmla="*/ 263682 w 1625600"/>
              <a:gd name="connsiteY16" fmla="*/ 663853 h 1625600"/>
              <a:gd name="connsiteX17" fmla="*/ 81170 w 1625600"/>
              <a:gd name="connsiteY17" fmla="*/ 492294 h 1625600"/>
              <a:gd name="connsiteX18" fmla="*/ 169419 w 1625600"/>
              <a:gd name="connsiteY18" fmla="*/ 339443 h 1625600"/>
              <a:gd name="connsiteX19" fmla="*/ 409250 w 1625600"/>
              <a:gd name="connsiteY19" fmla="*/ 411723 h 1625600"/>
              <a:gd name="connsiteX20" fmla="*/ 667233 w 1625600"/>
              <a:gd name="connsiteY20" fmla="*/ 262777 h 1625600"/>
              <a:gd name="connsiteX21" fmla="*/ 724551 w 1625600"/>
              <a:gd name="connsiteY21" fmla="*/ 18937 h 1625600"/>
              <a:gd name="connsiteX22" fmla="*/ 901049 w 1625600"/>
              <a:gd name="connsiteY22" fmla="*/ 18937 h 1625600"/>
              <a:gd name="connsiteX23" fmla="*/ 958368 w 1625600"/>
              <a:gd name="connsiteY23" fmla="*/ 262777 h 1625600"/>
              <a:gd name="connsiteX24" fmla="*/ 1216351 w 1625600"/>
              <a:gd name="connsiteY24" fmla="*/ 411723 h 1625600"/>
              <a:gd name="connsiteX25" fmla="*/ 1216350 w 1625600"/>
              <a:gd name="connsiteY25" fmla="*/ 411723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625600" h="1625600">
                <a:moveTo>
                  <a:pt x="1216350" y="411723"/>
                </a:moveTo>
                <a:lnTo>
                  <a:pt x="1456181" y="339443"/>
                </a:lnTo>
                <a:lnTo>
                  <a:pt x="1544430" y="492294"/>
                </a:lnTo>
                <a:lnTo>
                  <a:pt x="1361918" y="663854"/>
                </a:lnTo>
                <a:cubicBezTo>
                  <a:pt x="1388374" y="761389"/>
                  <a:pt x="1388374" y="864211"/>
                  <a:pt x="1361918" y="961747"/>
                </a:cubicBezTo>
                <a:lnTo>
                  <a:pt x="1544430" y="1133306"/>
                </a:lnTo>
                <a:lnTo>
                  <a:pt x="1456181" y="1286157"/>
                </a:lnTo>
                <a:lnTo>
                  <a:pt x="1216350" y="1213877"/>
                </a:lnTo>
                <a:cubicBezTo>
                  <a:pt x="1145110" y="1285556"/>
                  <a:pt x="1056063" y="1336967"/>
                  <a:pt x="958367" y="1362823"/>
                </a:cubicBezTo>
                <a:lnTo>
                  <a:pt x="901049" y="1606663"/>
                </a:lnTo>
                <a:lnTo>
                  <a:pt x="724551" y="1606663"/>
                </a:lnTo>
                <a:lnTo>
                  <a:pt x="667232" y="1362823"/>
                </a:lnTo>
                <a:cubicBezTo>
                  <a:pt x="569536" y="1336967"/>
                  <a:pt x="480489" y="1285556"/>
                  <a:pt x="409249" y="1213877"/>
                </a:cubicBezTo>
                <a:lnTo>
                  <a:pt x="169419" y="1286157"/>
                </a:lnTo>
                <a:lnTo>
                  <a:pt x="81170" y="1133306"/>
                </a:lnTo>
                <a:lnTo>
                  <a:pt x="263682" y="961746"/>
                </a:lnTo>
                <a:cubicBezTo>
                  <a:pt x="237226" y="864211"/>
                  <a:pt x="237226" y="761389"/>
                  <a:pt x="263682" y="663853"/>
                </a:cubicBezTo>
                <a:lnTo>
                  <a:pt x="81170" y="492294"/>
                </a:lnTo>
                <a:lnTo>
                  <a:pt x="169419" y="339443"/>
                </a:lnTo>
                <a:lnTo>
                  <a:pt x="409250" y="411723"/>
                </a:lnTo>
                <a:cubicBezTo>
                  <a:pt x="480490" y="340044"/>
                  <a:pt x="569537" y="288633"/>
                  <a:pt x="667233" y="262777"/>
                </a:cubicBezTo>
                <a:lnTo>
                  <a:pt x="724551" y="18937"/>
                </a:lnTo>
                <a:lnTo>
                  <a:pt x="901049" y="18937"/>
                </a:lnTo>
                <a:lnTo>
                  <a:pt x="958368" y="262777"/>
                </a:lnTo>
                <a:cubicBezTo>
                  <a:pt x="1056064" y="288633"/>
                  <a:pt x="1145111" y="340044"/>
                  <a:pt x="1216351" y="411723"/>
                </a:cubicBezTo>
                <a:lnTo>
                  <a:pt x="1216350" y="411723"/>
                </a:lnTo>
                <a:close/>
              </a:path>
            </a:pathLst>
          </a:custGeom>
          <a:solidFill>
            <a:schemeClr val="bg1"/>
          </a:solidFill>
          <a:ln w="3175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齿轮3"/>
          <p:cNvSpPr/>
          <p:nvPr/>
        </p:nvSpPr>
        <p:spPr>
          <a:xfrm>
            <a:off x="4545777" y="1708633"/>
            <a:ext cx="1951037" cy="1951038"/>
          </a:xfrm>
          <a:custGeom>
            <a:avLst/>
            <a:gdLst>
              <a:gd name="connsiteX0" fmla="*/ 1191775 w 1592756"/>
              <a:gd name="connsiteY0" fmla="*/ 403405 h 1592756"/>
              <a:gd name="connsiteX1" fmla="*/ 1426760 w 1592756"/>
              <a:gd name="connsiteY1" fmla="*/ 332584 h 1592756"/>
              <a:gd name="connsiteX2" fmla="*/ 1513226 w 1592756"/>
              <a:gd name="connsiteY2" fmla="*/ 482348 h 1592756"/>
              <a:gd name="connsiteX3" fmla="*/ 1334401 w 1592756"/>
              <a:gd name="connsiteY3" fmla="*/ 650441 h 1592756"/>
              <a:gd name="connsiteX4" fmla="*/ 1334401 w 1592756"/>
              <a:gd name="connsiteY4" fmla="*/ 942315 h 1592756"/>
              <a:gd name="connsiteX5" fmla="*/ 1513226 w 1592756"/>
              <a:gd name="connsiteY5" fmla="*/ 1110408 h 1592756"/>
              <a:gd name="connsiteX6" fmla="*/ 1426760 w 1592756"/>
              <a:gd name="connsiteY6" fmla="*/ 1260172 h 1592756"/>
              <a:gd name="connsiteX7" fmla="*/ 1191775 w 1592756"/>
              <a:gd name="connsiteY7" fmla="*/ 1189351 h 1592756"/>
              <a:gd name="connsiteX8" fmla="*/ 939004 w 1592756"/>
              <a:gd name="connsiteY8" fmla="*/ 1335288 h 1592756"/>
              <a:gd name="connsiteX9" fmla="*/ 882844 w 1592756"/>
              <a:gd name="connsiteY9" fmla="*/ 1574202 h 1592756"/>
              <a:gd name="connsiteX10" fmla="*/ 709912 w 1592756"/>
              <a:gd name="connsiteY10" fmla="*/ 1574202 h 1592756"/>
              <a:gd name="connsiteX11" fmla="*/ 653752 w 1592756"/>
              <a:gd name="connsiteY11" fmla="*/ 1335288 h 1592756"/>
              <a:gd name="connsiteX12" fmla="*/ 400981 w 1592756"/>
              <a:gd name="connsiteY12" fmla="*/ 1189351 h 1592756"/>
              <a:gd name="connsiteX13" fmla="*/ 165996 w 1592756"/>
              <a:gd name="connsiteY13" fmla="*/ 1260172 h 1592756"/>
              <a:gd name="connsiteX14" fmla="*/ 79530 w 1592756"/>
              <a:gd name="connsiteY14" fmla="*/ 1110408 h 1592756"/>
              <a:gd name="connsiteX15" fmla="*/ 258355 w 1592756"/>
              <a:gd name="connsiteY15" fmla="*/ 942315 h 1592756"/>
              <a:gd name="connsiteX16" fmla="*/ 258355 w 1592756"/>
              <a:gd name="connsiteY16" fmla="*/ 650441 h 1592756"/>
              <a:gd name="connsiteX17" fmla="*/ 79530 w 1592756"/>
              <a:gd name="connsiteY17" fmla="*/ 482348 h 1592756"/>
              <a:gd name="connsiteX18" fmla="*/ 165996 w 1592756"/>
              <a:gd name="connsiteY18" fmla="*/ 332584 h 1592756"/>
              <a:gd name="connsiteX19" fmla="*/ 400981 w 1592756"/>
              <a:gd name="connsiteY19" fmla="*/ 403405 h 1592756"/>
              <a:gd name="connsiteX20" fmla="*/ 653752 w 1592756"/>
              <a:gd name="connsiteY20" fmla="*/ 257468 h 1592756"/>
              <a:gd name="connsiteX21" fmla="*/ 709912 w 1592756"/>
              <a:gd name="connsiteY21" fmla="*/ 18554 h 1592756"/>
              <a:gd name="connsiteX22" fmla="*/ 882844 w 1592756"/>
              <a:gd name="connsiteY22" fmla="*/ 18554 h 1592756"/>
              <a:gd name="connsiteX23" fmla="*/ 939004 w 1592756"/>
              <a:gd name="connsiteY23" fmla="*/ 257468 h 1592756"/>
              <a:gd name="connsiteX24" fmla="*/ 1191775 w 1592756"/>
              <a:gd name="connsiteY24" fmla="*/ 403405 h 159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592756" h="1592756">
                <a:moveTo>
                  <a:pt x="1025173" y="402893"/>
                </a:moveTo>
                <a:lnTo>
                  <a:pt x="1195533" y="297380"/>
                </a:lnTo>
                <a:lnTo>
                  <a:pt x="1295376" y="397223"/>
                </a:lnTo>
                <a:lnTo>
                  <a:pt x="1189863" y="567584"/>
                </a:lnTo>
                <a:cubicBezTo>
                  <a:pt x="1230502" y="637475"/>
                  <a:pt x="1251792" y="716930"/>
                  <a:pt x="1251543" y="797777"/>
                </a:cubicBezTo>
                <a:lnTo>
                  <a:pt x="1428100" y="892558"/>
                </a:lnTo>
                <a:lnTo>
                  <a:pt x="1391556" y="1028945"/>
                </a:lnTo>
                <a:lnTo>
                  <a:pt x="1191263" y="1022749"/>
                </a:lnTo>
                <a:cubicBezTo>
                  <a:pt x="1151054" y="1092889"/>
                  <a:pt x="1092889" y="1151054"/>
                  <a:pt x="1022749" y="1191262"/>
                </a:cubicBezTo>
                <a:lnTo>
                  <a:pt x="1028945" y="1391556"/>
                </a:lnTo>
                <a:lnTo>
                  <a:pt x="892558" y="1428101"/>
                </a:lnTo>
                <a:lnTo>
                  <a:pt x="797778" y="1251543"/>
                </a:lnTo>
                <a:cubicBezTo>
                  <a:pt x="716930" y="1251791"/>
                  <a:pt x="637475" y="1230502"/>
                  <a:pt x="567583" y="1189863"/>
                </a:cubicBezTo>
                <a:lnTo>
                  <a:pt x="397223" y="1295376"/>
                </a:lnTo>
                <a:lnTo>
                  <a:pt x="297380" y="1195533"/>
                </a:lnTo>
                <a:lnTo>
                  <a:pt x="402893" y="1025172"/>
                </a:lnTo>
                <a:cubicBezTo>
                  <a:pt x="362254" y="955281"/>
                  <a:pt x="340964" y="875826"/>
                  <a:pt x="341213" y="794979"/>
                </a:cubicBezTo>
                <a:lnTo>
                  <a:pt x="164656" y="700198"/>
                </a:lnTo>
                <a:lnTo>
                  <a:pt x="201200" y="563811"/>
                </a:lnTo>
                <a:lnTo>
                  <a:pt x="401493" y="570007"/>
                </a:lnTo>
                <a:cubicBezTo>
                  <a:pt x="441702" y="499867"/>
                  <a:pt x="499867" y="441702"/>
                  <a:pt x="570007" y="401494"/>
                </a:cubicBezTo>
                <a:lnTo>
                  <a:pt x="563811" y="201200"/>
                </a:lnTo>
                <a:lnTo>
                  <a:pt x="700198" y="164655"/>
                </a:lnTo>
                <a:lnTo>
                  <a:pt x="794978" y="341213"/>
                </a:lnTo>
                <a:cubicBezTo>
                  <a:pt x="875826" y="340965"/>
                  <a:pt x="955281" y="362254"/>
                  <a:pt x="1025173" y="40289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175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箭头1"/>
          <p:cNvSpPr/>
          <p:nvPr/>
        </p:nvSpPr>
        <p:spPr>
          <a:xfrm>
            <a:off x="4942652" y="3200883"/>
            <a:ext cx="2860675" cy="2860675"/>
          </a:xfrm>
          <a:prstGeom prst="circularArrow">
            <a:avLst>
              <a:gd name="adj1" fmla="val 4687"/>
              <a:gd name="adj2" fmla="val 299029"/>
              <a:gd name="adj3" fmla="val 2513083"/>
              <a:gd name="adj4" fmla="val 15867933"/>
              <a:gd name="adj5" fmla="val 5469"/>
            </a:avLst>
          </a:prstGeom>
          <a:solidFill>
            <a:schemeClr val="tx1">
              <a:lumMod val="65000"/>
              <a:lumOff val="35000"/>
            </a:schemeClr>
          </a:solidFill>
          <a:ln w="3175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sp>
      <p:sp>
        <p:nvSpPr>
          <p:cNvPr id="22" name="箭头2"/>
          <p:cNvSpPr/>
          <p:nvPr/>
        </p:nvSpPr>
        <p:spPr>
          <a:xfrm>
            <a:off x="3526602" y="2650021"/>
            <a:ext cx="2079625" cy="2078037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sp>
      <p:sp>
        <p:nvSpPr>
          <p:cNvPr id="23" name="箭头3"/>
          <p:cNvSpPr/>
          <p:nvPr/>
        </p:nvSpPr>
        <p:spPr>
          <a:xfrm>
            <a:off x="4356864" y="1538771"/>
            <a:ext cx="2241550" cy="2241550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sp>
      <p:grpSp>
        <p:nvGrpSpPr>
          <p:cNvPr id="24" name="组合 23"/>
          <p:cNvGrpSpPr/>
          <p:nvPr/>
        </p:nvGrpSpPr>
        <p:grpSpPr>
          <a:xfrm>
            <a:off x="4430898" y="3568787"/>
            <a:ext cx="419690" cy="413914"/>
            <a:chOff x="4609258" y="3161795"/>
            <a:chExt cx="713803" cy="7039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" name="Freeform 71"/>
            <p:cNvSpPr/>
            <p:nvPr/>
          </p:nvSpPr>
          <p:spPr bwMode="auto">
            <a:xfrm>
              <a:off x="4769699" y="3161795"/>
              <a:ext cx="392919" cy="193186"/>
            </a:xfrm>
            <a:custGeom>
              <a:avLst/>
              <a:gdLst>
                <a:gd name="T0" fmla="*/ 6 w 132"/>
                <a:gd name="T1" fmla="*/ 64 h 64"/>
                <a:gd name="T2" fmla="*/ 6 w 132"/>
                <a:gd name="T3" fmla="*/ 11 h 64"/>
                <a:gd name="T4" fmla="*/ 11 w 132"/>
                <a:gd name="T5" fmla="*/ 6 h 64"/>
                <a:gd name="T6" fmla="*/ 121 w 132"/>
                <a:gd name="T7" fmla="*/ 6 h 64"/>
                <a:gd name="T8" fmla="*/ 126 w 132"/>
                <a:gd name="T9" fmla="*/ 11 h 64"/>
                <a:gd name="T10" fmla="*/ 126 w 132"/>
                <a:gd name="T11" fmla="*/ 64 h 64"/>
                <a:gd name="T12" fmla="*/ 132 w 132"/>
                <a:gd name="T13" fmla="*/ 64 h 64"/>
                <a:gd name="T14" fmla="*/ 132 w 132"/>
                <a:gd name="T15" fmla="*/ 11 h 64"/>
                <a:gd name="T16" fmla="*/ 121 w 132"/>
                <a:gd name="T17" fmla="*/ 0 h 64"/>
                <a:gd name="T18" fmla="*/ 11 w 132"/>
                <a:gd name="T19" fmla="*/ 0 h 64"/>
                <a:gd name="T20" fmla="*/ 0 w 132"/>
                <a:gd name="T21" fmla="*/ 11 h 64"/>
                <a:gd name="T22" fmla="*/ 0 w 132"/>
                <a:gd name="T23" fmla="*/ 64 h 64"/>
                <a:gd name="T24" fmla="*/ 6 w 132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2" h="64">
                  <a:moveTo>
                    <a:pt x="6" y="64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8" y="6"/>
                    <a:pt x="11" y="6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4" y="6"/>
                    <a:pt x="126" y="8"/>
                    <a:pt x="126" y="11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2" y="5"/>
                    <a:pt x="127" y="0"/>
                    <a:pt x="12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64"/>
                    <a:pt x="0" y="64"/>
                    <a:pt x="0" y="64"/>
                  </a:cubicBezTo>
                  <a:lnTo>
                    <a:pt x="6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72"/>
            <p:cNvSpPr/>
            <p:nvPr/>
          </p:nvSpPr>
          <p:spPr bwMode="auto">
            <a:xfrm>
              <a:off x="4802442" y="3194538"/>
              <a:ext cx="327433" cy="160443"/>
            </a:xfrm>
            <a:custGeom>
              <a:avLst/>
              <a:gdLst>
                <a:gd name="T0" fmla="*/ 8 w 100"/>
                <a:gd name="T1" fmla="*/ 49 h 49"/>
                <a:gd name="T2" fmla="*/ 8 w 100"/>
                <a:gd name="T3" fmla="*/ 9 h 49"/>
                <a:gd name="T4" fmla="*/ 92 w 100"/>
                <a:gd name="T5" fmla="*/ 9 h 49"/>
                <a:gd name="T6" fmla="*/ 92 w 100"/>
                <a:gd name="T7" fmla="*/ 49 h 49"/>
                <a:gd name="T8" fmla="*/ 100 w 100"/>
                <a:gd name="T9" fmla="*/ 49 h 49"/>
                <a:gd name="T10" fmla="*/ 100 w 100"/>
                <a:gd name="T11" fmla="*/ 0 h 49"/>
                <a:gd name="T12" fmla="*/ 0 w 100"/>
                <a:gd name="T13" fmla="*/ 0 h 49"/>
                <a:gd name="T14" fmla="*/ 0 w 100"/>
                <a:gd name="T15" fmla="*/ 49 h 49"/>
                <a:gd name="T16" fmla="*/ 8 w 100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49">
                  <a:moveTo>
                    <a:pt x="8" y="49"/>
                  </a:moveTo>
                  <a:lnTo>
                    <a:pt x="8" y="9"/>
                  </a:lnTo>
                  <a:lnTo>
                    <a:pt x="92" y="9"/>
                  </a:lnTo>
                  <a:lnTo>
                    <a:pt x="92" y="49"/>
                  </a:lnTo>
                  <a:lnTo>
                    <a:pt x="100" y="49"/>
                  </a:lnTo>
                  <a:lnTo>
                    <a:pt x="100" y="0"/>
                  </a:lnTo>
                  <a:lnTo>
                    <a:pt x="0" y="0"/>
                  </a:lnTo>
                  <a:lnTo>
                    <a:pt x="0" y="49"/>
                  </a:lnTo>
                  <a:lnTo>
                    <a:pt x="8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73"/>
            <p:cNvSpPr/>
            <p:nvPr/>
          </p:nvSpPr>
          <p:spPr bwMode="auto">
            <a:xfrm>
              <a:off x="4802442" y="3194538"/>
              <a:ext cx="327433" cy="160443"/>
            </a:xfrm>
            <a:custGeom>
              <a:avLst/>
              <a:gdLst>
                <a:gd name="T0" fmla="*/ 8 w 100"/>
                <a:gd name="T1" fmla="*/ 49 h 49"/>
                <a:gd name="T2" fmla="*/ 8 w 100"/>
                <a:gd name="T3" fmla="*/ 9 h 49"/>
                <a:gd name="T4" fmla="*/ 92 w 100"/>
                <a:gd name="T5" fmla="*/ 9 h 49"/>
                <a:gd name="T6" fmla="*/ 92 w 100"/>
                <a:gd name="T7" fmla="*/ 49 h 49"/>
                <a:gd name="T8" fmla="*/ 100 w 100"/>
                <a:gd name="T9" fmla="*/ 49 h 49"/>
                <a:gd name="T10" fmla="*/ 100 w 100"/>
                <a:gd name="T11" fmla="*/ 0 h 49"/>
                <a:gd name="T12" fmla="*/ 0 w 100"/>
                <a:gd name="T13" fmla="*/ 0 h 49"/>
                <a:gd name="T14" fmla="*/ 0 w 100"/>
                <a:gd name="T15" fmla="*/ 49 h 49"/>
                <a:gd name="T16" fmla="*/ 8 w 100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49">
                  <a:moveTo>
                    <a:pt x="8" y="49"/>
                  </a:moveTo>
                  <a:lnTo>
                    <a:pt x="8" y="9"/>
                  </a:lnTo>
                  <a:lnTo>
                    <a:pt x="92" y="9"/>
                  </a:lnTo>
                  <a:lnTo>
                    <a:pt x="92" y="49"/>
                  </a:lnTo>
                  <a:lnTo>
                    <a:pt x="100" y="49"/>
                  </a:lnTo>
                  <a:lnTo>
                    <a:pt x="100" y="0"/>
                  </a:lnTo>
                  <a:lnTo>
                    <a:pt x="0" y="0"/>
                  </a:lnTo>
                  <a:lnTo>
                    <a:pt x="0" y="49"/>
                  </a:lnTo>
                  <a:lnTo>
                    <a:pt x="8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74"/>
            <p:cNvSpPr/>
            <p:nvPr/>
          </p:nvSpPr>
          <p:spPr bwMode="auto">
            <a:xfrm>
              <a:off x="4802442" y="3194538"/>
              <a:ext cx="327433" cy="160443"/>
            </a:xfrm>
            <a:custGeom>
              <a:avLst/>
              <a:gdLst>
                <a:gd name="T0" fmla="*/ 8 w 100"/>
                <a:gd name="T1" fmla="*/ 49 h 49"/>
                <a:gd name="T2" fmla="*/ 8 w 100"/>
                <a:gd name="T3" fmla="*/ 9 h 49"/>
                <a:gd name="T4" fmla="*/ 92 w 100"/>
                <a:gd name="T5" fmla="*/ 9 h 49"/>
                <a:gd name="T6" fmla="*/ 92 w 100"/>
                <a:gd name="T7" fmla="*/ 49 h 49"/>
                <a:gd name="T8" fmla="*/ 100 w 100"/>
                <a:gd name="T9" fmla="*/ 49 h 49"/>
                <a:gd name="T10" fmla="*/ 100 w 100"/>
                <a:gd name="T11" fmla="*/ 0 h 49"/>
                <a:gd name="T12" fmla="*/ 0 w 100"/>
                <a:gd name="T13" fmla="*/ 0 h 49"/>
                <a:gd name="T14" fmla="*/ 0 w 100"/>
                <a:gd name="T15" fmla="*/ 49 h 49"/>
                <a:gd name="T16" fmla="*/ 8 w 100"/>
                <a:gd name="T1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49">
                  <a:moveTo>
                    <a:pt x="8" y="49"/>
                  </a:moveTo>
                  <a:lnTo>
                    <a:pt x="8" y="9"/>
                  </a:lnTo>
                  <a:lnTo>
                    <a:pt x="92" y="9"/>
                  </a:lnTo>
                  <a:lnTo>
                    <a:pt x="92" y="49"/>
                  </a:lnTo>
                  <a:lnTo>
                    <a:pt x="100" y="49"/>
                  </a:lnTo>
                  <a:lnTo>
                    <a:pt x="100" y="0"/>
                  </a:lnTo>
                  <a:lnTo>
                    <a:pt x="0" y="0"/>
                  </a:lnTo>
                  <a:lnTo>
                    <a:pt x="0" y="49"/>
                  </a:lnTo>
                  <a:lnTo>
                    <a:pt x="8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75"/>
            <p:cNvSpPr>
              <a:spLocks noEditPoints="1"/>
            </p:cNvSpPr>
            <p:nvPr/>
          </p:nvSpPr>
          <p:spPr bwMode="auto">
            <a:xfrm>
              <a:off x="4609258" y="3368076"/>
              <a:ext cx="713803" cy="497698"/>
            </a:xfrm>
            <a:custGeom>
              <a:avLst/>
              <a:gdLst>
                <a:gd name="T0" fmla="*/ 229 w 240"/>
                <a:gd name="T1" fmla="*/ 0 h 167"/>
                <a:gd name="T2" fmla="*/ 11 w 240"/>
                <a:gd name="T3" fmla="*/ 0 h 167"/>
                <a:gd name="T4" fmla="*/ 0 w 240"/>
                <a:gd name="T5" fmla="*/ 11 h 167"/>
                <a:gd name="T6" fmla="*/ 0 w 240"/>
                <a:gd name="T7" fmla="*/ 156 h 167"/>
                <a:gd name="T8" fmla="*/ 11 w 240"/>
                <a:gd name="T9" fmla="*/ 167 h 167"/>
                <a:gd name="T10" fmla="*/ 229 w 240"/>
                <a:gd name="T11" fmla="*/ 167 h 167"/>
                <a:gd name="T12" fmla="*/ 240 w 240"/>
                <a:gd name="T13" fmla="*/ 156 h 167"/>
                <a:gd name="T14" fmla="*/ 240 w 240"/>
                <a:gd name="T15" fmla="*/ 11 h 167"/>
                <a:gd name="T16" fmla="*/ 229 w 240"/>
                <a:gd name="T17" fmla="*/ 0 h 167"/>
                <a:gd name="T18" fmla="*/ 233 w 240"/>
                <a:gd name="T19" fmla="*/ 156 h 167"/>
                <a:gd name="T20" fmla="*/ 229 w 240"/>
                <a:gd name="T21" fmla="*/ 161 h 167"/>
                <a:gd name="T22" fmla="*/ 11 w 240"/>
                <a:gd name="T23" fmla="*/ 161 h 167"/>
                <a:gd name="T24" fmla="*/ 7 w 240"/>
                <a:gd name="T25" fmla="*/ 156 h 167"/>
                <a:gd name="T26" fmla="*/ 7 w 240"/>
                <a:gd name="T27" fmla="*/ 11 h 167"/>
                <a:gd name="T28" fmla="*/ 11 w 240"/>
                <a:gd name="T29" fmla="*/ 7 h 167"/>
                <a:gd name="T30" fmla="*/ 229 w 240"/>
                <a:gd name="T31" fmla="*/ 7 h 167"/>
                <a:gd name="T32" fmla="*/ 233 w 240"/>
                <a:gd name="T33" fmla="*/ 11 h 167"/>
                <a:gd name="T34" fmla="*/ 233 w 240"/>
                <a:gd name="T35" fmla="*/ 15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167">
                  <a:moveTo>
                    <a:pt x="22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62"/>
                    <a:pt x="5" y="167"/>
                    <a:pt x="11" y="167"/>
                  </a:cubicBezTo>
                  <a:cubicBezTo>
                    <a:pt x="229" y="167"/>
                    <a:pt x="229" y="167"/>
                    <a:pt x="229" y="167"/>
                  </a:cubicBezTo>
                  <a:cubicBezTo>
                    <a:pt x="235" y="167"/>
                    <a:pt x="240" y="162"/>
                    <a:pt x="240" y="156"/>
                  </a:cubicBezTo>
                  <a:cubicBezTo>
                    <a:pt x="240" y="11"/>
                    <a:pt x="240" y="11"/>
                    <a:pt x="240" y="11"/>
                  </a:cubicBezTo>
                  <a:cubicBezTo>
                    <a:pt x="240" y="5"/>
                    <a:pt x="235" y="0"/>
                    <a:pt x="229" y="0"/>
                  </a:cubicBezTo>
                  <a:close/>
                  <a:moveTo>
                    <a:pt x="233" y="156"/>
                  </a:moveTo>
                  <a:cubicBezTo>
                    <a:pt x="233" y="159"/>
                    <a:pt x="231" y="161"/>
                    <a:pt x="229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9" y="161"/>
                    <a:pt x="7" y="159"/>
                    <a:pt x="7" y="156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229" y="7"/>
                    <a:pt x="229" y="7"/>
                    <a:pt x="229" y="7"/>
                  </a:cubicBezTo>
                  <a:cubicBezTo>
                    <a:pt x="231" y="7"/>
                    <a:pt x="233" y="9"/>
                    <a:pt x="233" y="11"/>
                  </a:cubicBezTo>
                  <a:lnTo>
                    <a:pt x="23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76"/>
            <p:cNvSpPr>
              <a:spLocks noEditPoints="1"/>
            </p:cNvSpPr>
            <p:nvPr/>
          </p:nvSpPr>
          <p:spPr bwMode="auto">
            <a:xfrm>
              <a:off x="4642001" y="3400820"/>
              <a:ext cx="648316" cy="432211"/>
            </a:xfrm>
            <a:custGeom>
              <a:avLst/>
              <a:gdLst>
                <a:gd name="T0" fmla="*/ 0 w 218"/>
                <a:gd name="T1" fmla="*/ 0 h 145"/>
                <a:gd name="T2" fmla="*/ 0 w 218"/>
                <a:gd name="T3" fmla="*/ 145 h 145"/>
                <a:gd name="T4" fmla="*/ 218 w 218"/>
                <a:gd name="T5" fmla="*/ 145 h 145"/>
                <a:gd name="T6" fmla="*/ 218 w 218"/>
                <a:gd name="T7" fmla="*/ 0 h 145"/>
                <a:gd name="T8" fmla="*/ 0 w 218"/>
                <a:gd name="T9" fmla="*/ 0 h 145"/>
                <a:gd name="T10" fmla="*/ 109 w 218"/>
                <a:gd name="T11" fmla="*/ 128 h 145"/>
                <a:gd name="T12" fmla="*/ 54 w 218"/>
                <a:gd name="T13" fmla="*/ 73 h 145"/>
                <a:gd name="T14" fmla="*/ 109 w 218"/>
                <a:gd name="T15" fmla="*/ 17 h 145"/>
                <a:gd name="T16" fmla="*/ 164 w 218"/>
                <a:gd name="T17" fmla="*/ 73 h 145"/>
                <a:gd name="T18" fmla="*/ 109 w 218"/>
                <a:gd name="T19" fmla="*/ 12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145">
                  <a:moveTo>
                    <a:pt x="0" y="0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218" y="145"/>
                    <a:pt x="218" y="145"/>
                    <a:pt x="218" y="145"/>
                  </a:cubicBezTo>
                  <a:cubicBezTo>
                    <a:pt x="218" y="0"/>
                    <a:pt x="218" y="0"/>
                    <a:pt x="218" y="0"/>
                  </a:cubicBezTo>
                  <a:lnTo>
                    <a:pt x="0" y="0"/>
                  </a:lnTo>
                  <a:close/>
                  <a:moveTo>
                    <a:pt x="109" y="128"/>
                  </a:moveTo>
                  <a:cubicBezTo>
                    <a:pt x="78" y="128"/>
                    <a:pt x="54" y="103"/>
                    <a:pt x="54" y="73"/>
                  </a:cubicBezTo>
                  <a:cubicBezTo>
                    <a:pt x="54" y="42"/>
                    <a:pt x="78" y="17"/>
                    <a:pt x="109" y="17"/>
                  </a:cubicBezTo>
                  <a:cubicBezTo>
                    <a:pt x="140" y="17"/>
                    <a:pt x="164" y="42"/>
                    <a:pt x="164" y="73"/>
                  </a:cubicBezTo>
                  <a:cubicBezTo>
                    <a:pt x="164" y="103"/>
                    <a:pt x="140" y="128"/>
                    <a:pt x="109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77"/>
            <p:cNvSpPr>
              <a:spLocks noEditPoints="1"/>
            </p:cNvSpPr>
            <p:nvPr/>
          </p:nvSpPr>
          <p:spPr bwMode="auto">
            <a:xfrm>
              <a:off x="4815539" y="3466306"/>
              <a:ext cx="301238" cy="304513"/>
            </a:xfrm>
            <a:custGeom>
              <a:avLst/>
              <a:gdLst>
                <a:gd name="T0" fmla="*/ 51 w 102"/>
                <a:gd name="T1" fmla="*/ 0 h 102"/>
                <a:gd name="T2" fmla="*/ 0 w 102"/>
                <a:gd name="T3" fmla="*/ 51 h 102"/>
                <a:gd name="T4" fmla="*/ 51 w 102"/>
                <a:gd name="T5" fmla="*/ 102 h 102"/>
                <a:gd name="T6" fmla="*/ 102 w 102"/>
                <a:gd name="T7" fmla="*/ 51 h 102"/>
                <a:gd name="T8" fmla="*/ 51 w 102"/>
                <a:gd name="T9" fmla="*/ 0 h 102"/>
                <a:gd name="T10" fmla="*/ 51 w 102"/>
                <a:gd name="T11" fmla="*/ 95 h 102"/>
                <a:gd name="T12" fmla="*/ 7 w 102"/>
                <a:gd name="T13" fmla="*/ 51 h 102"/>
                <a:gd name="T14" fmla="*/ 51 w 102"/>
                <a:gd name="T15" fmla="*/ 6 h 102"/>
                <a:gd name="T16" fmla="*/ 95 w 102"/>
                <a:gd name="T17" fmla="*/ 51 h 102"/>
                <a:gd name="T18" fmla="*/ 51 w 102"/>
                <a:gd name="T19" fmla="*/ 9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102">
                  <a:moveTo>
                    <a:pt x="51" y="0"/>
                  </a:moveTo>
                  <a:cubicBezTo>
                    <a:pt x="23" y="0"/>
                    <a:pt x="0" y="23"/>
                    <a:pt x="0" y="51"/>
                  </a:cubicBezTo>
                  <a:cubicBezTo>
                    <a:pt x="0" y="79"/>
                    <a:pt x="23" y="102"/>
                    <a:pt x="51" y="102"/>
                  </a:cubicBezTo>
                  <a:cubicBezTo>
                    <a:pt x="79" y="102"/>
                    <a:pt x="102" y="79"/>
                    <a:pt x="102" y="51"/>
                  </a:cubicBezTo>
                  <a:cubicBezTo>
                    <a:pt x="102" y="23"/>
                    <a:pt x="79" y="0"/>
                    <a:pt x="51" y="0"/>
                  </a:cubicBezTo>
                  <a:close/>
                  <a:moveTo>
                    <a:pt x="51" y="95"/>
                  </a:moveTo>
                  <a:cubicBezTo>
                    <a:pt x="27" y="95"/>
                    <a:pt x="7" y="75"/>
                    <a:pt x="7" y="51"/>
                  </a:cubicBezTo>
                  <a:cubicBezTo>
                    <a:pt x="7" y="26"/>
                    <a:pt x="27" y="6"/>
                    <a:pt x="51" y="6"/>
                  </a:cubicBezTo>
                  <a:cubicBezTo>
                    <a:pt x="75" y="6"/>
                    <a:pt x="95" y="26"/>
                    <a:pt x="95" y="51"/>
                  </a:cubicBezTo>
                  <a:cubicBezTo>
                    <a:pt x="95" y="75"/>
                    <a:pt x="75" y="95"/>
                    <a:pt x="51" y="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71389" y="1545121"/>
            <a:ext cx="2711614" cy="1466257"/>
            <a:chOff x="2769403" y="2102212"/>
            <a:chExt cx="2711614" cy="1466257"/>
          </a:xfrm>
        </p:grpSpPr>
        <p:sp>
          <p:nvSpPr>
            <p:cNvPr id="34" name="文本框 33"/>
            <p:cNvSpPr txBox="1"/>
            <p:nvPr/>
          </p:nvSpPr>
          <p:spPr>
            <a:xfrm>
              <a:off x="2769403" y="2515873"/>
              <a:ext cx="2711614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在此输入您的文字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在此输入您的文字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519916" y="2102212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642422" y="4139854"/>
            <a:ext cx="2711614" cy="1466257"/>
            <a:chOff x="2769403" y="2102212"/>
            <a:chExt cx="2711614" cy="1466257"/>
          </a:xfrm>
        </p:grpSpPr>
        <p:sp>
          <p:nvSpPr>
            <p:cNvPr id="37" name="文本框 36"/>
            <p:cNvSpPr txBox="1"/>
            <p:nvPr/>
          </p:nvSpPr>
          <p:spPr>
            <a:xfrm>
              <a:off x="2769403" y="2515873"/>
              <a:ext cx="2711614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在此输入您的文字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在此输入您的文字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519916" y="2102212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52669" y="3558864"/>
            <a:ext cx="2711614" cy="1466257"/>
            <a:chOff x="2769403" y="2102212"/>
            <a:chExt cx="2711614" cy="1466257"/>
          </a:xfrm>
        </p:grpSpPr>
        <p:sp>
          <p:nvSpPr>
            <p:cNvPr id="40" name="文本框 39"/>
            <p:cNvSpPr txBox="1"/>
            <p:nvPr/>
          </p:nvSpPr>
          <p:spPr>
            <a:xfrm>
              <a:off x="2769403" y="2515873"/>
              <a:ext cx="2711614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请在此输入您的文字内容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在此输入您的文字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在此输入您的文字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519916" y="2102212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341565" y="2516247"/>
            <a:ext cx="439437" cy="330624"/>
            <a:chOff x="4971361" y="8265403"/>
            <a:chExt cx="274623" cy="206621"/>
          </a:xfrm>
        </p:grpSpPr>
        <p:sp>
          <p:nvSpPr>
            <p:cNvPr id="43" name="Freeform 1904"/>
            <p:cNvSpPr/>
            <p:nvPr/>
          </p:nvSpPr>
          <p:spPr bwMode="auto">
            <a:xfrm>
              <a:off x="4971361" y="8286327"/>
              <a:ext cx="142978" cy="160415"/>
            </a:xfrm>
            <a:custGeom>
              <a:avLst/>
              <a:gdLst>
                <a:gd name="T0" fmla="*/ 22 w 164"/>
                <a:gd name="T1" fmla="*/ 161 h 184"/>
                <a:gd name="T2" fmla="*/ 22 w 164"/>
                <a:gd name="T3" fmla="*/ 24 h 184"/>
                <a:gd name="T4" fmla="*/ 140 w 164"/>
                <a:gd name="T5" fmla="*/ 24 h 184"/>
                <a:gd name="T6" fmla="*/ 164 w 164"/>
                <a:gd name="T7" fmla="*/ 0 h 184"/>
                <a:gd name="T8" fmla="*/ 0 w 164"/>
                <a:gd name="T9" fmla="*/ 0 h 184"/>
                <a:gd name="T10" fmla="*/ 0 w 164"/>
                <a:gd name="T11" fmla="*/ 184 h 184"/>
                <a:gd name="T12" fmla="*/ 78 w 164"/>
                <a:gd name="T13" fmla="*/ 184 h 184"/>
                <a:gd name="T14" fmla="*/ 85 w 164"/>
                <a:gd name="T15" fmla="*/ 161 h 184"/>
                <a:gd name="T16" fmla="*/ 22 w 164"/>
                <a:gd name="T17" fmla="*/ 16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84">
                  <a:moveTo>
                    <a:pt x="22" y="161"/>
                  </a:moveTo>
                  <a:lnTo>
                    <a:pt x="22" y="24"/>
                  </a:lnTo>
                  <a:lnTo>
                    <a:pt x="140" y="24"/>
                  </a:lnTo>
                  <a:lnTo>
                    <a:pt x="164" y="0"/>
                  </a:lnTo>
                  <a:lnTo>
                    <a:pt x="0" y="0"/>
                  </a:lnTo>
                  <a:lnTo>
                    <a:pt x="0" y="184"/>
                  </a:lnTo>
                  <a:lnTo>
                    <a:pt x="78" y="184"/>
                  </a:lnTo>
                  <a:lnTo>
                    <a:pt x="85" y="161"/>
                  </a:lnTo>
                  <a:lnTo>
                    <a:pt x="22" y="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905"/>
            <p:cNvSpPr/>
            <p:nvPr/>
          </p:nvSpPr>
          <p:spPr bwMode="auto">
            <a:xfrm>
              <a:off x="5064646" y="8286327"/>
              <a:ext cx="181338" cy="160415"/>
            </a:xfrm>
            <a:custGeom>
              <a:avLst/>
              <a:gdLst>
                <a:gd name="T0" fmla="*/ 76 w 88"/>
                <a:gd name="T1" fmla="*/ 18 h 78"/>
                <a:gd name="T2" fmla="*/ 76 w 88"/>
                <a:gd name="T3" fmla="*/ 0 h 78"/>
                <a:gd name="T4" fmla="*/ 40 w 88"/>
                <a:gd name="T5" fmla="*/ 0 h 78"/>
                <a:gd name="T6" fmla="*/ 37 w 88"/>
                <a:gd name="T7" fmla="*/ 10 h 78"/>
                <a:gd name="T8" fmla="*/ 67 w 88"/>
                <a:gd name="T9" fmla="*/ 10 h 78"/>
                <a:gd name="T10" fmla="*/ 67 w 88"/>
                <a:gd name="T11" fmla="*/ 68 h 78"/>
                <a:gd name="T12" fmla="*/ 10 w 88"/>
                <a:gd name="T13" fmla="*/ 68 h 78"/>
                <a:gd name="T14" fmla="*/ 0 w 88"/>
                <a:gd name="T15" fmla="*/ 78 h 78"/>
                <a:gd name="T16" fmla="*/ 76 w 88"/>
                <a:gd name="T17" fmla="*/ 78 h 78"/>
                <a:gd name="T18" fmla="*/ 76 w 88"/>
                <a:gd name="T19" fmla="*/ 60 h 78"/>
                <a:gd name="T20" fmla="*/ 88 w 88"/>
                <a:gd name="T21" fmla="*/ 54 h 78"/>
                <a:gd name="T22" fmla="*/ 88 w 88"/>
                <a:gd name="T23" fmla="*/ 26 h 78"/>
                <a:gd name="T24" fmla="*/ 76 w 88"/>
                <a:gd name="T25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78">
                  <a:moveTo>
                    <a:pt x="76" y="18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8" y="61"/>
                    <a:pt x="88" y="54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18"/>
                    <a:pt x="79" y="18"/>
                    <a:pt x="76" y="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906"/>
            <p:cNvSpPr/>
            <p:nvPr/>
          </p:nvSpPr>
          <p:spPr bwMode="auto">
            <a:xfrm>
              <a:off x="5007106" y="8322943"/>
              <a:ext cx="69745" cy="88926"/>
            </a:xfrm>
            <a:custGeom>
              <a:avLst/>
              <a:gdLst>
                <a:gd name="T0" fmla="*/ 0 w 80"/>
                <a:gd name="T1" fmla="*/ 0 h 102"/>
                <a:gd name="T2" fmla="*/ 0 w 80"/>
                <a:gd name="T3" fmla="*/ 102 h 102"/>
                <a:gd name="T4" fmla="*/ 52 w 80"/>
                <a:gd name="T5" fmla="*/ 102 h 102"/>
                <a:gd name="T6" fmla="*/ 66 w 80"/>
                <a:gd name="T7" fmla="*/ 67 h 102"/>
                <a:gd name="T8" fmla="*/ 18 w 80"/>
                <a:gd name="T9" fmla="*/ 67 h 102"/>
                <a:gd name="T10" fmla="*/ 80 w 80"/>
                <a:gd name="T11" fmla="*/ 0 h 102"/>
                <a:gd name="T12" fmla="*/ 0 w 80"/>
                <a:gd name="T13" fmla="*/ 0 h 102"/>
                <a:gd name="T14" fmla="*/ 0 w 80"/>
                <a:gd name="T1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02">
                  <a:moveTo>
                    <a:pt x="0" y="0"/>
                  </a:moveTo>
                  <a:lnTo>
                    <a:pt x="0" y="102"/>
                  </a:lnTo>
                  <a:lnTo>
                    <a:pt x="52" y="102"/>
                  </a:lnTo>
                  <a:lnTo>
                    <a:pt x="66" y="67"/>
                  </a:lnTo>
                  <a:lnTo>
                    <a:pt x="18" y="67"/>
                  </a:lnTo>
                  <a:lnTo>
                    <a:pt x="8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907"/>
            <p:cNvSpPr/>
            <p:nvPr/>
          </p:nvSpPr>
          <p:spPr bwMode="auto">
            <a:xfrm>
              <a:off x="5101262" y="8322943"/>
              <a:ext cx="84566" cy="88926"/>
            </a:xfrm>
            <a:custGeom>
              <a:avLst/>
              <a:gdLst>
                <a:gd name="T0" fmla="*/ 76 w 97"/>
                <a:gd name="T1" fmla="*/ 22 h 102"/>
                <a:gd name="T2" fmla="*/ 0 w 97"/>
                <a:gd name="T3" fmla="*/ 102 h 102"/>
                <a:gd name="T4" fmla="*/ 97 w 97"/>
                <a:gd name="T5" fmla="*/ 102 h 102"/>
                <a:gd name="T6" fmla="*/ 97 w 97"/>
                <a:gd name="T7" fmla="*/ 0 h 102"/>
                <a:gd name="T8" fmla="*/ 36 w 97"/>
                <a:gd name="T9" fmla="*/ 0 h 102"/>
                <a:gd name="T10" fmla="*/ 29 w 97"/>
                <a:gd name="T11" fmla="*/ 22 h 102"/>
                <a:gd name="T12" fmla="*/ 76 w 97"/>
                <a:gd name="T13" fmla="*/ 2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2">
                  <a:moveTo>
                    <a:pt x="76" y="22"/>
                  </a:moveTo>
                  <a:lnTo>
                    <a:pt x="0" y="102"/>
                  </a:lnTo>
                  <a:lnTo>
                    <a:pt x="97" y="102"/>
                  </a:lnTo>
                  <a:lnTo>
                    <a:pt x="97" y="0"/>
                  </a:lnTo>
                  <a:lnTo>
                    <a:pt x="36" y="0"/>
                  </a:lnTo>
                  <a:lnTo>
                    <a:pt x="29" y="22"/>
                  </a:lnTo>
                  <a:lnTo>
                    <a:pt x="76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1908"/>
            <p:cNvSpPr/>
            <p:nvPr/>
          </p:nvSpPr>
          <p:spPr bwMode="auto">
            <a:xfrm>
              <a:off x="5101262" y="8322943"/>
              <a:ext cx="84566" cy="88926"/>
            </a:xfrm>
            <a:custGeom>
              <a:avLst/>
              <a:gdLst>
                <a:gd name="T0" fmla="*/ 76 w 97"/>
                <a:gd name="T1" fmla="*/ 22 h 102"/>
                <a:gd name="T2" fmla="*/ 0 w 97"/>
                <a:gd name="T3" fmla="*/ 102 h 102"/>
                <a:gd name="T4" fmla="*/ 97 w 97"/>
                <a:gd name="T5" fmla="*/ 102 h 102"/>
                <a:gd name="T6" fmla="*/ 97 w 97"/>
                <a:gd name="T7" fmla="*/ 0 h 102"/>
                <a:gd name="T8" fmla="*/ 36 w 97"/>
                <a:gd name="T9" fmla="*/ 0 h 102"/>
                <a:gd name="T10" fmla="*/ 29 w 97"/>
                <a:gd name="T11" fmla="*/ 22 h 102"/>
                <a:gd name="T12" fmla="*/ 76 w 97"/>
                <a:gd name="T13" fmla="*/ 2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02">
                  <a:moveTo>
                    <a:pt x="76" y="22"/>
                  </a:moveTo>
                  <a:lnTo>
                    <a:pt x="0" y="102"/>
                  </a:lnTo>
                  <a:lnTo>
                    <a:pt x="97" y="102"/>
                  </a:lnTo>
                  <a:lnTo>
                    <a:pt x="97" y="0"/>
                  </a:lnTo>
                  <a:lnTo>
                    <a:pt x="36" y="0"/>
                  </a:lnTo>
                  <a:lnTo>
                    <a:pt x="29" y="22"/>
                  </a:lnTo>
                  <a:lnTo>
                    <a:pt x="76" y="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1909"/>
            <p:cNvSpPr/>
            <p:nvPr/>
          </p:nvSpPr>
          <p:spPr bwMode="auto">
            <a:xfrm>
              <a:off x="5035876" y="8265403"/>
              <a:ext cx="113336" cy="206621"/>
            </a:xfrm>
            <a:custGeom>
              <a:avLst/>
              <a:gdLst>
                <a:gd name="T0" fmla="*/ 90 w 130"/>
                <a:gd name="T1" fmla="*/ 97 h 237"/>
                <a:gd name="T2" fmla="*/ 127 w 130"/>
                <a:gd name="T3" fmla="*/ 0 h 237"/>
                <a:gd name="T4" fmla="*/ 9 w 130"/>
                <a:gd name="T5" fmla="*/ 123 h 237"/>
                <a:gd name="T6" fmla="*/ 49 w 130"/>
                <a:gd name="T7" fmla="*/ 123 h 237"/>
                <a:gd name="T8" fmla="*/ 0 w 130"/>
                <a:gd name="T9" fmla="*/ 237 h 237"/>
                <a:gd name="T10" fmla="*/ 130 w 130"/>
                <a:gd name="T11" fmla="*/ 97 h 237"/>
                <a:gd name="T12" fmla="*/ 90 w 130"/>
                <a:gd name="T13" fmla="*/ 9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37">
                  <a:moveTo>
                    <a:pt x="90" y="97"/>
                  </a:moveTo>
                  <a:lnTo>
                    <a:pt x="127" y="0"/>
                  </a:lnTo>
                  <a:lnTo>
                    <a:pt x="9" y="123"/>
                  </a:lnTo>
                  <a:lnTo>
                    <a:pt x="49" y="123"/>
                  </a:lnTo>
                  <a:lnTo>
                    <a:pt x="0" y="237"/>
                  </a:lnTo>
                  <a:lnTo>
                    <a:pt x="130" y="97"/>
                  </a:lnTo>
                  <a:lnTo>
                    <a:pt x="90" y="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1910"/>
            <p:cNvSpPr/>
            <p:nvPr/>
          </p:nvSpPr>
          <p:spPr bwMode="auto">
            <a:xfrm>
              <a:off x="5035876" y="8265403"/>
              <a:ext cx="113336" cy="206621"/>
            </a:xfrm>
            <a:custGeom>
              <a:avLst/>
              <a:gdLst>
                <a:gd name="T0" fmla="*/ 90 w 130"/>
                <a:gd name="T1" fmla="*/ 97 h 237"/>
                <a:gd name="T2" fmla="*/ 127 w 130"/>
                <a:gd name="T3" fmla="*/ 0 h 237"/>
                <a:gd name="T4" fmla="*/ 9 w 130"/>
                <a:gd name="T5" fmla="*/ 123 h 237"/>
                <a:gd name="T6" fmla="*/ 49 w 130"/>
                <a:gd name="T7" fmla="*/ 123 h 237"/>
                <a:gd name="T8" fmla="*/ 0 w 130"/>
                <a:gd name="T9" fmla="*/ 237 h 237"/>
                <a:gd name="T10" fmla="*/ 130 w 130"/>
                <a:gd name="T11" fmla="*/ 97 h 237"/>
                <a:gd name="T12" fmla="*/ 90 w 130"/>
                <a:gd name="T13" fmla="*/ 9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37">
                  <a:moveTo>
                    <a:pt x="90" y="97"/>
                  </a:moveTo>
                  <a:lnTo>
                    <a:pt x="127" y="0"/>
                  </a:lnTo>
                  <a:lnTo>
                    <a:pt x="9" y="123"/>
                  </a:lnTo>
                  <a:lnTo>
                    <a:pt x="49" y="123"/>
                  </a:lnTo>
                  <a:lnTo>
                    <a:pt x="0" y="237"/>
                  </a:lnTo>
                  <a:lnTo>
                    <a:pt x="130" y="97"/>
                  </a:lnTo>
                  <a:lnTo>
                    <a:pt x="90" y="9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1911"/>
            <p:cNvSpPr/>
            <p:nvPr/>
          </p:nvSpPr>
          <p:spPr bwMode="auto">
            <a:xfrm>
              <a:off x="5035876" y="8265403"/>
              <a:ext cx="113336" cy="206621"/>
            </a:xfrm>
            <a:custGeom>
              <a:avLst/>
              <a:gdLst>
                <a:gd name="T0" fmla="*/ 127 w 130"/>
                <a:gd name="T1" fmla="*/ 0 h 237"/>
                <a:gd name="T2" fmla="*/ 127 w 130"/>
                <a:gd name="T3" fmla="*/ 0 h 237"/>
                <a:gd name="T4" fmla="*/ 61 w 130"/>
                <a:gd name="T5" fmla="*/ 107 h 237"/>
                <a:gd name="T6" fmla="*/ 104 w 130"/>
                <a:gd name="T7" fmla="*/ 107 h 237"/>
                <a:gd name="T8" fmla="*/ 0 w 130"/>
                <a:gd name="T9" fmla="*/ 237 h 237"/>
                <a:gd name="T10" fmla="*/ 130 w 130"/>
                <a:gd name="T11" fmla="*/ 97 h 237"/>
                <a:gd name="T12" fmla="*/ 90 w 130"/>
                <a:gd name="T13" fmla="*/ 97 h 237"/>
                <a:gd name="T14" fmla="*/ 127 w 130"/>
                <a:gd name="T1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37">
                  <a:moveTo>
                    <a:pt x="127" y="0"/>
                  </a:moveTo>
                  <a:lnTo>
                    <a:pt x="127" y="0"/>
                  </a:lnTo>
                  <a:lnTo>
                    <a:pt x="61" y="107"/>
                  </a:lnTo>
                  <a:lnTo>
                    <a:pt x="104" y="107"/>
                  </a:lnTo>
                  <a:lnTo>
                    <a:pt x="0" y="237"/>
                  </a:lnTo>
                  <a:lnTo>
                    <a:pt x="130" y="97"/>
                  </a:lnTo>
                  <a:lnTo>
                    <a:pt x="90" y="97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1912"/>
            <p:cNvSpPr/>
            <p:nvPr/>
          </p:nvSpPr>
          <p:spPr bwMode="auto">
            <a:xfrm>
              <a:off x="5035876" y="8265403"/>
              <a:ext cx="113336" cy="206621"/>
            </a:xfrm>
            <a:custGeom>
              <a:avLst/>
              <a:gdLst>
                <a:gd name="T0" fmla="*/ 127 w 130"/>
                <a:gd name="T1" fmla="*/ 0 h 237"/>
                <a:gd name="T2" fmla="*/ 127 w 130"/>
                <a:gd name="T3" fmla="*/ 0 h 237"/>
                <a:gd name="T4" fmla="*/ 61 w 130"/>
                <a:gd name="T5" fmla="*/ 107 h 237"/>
                <a:gd name="T6" fmla="*/ 104 w 130"/>
                <a:gd name="T7" fmla="*/ 107 h 237"/>
                <a:gd name="T8" fmla="*/ 0 w 130"/>
                <a:gd name="T9" fmla="*/ 237 h 237"/>
                <a:gd name="T10" fmla="*/ 130 w 130"/>
                <a:gd name="T11" fmla="*/ 97 h 237"/>
                <a:gd name="T12" fmla="*/ 90 w 130"/>
                <a:gd name="T13" fmla="*/ 97 h 237"/>
                <a:gd name="T14" fmla="*/ 127 w 130"/>
                <a:gd name="T1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37">
                  <a:moveTo>
                    <a:pt x="127" y="0"/>
                  </a:moveTo>
                  <a:lnTo>
                    <a:pt x="127" y="0"/>
                  </a:lnTo>
                  <a:lnTo>
                    <a:pt x="61" y="107"/>
                  </a:lnTo>
                  <a:lnTo>
                    <a:pt x="104" y="107"/>
                  </a:lnTo>
                  <a:lnTo>
                    <a:pt x="0" y="237"/>
                  </a:lnTo>
                  <a:lnTo>
                    <a:pt x="130" y="97"/>
                  </a:lnTo>
                  <a:lnTo>
                    <a:pt x="90" y="97"/>
                  </a:lnTo>
                  <a:lnTo>
                    <a:pt x="1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962782" y="4322143"/>
            <a:ext cx="417189" cy="618153"/>
            <a:chOff x="1481494" y="2621237"/>
            <a:chExt cx="368243" cy="545629"/>
          </a:xfrm>
          <a:solidFill>
            <a:schemeClr val="bg1"/>
          </a:solidFill>
        </p:grpSpPr>
        <p:sp>
          <p:nvSpPr>
            <p:cNvPr id="53" name="Freeform 95"/>
            <p:cNvSpPr>
              <a:spLocks noEditPoints="1"/>
            </p:cNvSpPr>
            <p:nvPr/>
          </p:nvSpPr>
          <p:spPr bwMode="auto">
            <a:xfrm>
              <a:off x="1572432" y="2621237"/>
              <a:ext cx="197594" cy="307618"/>
            </a:xfrm>
            <a:custGeom>
              <a:avLst/>
              <a:gdLst>
                <a:gd name="T0" fmla="*/ 7 w 108"/>
                <a:gd name="T1" fmla="*/ 82 h 169"/>
                <a:gd name="T2" fmla="*/ 16 w 108"/>
                <a:gd name="T3" fmla="*/ 99 h 169"/>
                <a:gd name="T4" fmla="*/ 23 w 108"/>
                <a:gd name="T5" fmla="*/ 115 h 169"/>
                <a:gd name="T6" fmla="*/ 26 w 108"/>
                <a:gd name="T7" fmla="*/ 152 h 169"/>
                <a:gd name="T8" fmla="*/ 31 w 108"/>
                <a:gd name="T9" fmla="*/ 165 h 169"/>
                <a:gd name="T10" fmla="*/ 52 w 108"/>
                <a:gd name="T11" fmla="*/ 169 h 169"/>
                <a:gd name="T12" fmla="*/ 74 w 108"/>
                <a:gd name="T13" fmla="*/ 166 h 169"/>
                <a:gd name="T14" fmla="*/ 77 w 108"/>
                <a:gd name="T15" fmla="*/ 164 h 169"/>
                <a:gd name="T16" fmla="*/ 82 w 108"/>
                <a:gd name="T17" fmla="*/ 126 h 169"/>
                <a:gd name="T18" fmla="*/ 91 w 108"/>
                <a:gd name="T19" fmla="*/ 99 h 169"/>
                <a:gd name="T20" fmla="*/ 91 w 108"/>
                <a:gd name="T21" fmla="*/ 99 h 169"/>
                <a:gd name="T22" fmla="*/ 106 w 108"/>
                <a:gd name="T23" fmla="*/ 65 h 169"/>
                <a:gd name="T24" fmla="*/ 98 w 108"/>
                <a:gd name="T25" fmla="*/ 23 h 169"/>
                <a:gd name="T26" fmla="*/ 54 w 108"/>
                <a:gd name="T27" fmla="*/ 0 h 169"/>
                <a:gd name="T28" fmla="*/ 10 w 108"/>
                <a:gd name="T29" fmla="*/ 23 h 169"/>
                <a:gd name="T30" fmla="*/ 1 w 108"/>
                <a:gd name="T31" fmla="*/ 65 h 169"/>
                <a:gd name="T32" fmla="*/ 36 w 108"/>
                <a:gd name="T33" fmla="*/ 48 h 169"/>
                <a:gd name="T34" fmla="*/ 35 w 108"/>
                <a:gd name="T35" fmla="*/ 48 h 169"/>
                <a:gd name="T36" fmla="*/ 41 w 108"/>
                <a:gd name="T37" fmla="*/ 46 h 169"/>
                <a:gd name="T38" fmla="*/ 45 w 108"/>
                <a:gd name="T39" fmla="*/ 45 h 169"/>
                <a:gd name="T40" fmla="*/ 53 w 108"/>
                <a:gd name="T41" fmla="*/ 47 h 169"/>
                <a:gd name="T42" fmla="*/ 54 w 108"/>
                <a:gd name="T43" fmla="*/ 44 h 169"/>
                <a:gd name="T44" fmla="*/ 57 w 108"/>
                <a:gd name="T45" fmla="*/ 51 h 169"/>
                <a:gd name="T46" fmla="*/ 59 w 108"/>
                <a:gd name="T47" fmla="*/ 50 h 169"/>
                <a:gd name="T48" fmla="*/ 67 w 108"/>
                <a:gd name="T49" fmla="*/ 45 h 169"/>
                <a:gd name="T50" fmla="*/ 53 w 108"/>
                <a:gd name="T51" fmla="*/ 91 h 169"/>
                <a:gd name="T52" fmla="*/ 39 w 108"/>
                <a:gd name="T53" fmla="*/ 47 h 169"/>
                <a:gd name="T54" fmla="*/ 60 w 108"/>
                <a:gd name="T55" fmla="*/ 45 h 169"/>
                <a:gd name="T56" fmla="*/ 62 w 108"/>
                <a:gd name="T57" fmla="*/ 44 h 169"/>
                <a:gd name="T58" fmla="*/ 13 w 108"/>
                <a:gd name="T59" fmla="*/ 48 h 169"/>
                <a:gd name="T60" fmla="*/ 13 w 108"/>
                <a:gd name="T61" fmla="*/ 48 h 169"/>
                <a:gd name="T62" fmla="*/ 54 w 108"/>
                <a:gd name="T63" fmla="*/ 12 h 169"/>
                <a:gd name="T64" fmla="*/ 54 w 108"/>
                <a:gd name="T65" fmla="*/ 12 h 169"/>
                <a:gd name="T66" fmla="*/ 54 w 108"/>
                <a:gd name="T67" fmla="*/ 12 h 169"/>
                <a:gd name="T68" fmla="*/ 95 w 108"/>
                <a:gd name="T69" fmla="*/ 48 h 169"/>
                <a:gd name="T70" fmla="*/ 81 w 108"/>
                <a:gd name="T71" fmla="*/ 91 h 169"/>
                <a:gd name="T72" fmla="*/ 73 w 108"/>
                <a:gd name="T73" fmla="*/ 115 h 169"/>
                <a:gd name="T74" fmla="*/ 73 w 108"/>
                <a:gd name="T75" fmla="*/ 116 h 169"/>
                <a:gd name="T76" fmla="*/ 70 w 108"/>
                <a:gd name="T77" fmla="*/ 122 h 169"/>
                <a:gd name="T78" fmla="*/ 59 w 108"/>
                <a:gd name="T79" fmla="*/ 96 h 169"/>
                <a:gd name="T80" fmla="*/ 74 w 108"/>
                <a:gd name="T81" fmla="*/ 47 h 169"/>
                <a:gd name="T82" fmla="*/ 72 w 108"/>
                <a:gd name="T83" fmla="*/ 46 h 169"/>
                <a:gd name="T84" fmla="*/ 64 w 108"/>
                <a:gd name="T85" fmla="*/ 41 h 169"/>
                <a:gd name="T86" fmla="*/ 51 w 108"/>
                <a:gd name="T87" fmla="*/ 43 h 169"/>
                <a:gd name="T88" fmla="*/ 44 w 108"/>
                <a:gd name="T89" fmla="*/ 44 h 169"/>
                <a:gd name="T90" fmla="*/ 38 w 108"/>
                <a:gd name="T91" fmla="*/ 44 h 169"/>
                <a:gd name="T92" fmla="*/ 30 w 108"/>
                <a:gd name="T93" fmla="*/ 49 h 169"/>
                <a:gd name="T94" fmla="*/ 48 w 108"/>
                <a:gd name="T95" fmla="*/ 96 h 169"/>
                <a:gd name="T96" fmla="*/ 38 w 108"/>
                <a:gd name="T97" fmla="*/ 123 h 169"/>
                <a:gd name="T98" fmla="*/ 36 w 108"/>
                <a:gd name="T99" fmla="*/ 121 h 169"/>
                <a:gd name="T100" fmla="*/ 35 w 108"/>
                <a:gd name="T101" fmla="*/ 115 h 169"/>
                <a:gd name="T102" fmla="*/ 33 w 108"/>
                <a:gd name="T103" fmla="*/ 107 h 169"/>
                <a:gd name="T104" fmla="*/ 18 w 108"/>
                <a:gd name="T105" fmla="*/ 7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8" h="169">
                  <a:moveTo>
                    <a:pt x="1" y="65"/>
                  </a:moveTo>
                  <a:cubicBezTo>
                    <a:pt x="2" y="70"/>
                    <a:pt x="4" y="76"/>
                    <a:pt x="7" y="82"/>
                  </a:cubicBezTo>
                  <a:cubicBezTo>
                    <a:pt x="11" y="91"/>
                    <a:pt x="16" y="98"/>
                    <a:pt x="16" y="99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21" y="104"/>
                    <a:pt x="22" y="112"/>
                    <a:pt x="23" y="115"/>
                  </a:cubicBezTo>
                  <a:cubicBezTo>
                    <a:pt x="22" y="120"/>
                    <a:pt x="24" y="124"/>
                    <a:pt x="25" y="126"/>
                  </a:cubicBezTo>
                  <a:cubicBezTo>
                    <a:pt x="25" y="137"/>
                    <a:pt x="25" y="145"/>
                    <a:pt x="26" y="152"/>
                  </a:cubicBezTo>
                  <a:cubicBezTo>
                    <a:pt x="27" y="157"/>
                    <a:pt x="28" y="161"/>
                    <a:pt x="30" y="164"/>
                  </a:cubicBezTo>
                  <a:cubicBezTo>
                    <a:pt x="31" y="165"/>
                    <a:pt x="31" y="165"/>
                    <a:pt x="31" y="165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6" y="167"/>
                    <a:pt x="43" y="169"/>
                    <a:pt x="52" y="169"/>
                  </a:cubicBezTo>
                  <a:cubicBezTo>
                    <a:pt x="52" y="169"/>
                    <a:pt x="52" y="169"/>
                    <a:pt x="52" y="169"/>
                  </a:cubicBezTo>
                  <a:cubicBezTo>
                    <a:pt x="59" y="169"/>
                    <a:pt x="67" y="168"/>
                    <a:pt x="74" y="166"/>
                  </a:cubicBezTo>
                  <a:cubicBezTo>
                    <a:pt x="76" y="166"/>
                    <a:pt x="76" y="166"/>
                    <a:pt x="76" y="166"/>
                  </a:cubicBezTo>
                  <a:cubicBezTo>
                    <a:pt x="77" y="164"/>
                    <a:pt x="77" y="164"/>
                    <a:pt x="77" y="164"/>
                  </a:cubicBezTo>
                  <a:cubicBezTo>
                    <a:pt x="79" y="161"/>
                    <a:pt x="81" y="157"/>
                    <a:pt x="81" y="151"/>
                  </a:cubicBezTo>
                  <a:cubicBezTo>
                    <a:pt x="82" y="145"/>
                    <a:pt x="83" y="136"/>
                    <a:pt x="82" y="126"/>
                  </a:cubicBezTo>
                  <a:cubicBezTo>
                    <a:pt x="84" y="124"/>
                    <a:pt x="85" y="120"/>
                    <a:pt x="85" y="115"/>
                  </a:cubicBezTo>
                  <a:cubicBezTo>
                    <a:pt x="85" y="112"/>
                    <a:pt x="87" y="104"/>
                    <a:pt x="91" y="99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1" y="99"/>
                    <a:pt x="91" y="99"/>
                    <a:pt x="91" y="99"/>
                  </a:cubicBezTo>
                  <a:cubicBezTo>
                    <a:pt x="92" y="98"/>
                    <a:pt x="96" y="92"/>
                    <a:pt x="101" y="82"/>
                  </a:cubicBezTo>
                  <a:cubicBezTo>
                    <a:pt x="103" y="76"/>
                    <a:pt x="105" y="70"/>
                    <a:pt x="106" y="65"/>
                  </a:cubicBezTo>
                  <a:cubicBezTo>
                    <a:pt x="108" y="58"/>
                    <a:pt x="108" y="52"/>
                    <a:pt x="107" y="46"/>
                  </a:cubicBezTo>
                  <a:cubicBezTo>
                    <a:pt x="107" y="45"/>
                    <a:pt x="105" y="34"/>
                    <a:pt x="98" y="23"/>
                  </a:cubicBezTo>
                  <a:cubicBezTo>
                    <a:pt x="91" y="13"/>
                    <a:pt x="78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0" y="0"/>
                    <a:pt x="17" y="12"/>
                    <a:pt x="10" y="23"/>
                  </a:cubicBezTo>
                  <a:cubicBezTo>
                    <a:pt x="3" y="34"/>
                    <a:pt x="1" y="45"/>
                    <a:pt x="1" y="46"/>
                  </a:cubicBezTo>
                  <a:cubicBezTo>
                    <a:pt x="0" y="52"/>
                    <a:pt x="0" y="58"/>
                    <a:pt x="1" y="65"/>
                  </a:cubicBezTo>
                  <a:close/>
                  <a:moveTo>
                    <a:pt x="35" y="48"/>
                  </a:move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9"/>
                    <a:pt x="36" y="49"/>
                  </a:cubicBezTo>
                  <a:lnTo>
                    <a:pt x="35" y="48"/>
                  </a:lnTo>
                  <a:close/>
                  <a:moveTo>
                    <a:pt x="39" y="47"/>
                  </a:moveTo>
                  <a:cubicBezTo>
                    <a:pt x="40" y="46"/>
                    <a:pt x="41" y="46"/>
                    <a:pt x="41" y="46"/>
                  </a:cubicBezTo>
                  <a:cubicBezTo>
                    <a:pt x="41" y="47"/>
                    <a:pt x="40" y="48"/>
                    <a:pt x="41" y="49"/>
                  </a:cubicBezTo>
                  <a:cubicBezTo>
                    <a:pt x="45" y="52"/>
                    <a:pt x="46" y="48"/>
                    <a:pt x="45" y="45"/>
                  </a:cubicBezTo>
                  <a:cubicBezTo>
                    <a:pt x="46" y="45"/>
                    <a:pt x="46" y="45"/>
                    <a:pt x="47" y="45"/>
                  </a:cubicBezTo>
                  <a:cubicBezTo>
                    <a:pt x="46" y="49"/>
                    <a:pt x="52" y="53"/>
                    <a:pt x="53" y="47"/>
                  </a:cubicBezTo>
                  <a:cubicBezTo>
                    <a:pt x="53" y="46"/>
                    <a:pt x="53" y="45"/>
                    <a:pt x="52" y="44"/>
                  </a:cubicBezTo>
                  <a:cubicBezTo>
                    <a:pt x="53" y="44"/>
                    <a:pt x="54" y="44"/>
                    <a:pt x="54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3" y="47"/>
                    <a:pt x="53" y="51"/>
                    <a:pt x="57" y="51"/>
                  </a:cubicBezTo>
                  <a:cubicBezTo>
                    <a:pt x="58" y="51"/>
                    <a:pt x="59" y="50"/>
                    <a:pt x="59" y="49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3"/>
                    <a:pt x="66" y="49"/>
                    <a:pt x="66" y="45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4" y="48"/>
                    <a:pt x="65" y="50"/>
                    <a:pt x="67" y="50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40" y="52"/>
                    <a:pt x="40" y="49"/>
                    <a:pt x="39" y="47"/>
                  </a:cubicBezTo>
                  <a:close/>
                  <a:moveTo>
                    <a:pt x="60" y="45"/>
                  </a:moveTo>
                  <a:cubicBezTo>
                    <a:pt x="60" y="45"/>
                    <a:pt x="60" y="45"/>
                    <a:pt x="60" y="45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60" y="43"/>
                    <a:pt x="61" y="43"/>
                    <a:pt x="62" y="44"/>
                  </a:cubicBezTo>
                  <a:cubicBezTo>
                    <a:pt x="61" y="44"/>
                    <a:pt x="60" y="45"/>
                    <a:pt x="60" y="45"/>
                  </a:cubicBezTo>
                  <a:close/>
                  <a:moveTo>
                    <a:pt x="13" y="48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5" y="38"/>
                    <a:pt x="21" y="30"/>
                  </a:cubicBezTo>
                  <a:cubicBezTo>
                    <a:pt x="28" y="18"/>
                    <a:pt x="39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69" y="12"/>
                    <a:pt x="80" y="18"/>
                    <a:pt x="87" y="30"/>
                  </a:cubicBezTo>
                  <a:cubicBezTo>
                    <a:pt x="93" y="39"/>
                    <a:pt x="95" y="48"/>
                    <a:pt x="95" y="48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8" y="66"/>
                    <a:pt x="83" y="89"/>
                    <a:pt x="81" y="91"/>
                  </a:cubicBezTo>
                  <a:cubicBezTo>
                    <a:pt x="78" y="95"/>
                    <a:pt x="76" y="100"/>
                    <a:pt x="74" y="107"/>
                  </a:cubicBezTo>
                  <a:cubicBezTo>
                    <a:pt x="73" y="111"/>
                    <a:pt x="73" y="114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118"/>
                    <a:pt x="71" y="120"/>
                    <a:pt x="71" y="121"/>
                  </a:cubicBezTo>
                  <a:cubicBezTo>
                    <a:pt x="70" y="122"/>
                    <a:pt x="70" y="122"/>
                    <a:pt x="70" y="122"/>
                  </a:cubicBezTo>
                  <a:cubicBezTo>
                    <a:pt x="66" y="123"/>
                    <a:pt x="62" y="124"/>
                    <a:pt x="59" y="124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59" y="95"/>
                    <a:pt x="58" y="94"/>
                    <a:pt x="58" y="93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1" y="43"/>
                    <a:pt x="68" y="42"/>
                    <a:pt x="65" y="42"/>
                  </a:cubicBezTo>
                  <a:cubicBezTo>
                    <a:pt x="65" y="42"/>
                    <a:pt x="64" y="42"/>
                    <a:pt x="64" y="41"/>
                  </a:cubicBezTo>
                  <a:cubicBezTo>
                    <a:pt x="62" y="39"/>
                    <a:pt x="59" y="40"/>
                    <a:pt x="57" y="42"/>
                  </a:cubicBezTo>
                  <a:cubicBezTo>
                    <a:pt x="55" y="42"/>
                    <a:pt x="53" y="42"/>
                    <a:pt x="51" y="43"/>
                  </a:cubicBezTo>
                  <a:cubicBezTo>
                    <a:pt x="50" y="41"/>
                    <a:pt x="49" y="41"/>
                    <a:pt x="47" y="41"/>
                  </a:cubicBezTo>
                  <a:cubicBezTo>
                    <a:pt x="47" y="42"/>
                    <a:pt x="45" y="42"/>
                    <a:pt x="44" y="44"/>
                  </a:cubicBezTo>
                  <a:cubicBezTo>
                    <a:pt x="43" y="43"/>
                    <a:pt x="41" y="43"/>
                    <a:pt x="39" y="43"/>
                  </a:cubicBezTo>
                  <a:cubicBezTo>
                    <a:pt x="39" y="43"/>
                    <a:pt x="38" y="44"/>
                    <a:pt x="38" y="44"/>
                  </a:cubicBezTo>
                  <a:cubicBezTo>
                    <a:pt x="35" y="40"/>
                    <a:pt x="32" y="45"/>
                    <a:pt x="32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9" y="95"/>
                    <a:pt x="48" y="96"/>
                    <a:pt x="48" y="96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4" y="125"/>
                    <a:pt x="40" y="124"/>
                    <a:pt x="38" y="123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5" y="118"/>
                    <a:pt x="35" y="116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4"/>
                    <a:pt x="35" y="111"/>
                    <a:pt x="33" y="107"/>
                  </a:cubicBezTo>
                  <a:cubicBezTo>
                    <a:pt x="32" y="100"/>
                    <a:pt x="29" y="95"/>
                    <a:pt x="26" y="91"/>
                  </a:cubicBezTo>
                  <a:cubicBezTo>
                    <a:pt x="26" y="90"/>
                    <a:pt x="22" y="85"/>
                    <a:pt x="18" y="77"/>
                  </a:cubicBezTo>
                  <a:cubicBezTo>
                    <a:pt x="15" y="69"/>
                    <a:pt x="11" y="58"/>
                    <a:pt x="13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96"/>
            <p:cNvSpPr/>
            <p:nvPr/>
          </p:nvSpPr>
          <p:spPr bwMode="auto">
            <a:xfrm>
              <a:off x="1481494" y="2908647"/>
              <a:ext cx="368243" cy="258219"/>
            </a:xfrm>
            <a:custGeom>
              <a:avLst/>
              <a:gdLst>
                <a:gd name="T0" fmla="*/ 202 w 202"/>
                <a:gd name="T1" fmla="*/ 142 h 142"/>
                <a:gd name="T2" fmla="*/ 202 w 202"/>
                <a:gd name="T3" fmla="*/ 70 h 142"/>
                <a:gd name="T4" fmla="*/ 148 w 202"/>
                <a:gd name="T5" fmla="*/ 2 h 142"/>
                <a:gd name="T6" fmla="*/ 113 w 202"/>
                <a:gd name="T7" fmla="*/ 78 h 142"/>
                <a:gd name="T8" fmla="*/ 107 w 202"/>
                <a:gd name="T9" fmla="*/ 50 h 142"/>
                <a:gd name="T10" fmla="*/ 121 w 202"/>
                <a:gd name="T11" fmla="*/ 33 h 142"/>
                <a:gd name="T12" fmla="*/ 103 w 202"/>
                <a:gd name="T13" fmla="*/ 18 h 142"/>
                <a:gd name="T14" fmla="*/ 85 w 202"/>
                <a:gd name="T15" fmla="*/ 33 h 142"/>
                <a:gd name="T16" fmla="*/ 100 w 202"/>
                <a:gd name="T17" fmla="*/ 50 h 142"/>
                <a:gd name="T18" fmla="*/ 94 w 202"/>
                <a:gd name="T19" fmla="*/ 76 h 142"/>
                <a:gd name="T20" fmla="*/ 59 w 202"/>
                <a:gd name="T21" fmla="*/ 0 h 142"/>
                <a:gd name="T22" fmla="*/ 0 w 202"/>
                <a:gd name="T23" fmla="*/ 70 h 142"/>
                <a:gd name="T24" fmla="*/ 0 w 202"/>
                <a:gd name="T25" fmla="*/ 142 h 142"/>
                <a:gd name="T26" fmla="*/ 202 w 202"/>
                <a:gd name="T2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2" h="142">
                  <a:moveTo>
                    <a:pt x="202" y="142"/>
                  </a:moveTo>
                  <a:cubicBezTo>
                    <a:pt x="202" y="70"/>
                    <a:pt x="202" y="70"/>
                    <a:pt x="202" y="70"/>
                  </a:cubicBezTo>
                  <a:cubicBezTo>
                    <a:pt x="202" y="41"/>
                    <a:pt x="180" y="15"/>
                    <a:pt x="148" y="2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8"/>
                    <a:pt x="87" y="31"/>
                    <a:pt x="85" y="33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25" y="12"/>
                    <a:pt x="0" y="39"/>
                    <a:pt x="0" y="70"/>
                  </a:cubicBezTo>
                  <a:cubicBezTo>
                    <a:pt x="0" y="142"/>
                    <a:pt x="0" y="142"/>
                    <a:pt x="0" y="142"/>
                  </a:cubicBezTo>
                  <a:lnTo>
                    <a:pt x="202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-550226" y="-424933"/>
            <a:ext cx="7686996" cy="5736140"/>
            <a:chOff x="2706322" y="354840"/>
            <a:chExt cx="7686996" cy="5736140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268685" y="-51480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029145" y="286994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0800000">
            <a:off x="8994772" y="4147994"/>
            <a:ext cx="3197228" cy="1772047"/>
            <a:chOff x="1" y="400186"/>
            <a:chExt cx="3197228" cy="1772047"/>
          </a:xfrm>
        </p:grpSpPr>
        <p:sp>
          <p:nvSpPr>
            <p:cNvPr id="18" name="等腰三角形 17"/>
            <p:cNvSpPr/>
            <p:nvPr/>
          </p:nvSpPr>
          <p:spPr>
            <a:xfrm rot="5400000">
              <a:off x="111196" y="2977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715877" y="2889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1322786" y="296655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58293" y="1799425"/>
            <a:ext cx="2474623" cy="2397597"/>
            <a:chOff x="740960" y="2230202"/>
            <a:chExt cx="2474623" cy="2397597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216"/>
            <a:stretch>
              <a:fillRect/>
            </a:stretch>
          </p:blipFill>
          <p:spPr>
            <a:xfrm>
              <a:off x="740960" y="2230202"/>
              <a:ext cx="2474623" cy="2235912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740960" y="4466115"/>
              <a:ext cx="2474623" cy="161684"/>
            </a:xfrm>
            <a:prstGeom prst="rect">
              <a:avLst/>
            </a:prstGeom>
            <a:solidFill>
              <a:srgbClr val="D39E0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15354" y="1815246"/>
            <a:ext cx="2450049" cy="2365958"/>
            <a:chOff x="5166992" y="2261841"/>
            <a:chExt cx="2450049" cy="2365958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04" r="23346"/>
            <a:stretch>
              <a:fillRect/>
            </a:stretch>
          </p:blipFill>
          <p:spPr>
            <a:xfrm>
              <a:off x="5166992" y="2261841"/>
              <a:ext cx="2450049" cy="2238245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5166992" y="4466115"/>
              <a:ext cx="2450049" cy="161684"/>
            </a:xfrm>
            <a:prstGeom prst="rect">
              <a:avLst/>
            </a:prstGeom>
            <a:solidFill>
              <a:srgbClr val="D39E0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644090" y="1815246"/>
            <a:ext cx="2450048" cy="2365958"/>
            <a:chOff x="8988705" y="2261841"/>
            <a:chExt cx="2450048" cy="2365958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191"/>
            <a:stretch>
              <a:fillRect/>
            </a:stretch>
          </p:blipFill>
          <p:spPr>
            <a:xfrm>
              <a:off x="8988705" y="2261841"/>
              <a:ext cx="2450048" cy="2223323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8988705" y="4466115"/>
              <a:ext cx="2450048" cy="161684"/>
            </a:xfrm>
            <a:prstGeom prst="rect">
              <a:avLst/>
            </a:prstGeom>
            <a:solidFill>
              <a:srgbClr val="D39E08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1208147" y="4403381"/>
            <a:ext cx="204187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单击此处编辑文本单击此处编辑文本单击此处编辑文本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986694" y="4403381"/>
            <a:ext cx="204187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单击此处编辑文本单击此处编辑文本单击此处编辑文本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848177" y="4403381"/>
            <a:ext cx="204187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单击此处编辑文本单击此处编辑文本单击此处编辑文本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-550226" y="-424933"/>
            <a:ext cx="7686996" cy="5736140"/>
            <a:chOff x="2706322" y="354840"/>
            <a:chExt cx="7686996" cy="5736140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268685" y="-51480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029145" y="286994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0800000">
            <a:off x="8994772" y="4147994"/>
            <a:ext cx="3197228" cy="1772047"/>
            <a:chOff x="1" y="400186"/>
            <a:chExt cx="3197228" cy="1772047"/>
          </a:xfrm>
        </p:grpSpPr>
        <p:sp>
          <p:nvSpPr>
            <p:cNvPr id="18" name="等腰三角形 17"/>
            <p:cNvSpPr/>
            <p:nvPr/>
          </p:nvSpPr>
          <p:spPr>
            <a:xfrm rot="5400000">
              <a:off x="111196" y="2977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715877" y="2889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1322786" y="296655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29046" y="1367951"/>
            <a:ext cx="2620469" cy="2620469"/>
            <a:chOff x="1136647" y="1556141"/>
            <a:chExt cx="2620469" cy="2620469"/>
          </a:xfrm>
          <a:solidFill>
            <a:schemeClr val="accent4">
              <a:lumMod val="75000"/>
            </a:schemeClr>
          </a:solidFill>
        </p:grpSpPr>
        <p:sp>
          <p:nvSpPr>
            <p:cNvPr id="14" name="椭圆 13"/>
            <p:cNvSpPr/>
            <p:nvPr/>
          </p:nvSpPr>
          <p:spPr>
            <a:xfrm>
              <a:off x="1136647" y="1556141"/>
              <a:ext cx="2620469" cy="2620469"/>
            </a:xfrm>
            <a:prstGeom prst="ellipse">
              <a:avLst/>
            </a:prstGeom>
            <a:solidFill>
              <a:srgbClr val="2E75B6"/>
            </a:solidFill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282229" y="1701723"/>
              <a:ext cx="2329306" cy="2329306"/>
            </a:xfrm>
            <a:prstGeom prst="ellipse">
              <a:avLst/>
            </a:prstGeom>
            <a:solidFill>
              <a:srgbClr val="2E75B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78164" y="3708482"/>
            <a:ext cx="2620469" cy="2620469"/>
            <a:chOff x="4785765" y="3896672"/>
            <a:chExt cx="2620469" cy="2620469"/>
          </a:xfrm>
        </p:grpSpPr>
        <p:sp>
          <p:nvSpPr>
            <p:cNvPr id="22" name="椭圆 21"/>
            <p:cNvSpPr/>
            <p:nvPr/>
          </p:nvSpPr>
          <p:spPr>
            <a:xfrm>
              <a:off x="4785765" y="3896672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931347" y="4042254"/>
              <a:ext cx="2329306" cy="2329306"/>
            </a:xfrm>
            <a:prstGeom prst="ellipse">
              <a:avLst/>
            </a:prstGeom>
            <a:solidFill>
              <a:srgbClr val="62626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427283" y="1367951"/>
            <a:ext cx="2620469" cy="2620469"/>
            <a:chOff x="8434884" y="1556141"/>
            <a:chExt cx="2620469" cy="2620469"/>
          </a:xfrm>
          <a:solidFill>
            <a:srgbClr val="F15937"/>
          </a:solidFill>
        </p:grpSpPr>
        <p:sp>
          <p:nvSpPr>
            <p:cNvPr id="25" name="椭圆 24"/>
            <p:cNvSpPr/>
            <p:nvPr/>
          </p:nvSpPr>
          <p:spPr>
            <a:xfrm>
              <a:off x="8434884" y="1556141"/>
              <a:ext cx="2620469" cy="2620469"/>
            </a:xfrm>
            <a:prstGeom prst="ellipse">
              <a:avLst/>
            </a:prstGeom>
            <a:grp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580466" y="1701723"/>
              <a:ext cx="2329306" cy="232930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rot="1978849">
            <a:off x="3762457" y="3445814"/>
            <a:ext cx="902848" cy="1074675"/>
            <a:chOff x="6865257" y="1118912"/>
            <a:chExt cx="902848" cy="1074675"/>
          </a:xfrm>
        </p:grpSpPr>
        <p:sp>
          <p:nvSpPr>
            <p:cNvPr id="29" name="燕尾形 28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rgbClr val="BF9000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燕尾形 29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BF9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BF9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rot="19312279" flipV="1">
            <a:off x="7550180" y="3451081"/>
            <a:ext cx="902848" cy="1074675"/>
            <a:chOff x="6865257" y="1118912"/>
            <a:chExt cx="902848" cy="1074675"/>
          </a:xfrm>
        </p:grpSpPr>
        <p:sp>
          <p:nvSpPr>
            <p:cNvPr id="33" name="燕尾形 32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rgbClr val="F15937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燕尾形 33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F15937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F15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5054537" y="1819014"/>
            <a:ext cx="204187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单击此处编辑文本单击此处编辑文本单击此处编辑文本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18343" y="4560476"/>
            <a:ext cx="204187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单击此处编辑文本单击此处编辑文本单击此处编辑文本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807366" y="4541518"/>
            <a:ext cx="204187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单击此处编辑文本单击此处编辑文本单击此处编辑文本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-550226" y="-424933"/>
            <a:ext cx="7686996" cy="5736140"/>
            <a:chOff x="2706322" y="354840"/>
            <a:chExt cx="7686996" cy="5736140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268685" y="-51480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029145" y="286994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0800000">
            <a:off x="8994772" y="4147994"/>
            <a:ext cx="3197228" cy="1772047"/>
            <a:chOff x="1" y="400186"/>
            <a:chExt cx="3197228" cy="1772047"/>
          </a:xfrm>
        </p:grpSpPr>
        <p:sp>
          <p:nvSpPr>
            <p:cNvPr id="18" name="等腰三角形 17"/>
            <p:cNvSpPr/>
            <p:nvPr/>
          </p:nvSpPr>
          <p:spPr>
            <a:xfrm rot="5400000">
              <a:off x="111196" y="2977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715877" y="2889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1322786" y="296655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82526" y="1644068"/>
            <a:ext cx="2646031" cy="2524450"/>
            <a:chOff x="382526" y="1453568"/>
            <a:chExt cx="2646031" cy="2524450"/>
          </a:xfrm>
        </p:grpSpPr>
        <p:sp>
          <p:nvSpPr>
            <p:cNvPr id="49" name="TextBox 17"/>
            <p:cNvSpPr txBox="1"/>
            <p:nvPr/>
          </p:nvSpPr>
          <p:spPr>
            <a:xfrm>
              <a:off x="1059670" y="3454798"/>
              <a:ext cx="12917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</a:t>
              </a:r>
              <a:r>
                <a:rPr lang="en-US" sz="28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</a:t>
              </a:r>
              <a:endParaRPr lang="id-ID" sz="28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382526" y="1453568"/>
              <a:ext cx="2646031" cy="2087151"/>
              <a:chOff x="382526" y="1453568"/>
              <a:chExt cx="2646031" cy="2087151"/>
            </a:xfrm>
          </p:grpSpPr>
          <p:graphicFrame>
            <p:nvGraphicFramePr>
              <p:cNvPr id="51" name="Chart 4"/>
              <p:cNvGraphicFramePr/>
              <p:nvPr/>
            </p:nvGraphicFramePr>
            <p:xfrm>
              <a:off x="382526" y="1453568"/>
              <a:ext cx="2646031" cy="208715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  <p:sp>
            <p:nvSpPr>
              <p:cNvPr id="52" name="矩形 51"/>
              <p:cNvSpPr/>
              <p:nvPr/>
            </p:nvSpPr>
            <p:spPr>
              <a:xfrm>
                <a:off x="704621" y="2035478"/>
                <a:ext cx="178848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rgbClr val="494949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 </a:t>
                </a:r>
                <a:r>
                  <a:rPr lang="id-ID" altLang="zh-CN" sz="54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40</a:t>
                </a:r>
                <a:r>
                  <a:rPr lang="id-ID" altLang="zh-CN" sz="32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%</a:t>
                </a:r>
                <a:endParaRPr lang="id-ID" altLang="zh-CN" sz="3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Helvetica Neue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2577358" y="1644068"/>
            <a:ext cx="2646031" cy="2524450"/>
            <a:chOff x="2538311" y="1453568"/>
            <a:chExt cx="2646031" cy="2524450"/>
          </a:xfrm>
        </p:grpSpPr>
        <p:sp>
          <p:nvSpPr>
            <p:cNvPr id="54" name="TextBox 19"/>
            <p:cNvSpPr txBox="1"/>
            <p:nvPr/>
          </p:nvSpPr>
          <p:spPr>
            <a:xfrm>
              <a:off x="3215455" y="3454798"/>
              <a:ext cx="12917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</a:t>
              </a:r>
              <a:r>
                <a:rPr lang="en-US" sz="28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3</a:t>
              </a:r>
              <a:endParaRPr lang="id-ID" sz="28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2538311" y="1453568"/>
              <a:ext cx="2646031" cy="2087151"/>
              <a:chOff x="2538311" y="1453568"/>
              <a:chExt cx="2646031" cy="2087151"/>
            </a:xfrm>
          </p:grpSpPr>
          <p:graphicFrame>
            <p:nvGraphicFramePr>
              <p:cNvPr id="56" name="Chart 5"/>
              <p:cNvGraphicFramePr/>
              <p:nvPr/>
            </p:nvGraphicFramePr>
            <p:xfrm>
              <a:off x="2538311" y="1453568"/>
              <a:ext cx="2646031" cy="208715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57" name="矩形 56"/>
              <p:cNvSpPr/>
              <p:nvPr/>
            </p:nvSpPr>
            <p:spPr>
              <a:xfrm>
                <a:off x="2866444" y="2035478"/>
                <a:ext cx="178848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rgbClr val="494949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 </a:t>
                </a:r>
                <a:r>
                  <a:rPr lang="en-US" altLang="zh-CN" sz="5400" dirty="0" smtClean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5</a:t>
                </a:r>
                <a:r>
                  <a:rPr lang="id-ID" altLang="zh-CN" sz="5400" dirty="0" smtClean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0</a:t>
                </a:r>
                <a:r>
                  <a:rPr lang="id-ID" altLang="zh-CN" sz="32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%</a:t>
                </a:r>
                <a:endParaRPr lang="id-ID" altLang="zh-CN" sz="3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Helvetica Neue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4772190" y="1644068"/>
            <a:ext cx="2646031" cy="2524450"/>
            <a:chOff x="4748304" y="1453568"/>
            <a:chExt cx="2646031" cy="2524450"/>
          </a:xfrm>
        </p:grpSpPr>
        <p:sp>
          <p:nvSpPr>
            <p:cNvPr id="59" name="TextBox 20"/>
            <p:cNvSpPr txBox="1"/>
            <p:nvPr/>
          </p:nvSpPr>
          <p:spPr>
            <a:xfrm>
              <a:off x="5425448" y="3454798"/>
              <a:ext cx="12917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</a:t>
              </a:r>
              <a:r>
                <a:rPr lang="en-US" sz="28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4</a:t>
              </a:r>
              <a:endParaRPr lang="id-ID" sz="28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4748304" y="1453568"/>
              <a:ext cx="2646031" cy="2087151"/>
              <a:chOff x="4748304" y="1453568"/>
              <a:chExt cx="2646031" cy="2087151"/>
            </a:xfrm>
          </p:grpSpPr>
          <p:graphicFrame>
            <p:nvGraphicFramePr>
              <p:cNvPr id="61" name="Chart 6"/>
              <p:cNvGraphicFramePr/>
              <p:nvPr/>
            </p:nvGraphicFramePr>
            <p:xfrm>
              <a:off x="4748304" y="1453568"/>
              <a:ext cx="2646031" cy="208715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62" name="矩形 61"/>
              <p:cNvSpPr/>
              <p:nvPr/>
            </p:nvSpPr>
            <p:spPr>
              <a:xfrm>
                <a:off x="5073987" y="2035478"/>
                <a:ext cx="178848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rgbClr val="494949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 </a:t>
                </a:r>
                <a:r>
                  <a:rPr lang="en-US" altLang="zh-CN" sz="5400" dirty="0" smtClean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6</a:t>
                </a:r>
                <a:r>
                  <a:rPr lang="id-ID" altLang="zh-CN" sz="5400" dirty="0" smtClean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0</a:t>
                </a:r>
                <a:r>
                  <a:rPr lang="id-ID" altLang="zh-CN" sz="32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%</a:t>
                </a:r>
                <a:endParaRPr lang="id-ID" altLang="zh-CN" sz="3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Helvetica Neue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6967022" y="1622297"/>
            <a:ext cx="2646031" cy="2546221"/>
            <a:chOff x="6954889" y="1431797"/>
            <a:chExt cx="2646031" cy="2546221"/>
          </a:xfrm>
        </p:grpSpPr>
        <p:sp>
          <p:nvSpPr>
            <p:cNvPr id="64" name="TextBox 21"/>
            <p:cNvSpPr txBox="1"/>
            <p:nvPr/>
          </p:nvSpPr>
          <p:spPr>
            <a:xfrm>
              <a:off x="7632033" y="3454798"/>
              <a:ext cx="12917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</a:t>
              </a:r>
              <a:r>
                <a:rPr lang="en-US" sz="28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5</a:t>
              </a:r>
              <a:endParaRPr lang="id-ID" sz="28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6954889" y="1431797"/>
              <a:ext cx="2646031" cy="2087151"/>
              <a:chOff x="6954889" y="1431797"/>
              <a:chExt cx="2646031" cy="2087151"/>
            </a:xfrm>
          </p:grpSpPr>
          <p:graphicFrame>
            <p:nvGraphicFramePr>
              <p:cNvPr id="66" name="Chart 8"/>
              <p:cNvGraphicFramePr/>
              <p:nvPr/>
            </p:nvGraphicFramePr>
            <p:xfrm>
              <a:off x="6954889" y="1431797"/>
              <a:ext cx="2646031" cy="208715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67" name="矩形 66"/>
              <p:cNvSpPr/>
              <p:nvPr/>
            </p:nvSpPr>
            <p:spPr>
              <a:xfrm>
                <a:off x="7288250" y="2013707"/>
                <a:ext cx="178848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rgbClr val="494949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 </a:t>
                </a:r>
                <a:r>
                  <a:rPr lang="en-US" altLang="zh-CN" sz="5400" dirty="0" smtClean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7</a:t>
                </a:r>
                <a:r>
                  <a:rPr lang="id-ID" altLang="zh-CN" sz="5400" dirty="0" smtClean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0</a:t>
                </a:r>
                <a:r>
                  <a:rPr lang="id-ID" altLang="zh-CN" sz="32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%</a:t>
                </a:r>
                <a:endParaRPr lang="id-ID" altLang="zh-CN" sz="3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Helvetica Neue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9161855" y="1644068"/>
            <a:ext cx="2646031" cy="2524450"/>
            <a:chOff x="9161855" y="1453568"/>
            <a:chExt cx="2646031" cy="2524450"/>
          </a:xfrm>
        </p:grpSpPr>
        <p:sp>
          <p:nvSpPr>
            <p:cNvPr id="69" name="TextBox 22"/>
            <p:cNvSpPr txBox="1"/>
            <p:nvPr/>
          </p:nvSpPr>
          <p:spPr>
            <a:xfrm>
              <a:off x="9838999" y="3454798"/>
              <a:ext cx="12917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8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201</a:t>
              </a:r>
              <a:r>
                <a:rPr lang="en-US" sz="28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6</a:t>
              </a:r>
              <a:endParaRPr lang="id-ID" sz="28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9161855" y="1453568"/>
              <a:ext cx="2646031" cy="2087151"/>
              <a:chOff x="9161855" y="1453568"/>
              <a:chExt cx="2646031" cy="2087151"/>
            </a:xfrm>
          </p:grpSpPr>
          <p:graphicFrame>
            <p:nvGraphicFramePr>
              <p:cNvPr id="71" name="Chart 7"/>
              <p:cNvGraphicFramePr/>
              <p:nvPr/>
            </p:nvGraphicFramePr>
            <p:xfrm>
              <a:off x="9161855" y="1453568"/>
              <a:ext cx="2646031" cy="208715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72" name="矩形 71"/>
              <p:cNvSpPr/>
              <p:nvPr/>
            </p:nvSpPr>
            <p:spPr>
              <a:xfrm>
                <a:off x="9502513" y="2035478"/>
                <a:ext cx="1788480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5400" dirty="0">
                    <a:solidFill>
                      <a:srgbClr val="494949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 </a:t>
                </a:r>
                <a:r>
                  <a:rPr lang="en-US" altLang="zh-CN" sz="5400" dirty="0" smtClean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8</a:t>
                </a:r>
                <a:r>
                  <a:rPr lang="id-ID" altLang="zh-CN" sz="5400" dirty="0" smtClean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0</a:t>
                </a:r>
                <a:r>
                  <a:rPr lang="id-ID" altLang="zh-CN" sz="3200" dirty="0">
                    <a:solidFill>
                      <a:schemeClr val="bg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  <a:cs typeface="Helvetica Neue"/>
                  </a:rPr>
                  <a:t>%</a:t>
                </a:r>
                <a:endParaRPr lang="id-ID" altLang="zh-CN" sz="32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Helvetica Neue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798093" y="4421329"/>
            <a:ext cx="1804535" cy="510342"/>
            <a:chOff x="829428" y="4421329"/>
            <a:chExt cx="1804535" cy="510342"/>
          </a:xfrm>
        </p:grpSpPr>
        <p:sp>
          <p:nvSpPr>
            <p:cNvPr id="74" name="矩形 73"/>
            <p:cNvSpPr/>
            <p:nvPr/>
          </p:nvSpPr>
          <p:spPr>
            <a:xfrm>
              <a:off x="829428" y="4421329"/>
              <a:ext cx="1804535" cy="510342"/>
            </a:xfrm>
            <a:prstGeom prst="rect">
              <a:avLst/>
            </a:prstGeom>
            <a:solidFill>
              <a:srgbClr val="D195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1126401" y="447644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690143" y="4986386"/>
            <a:ext cx="10882681" cy="777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启点工作室致力于优秀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作品的制作，为您提供高效的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定制解决方案。工作室承接各类商务洽谈、企业宣传、产品介绍、毕业答辩、课件制作、模板定制等多项业务，独到新颖的设计，做最用心的作品。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706322" y="354840"/>
            <a:ext cx="7762827" cy="5736140"/>
            <a:chOff x="2706322" y="354840"/>
            <a:chExt cx="7762827" cy="5736140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268685" y="-51480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27058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330536" y="190698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029145" y="286994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186691" y="192917"/>
            <a:ext cx="3919730" cy="1600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目录</a:t>
            </a:r>
            <a:endParaRPr lang="zh-CN" altLang="en-US" sz="5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  <a:p>
            <a:r>
              <a:rPr lang="en-US" altLang="zh-CN" sz="4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CONTENTS</a:t>
            </a:r>
            <a:endParaRPr lang="en-US" altLang="zh-CN" sz="4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9171898" y="3061630"/>
            <a:ext cx="1458606" cy="1458606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843843" y="745588"/>
            <a:ext cx="3480907" cy="0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5324749" y="745588"/>
            <a:ext cx="1" cy="745589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 flipH="1">
            <a:off x="5207546" y="1433884"/>
            <a:ext cx="234405" cy="2344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7"/>
          <p:cNvSpPr txBox="1">
            <a:spLocks noChangeArrowheads="1"/>
          </p:cNvSpPr>
          <p:nvPr/>
        </p:nvSpPr>
        <p:spPr bwMode="auto">
          <a:xfrm>
            <a:off x="229916" y="3340792"/>
            <a:ext cx="2848297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PART 1</a:t>
            </a:r>
            <a:endParaRPr lang="en-US" altLang="zh-CN" sz="40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点击添加您的标题</a:t>
            </a:r>
            <a:endParaRPr lang="en-US" altLang="zh-CN" sz="2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 flipH="1">
            <a:off x="3462276" y="3566193"/>
            <a:ext cx="234405" cy="2344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2299762" y="3683396"/>
            <a:ext cx="1284534" cy="0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5826014" y="4456712"/>
            <a:ext cx="0" cy="1259270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 flipH="1">
            <a:off x="5708813" y="4391899"/>
            <a:ext cx="234405" cy="2344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2694373" y="5676588"/>
            <a:ext cx="3131641" cy="0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7"/>
          <p:cNvSpPr txBox="1">
            <a:spLocks noChangeArrowheads="1"/>
          </p:cNvSpPr>
          <p:nvPr/>
        </p:nvSpPr>
        <p:spPr bwMode="auto">
          <a:xfrm>
            <a:off x="673746" y="5296401"/>
            <a:ext cx="3022935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PART 2</a:t>
            </a:r>
            <a:endParaRPr lang="en-US" altLang="zh-CN" sz="40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点击添加您的标题</a:t>
            </a:r>
            <a:endParaRPr lang="en-US" altLang="zh-CN" sz="2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 flipH="1">
            <a:off x="9054694" y="2937937"/>
            <a:ext cx="234405" cy="2344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10618418" y="4418010"/>
            <a:ext cx="0" cy="549163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7"/>
          <p:cNvSpPr txBox="1">
            <a:spLocks noChangeArrowheads="1"/>
          </p:cNvSpPr>
          <p:nvPr/>
        </p:nvSpPr>
        <p:spPr bwMode="auto">
          <a:xfrm>
            <a:off x="8904138" y="4983348"/>
            <a:ext cx="3022935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PART 3</a:t>
            </a:r>
            <a:endParaRPr lang="en-US" altLang="zh-CN" sz="40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点击添加您的标题</a:t>
            </a:r>
            <a:endParaRPr lang="en-US" altLang="zh-CN" sz="2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7622716" y="870654"/>
            <a:ext cx="1" cy="745589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 flipH="1">
            <a:off x="7505513" y="1558950"/>
            <a:ext cx="234405" cy="2344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/>
          <p:nvPr/>
        </p:nvCxnSpPr>
        <p:spPr>
          <a:xfrm>
            <a:off x="7622716" y="870654"/>
            <a:ext cx="1431978" cy="0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7"/>
          <p:cNvSpPr txBox="1">
            <a:spLocks noChangeArrowheads="1"/>
          </p:cNvSpPr>
          <p:nvPr/>
        </p:nvSpPr>
        <p:spPr bwMode="auto">
          <a:xfrm>
            <a:off x="9019539" y="497274"/>
            <a:ext cx="3022935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PART 4</a:t>
            </a:r>
            <a:endParaRPr lang="en-US" altLang="zh-CN" sz="40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点击添加您的标题</a:t>
            </a:r>
            <a:endParaRPr lang="en-US" altLang="zh-CN" sz="2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-550226" y="-424933"/>
            <a:ext cx="7686996" cy="5736140"/>
            <a:chOff x="2706322" y="354840"/>
            <a:chExt cx="7686996" cy="5736140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268685" y="-51480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029145" y="286994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0800000">
            <a:off x="8994772" y="4147994"/>
            <a:ext cx="3197228" cy="1772047"/>
            <a:chOff x="1" y="400186"/>
            <a:chExt cx="3197228" cy="1772047"/>
          </a:xfrm>
        </p:grpSpPr>
        <p:sp>
          <p:nvSpPr>
            <p:cNvPr id="18" name="等腰三角形 17"/>
            <p:cNvSpPr/>
            <p:nvPr/>
          </p:nvSpPr>
          <p:spPr>
            <a:xfrm rot="5400000">
              <a:off x="111196" y="2977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715877" y="2889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1322786" y="296655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524815" y="1661965"/>
            <a:ext cx="3257335" cy="1993583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flipH="1">
            <a:off x="8187816" y="1661965"/>
            <a:ext cx="3257335" cy="1993583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3694254" y="1098737"/>
            <a:ext cx="4608512" cy="280831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1394289" y="3923859"/>
            <a:ext cx="1719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12"/>
          <p:cNvSpPr txBox="1"/>
          <p:nvPr/>
        </p:nvSpPr>
        <p:spPr>
          <a:xfrm>
            <a:off x="1018429" y="4449004"/>
            <a:ext cx="31358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9294602" y="3894604"/>
            <a:ext cx="1719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12"/>
          <p:cNvSpPr txBox="1"/>
          <p:nvPr/>
        </p:nvSpPr>
        <p:spPr>
          <a:xfrm>
            <a:off x="8878830" y="4449004"/>
            <a:ext cx="31358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297071" y="4173930"/>
            <a:ext cx="1719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12"/>
          <p:cNvSpPr txBox="1"/>
          <p:nvPr/>
        </p:nvSpPr>
        <p:spPr>
          <a:xfrm>
            <a:off x="4987193" y="4699075"/>
            <a:ext cx="31358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-184733" y="603992"/>
            <a:ext cx="12222688" cy="7560479"/>
            <a:chOff x="2706322" y="-1469499"/>
            <a:chExt cx="12222688" cy="7560479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8367283" y="-3732647"/>
              <a:ext cx="4298580" cy="8824875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  <a:gd name="connsiteX0" fmla="*/ 0 w 22382"/>
                <a:gd name="connsiteY0" fmla="*/ 0 h 10000"/>
                <a:gd name="connsiteX1" fmla="*/ 395 w 22382"/>
                <a:gd name="connsiteY1" fmla="*/ 10000 h 10000"/>
                <a:gd name="connsiteX2" fmla="*/ 22382 w 22382"/>
                <a:gd name="connsiteY2" fmla="*/ 2332 h 10000"/>
                <a:gd name="connsiteX3" fmla="*/ 0 w 22382"/>
                <a:gd name="connsiteY3" fmla="*/ 0 h 10000"/>
                <a:gd name="connsiteX0-1" fmla="*/ 0 w 22382"/>
                <a:gd name="connsiteY0-2" fmla="*/ 0 h 20071"/>
                <a:gd name="connsiteX1-3" fmla="*/ 623 w 22382"/>
                <a:gd name="connsiteY1-4" fmla="*/ 20071 h 20071"/>
                <a:gd name="connsiteX2-5" fmla="*/ 22382 w 22382"/>
                <a:gd name="connsiteY2-6" fmla="*/ 2332 h 20071"/>
                <a:gd name="connsiteX3-7" fmla="*/ 0 w 22382"/>
                <a:gd name="connsiteY3-8" fmla="*/ 0 h 20071"/>
                <a:gd name="connsiteX0-9" fmla="*/ 0 w 23205"/>
                <a:gd name="connsiteY0-10" fmla="*/ 0 h 20071"/>
                <a:gd name="connsiteX1-11" fmla="*/ 623 w 23205"/>
                <a:gd name="connsiteY1-12" fmla="*/ 20071 h 20071"/>
                <a:gd name="connsiteX2-13" fmla="*/ 23205 w 23205"/>
                <a:gd name="connsiteY2-14" fmla="*/ 2885 h 20071"/>
                <a:gd name="connsiteX3-15" fmla="*/ 0 w 23205"/>
                <a:gd name="connsiteY3-16" fmla="*/ 0 h 200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3205" h="20071">
                  <a:moveTo>
                    <a:pt x="0" y="0"/>
                  </a:moveTo>
                  <a:cubicBezTo>
                    <a:pt x="132" y="3333"/>
                    <a:pt x="491" y="16738"/>
                    <a:pt x="623" y="20071"/>
                  </a:cubicBezTo>
                  <a:lnTo>
                    <a:pt x="23205" y="28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7058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27058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330536" y="190698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029145" y="286994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5" name="直接连接符 34"/>
          <p:cNvCxnSpPr/>
          <p:nvPr/>
        </p:nvCxnSpPr>
        <p:spPr>
          <a:xfrm flipV="1">
            <a:off x="8625682" y="1748589"/>
            <a:ext cx="0" cy="2535635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 flipH="1">
            <a:off x="8508480" y="4222307"/>
            <a:ext cx="234405" cy="2344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8625682" y="1730230"/>
            <a:ext cx="564519" cy="0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7"/>
          <p:cNvSpPr txBox="1">
            <a:spLocks noChangeArrowheads="1"/>
          </p:cNvSpPr>
          <p:nvPr/>
        </p:nvSpPr>
        <p:spPr bwMode="auto">
          <a:xfrm>
            <a:off x="9190201" y="1375745"/>
            <a:ext cx="3022935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PART 4</a:t>
            </a:r>
            <a:endParaRPr lang="en-US" altLang="zh-CN" sz="40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点击添加您的标题</a:t>
            </a:r>
            <a:endParaRPr lang="en-US" altLang="zh-CN" sz="2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文本框 7"/>
          <p:cNvSpPr txBox="1">
            <a:spLocks noChangeArrowheads="1"/>
          </p:cNvSpPr>
          <p:nvPr/>
        </p:nvSpPr>
        <p:spPr bwMode="auto">
          <a:xfrm>
            <a:off x="4325642" y="1223057"/>
            <a:ext cx="3328767" cy="37203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点击添加您的文字内容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点击添加您的文字内容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点击添加您的文字内容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点击添加您的文字内容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-302882" y="1642268"/>
            <a:ext cx="7762827" cy="5736140"/>
            <a:chOff x="2706322" y="354840"/>
            <a:chExt cx="7762827" cy="5736140"/>
          </a:xfrm>
        </p:grpSpPr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330536" y="190698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029145" y="286994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0800000">
            <a:off x="9235403" y="395828"/>
            <a:ext cx="3197228" cy="1772047"/>
            <a:chOff x="1" y="400186"/>
            <a:chExt cx="3197228" cy="1772047"/>
          </a:xfrm>
        </p:grpSpPr>
        <p:sp>
          <p:nvSpPr>
            <p:cNvPr id="18" name="等腰三角形 17"/>
            <p:cNvSpPr/>
            <p:nvPr/>
          </p:nvSpPr>
          <p:spPr>
            <a:xfrm rot="5400000">
              <a:off x="111196" y="2977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715877" y="2889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1322786" y="296655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 bwMode="auto">
          <a:xfrm>
            <a:off x="3267075" y="603250"/>
            <a:ext cx="1209675" cy="1211263"/>
            <a:chOff x="2500313" y="3713163"/>
            <a:chExt cx="1995487" cy="1997075"/>
          </a:xfrm>
        </p:grpSpPr>
        <p:sp>
          <p:nvSpPr>
            <p:cNvPr id="14" name="Овал 13"/>
            <p:cNvSpPr/>
            <p:nvPr/>
          </p:nvSpPr>
          <p:spPr>
            <a:xfrm>
              <a:off x="2500313" y="3715781"/>
              <a:ext cx="1995487" cy="1994457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2500313" y="3713163"/>
              <a:ext cx="1995487" cy="199445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</p:grpSp>
      <p:grpSp>
        <p:nvGrpSpPr>
          <p:cNvPr id="21" name="Группа 15"/>
          <p:cNvGrpSpPr/>
          <p:nvPr/>
        </p:nvGrpSpPr>
        <p:grpSpPr bwMode="auto">
          <a:xfrm>
            <a:off x="3851275" y="2046288"/>
            <a:ext cx="1209675" cy="1211262"/>
            <a:chOff x="2500313" y="3713163"/>
            <a:chExt cx="1995487" cy="1997075"/>
          </a:xfrm>
        </p:grpSpPr>
        <p:sp>
          <p:nvSpPr>
            <p:cNvPr id="22" name="Овал 16"/>
            <p:cNvSpPr/>
            <p:nvPr/>
          </p:nvSpPr>
          <p:spPr>
            <a:xfrm>
              <a:off x="2500313" y="3715780"/>
              <a:ext cx="1995487" cy="1994458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  <p:sp>
          <p:nvSpPr>
            <p:cNvPr id="23" name="Овал 17"/>
            <p:cNvSpPr/>
            <p:nvPr/>
          </p:nvSpPr>
          <p:spPr>
            <a:xfrm>
              <a:off x="2500313" y="3713163"/>
              <a:ext cx="1995487" cy="1994458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</p:grpSp>
      <p:grpSp>
        <p:nvGrpSpPr>
          <p:cNvPr id="24" name="Группа 18"/>
          <p:cNvGrpSpPr/>
          <p:nvPr/>
        </p:nvGrpSpPr>
        <p:grpSpPr bwMode="auto">
          <a:xfrm>
            <a:off x="4464050" y="3668713"/>
            <a:ext cx="1211263" cy="1211262"/>
            <a:chOff x="2500313" y="3713163"/>
            <a:chExt cx="1995487" cy="1997075"/>
          </a:xfrm>
        </p:grpSpPr>
        <p:sp>
          <p:nvSpPr>
            <p:cNvPr id="25" name="Овал 19"/>
            <p:cNvSpPr/>
            <p:nvPr/>
          </p:nvSpPr>
          <p:spPr>
            <a:xfrm>
              <a:off x="2500313" y="3715780"/>
              <a:ext cx="1995487" cy="1994458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  <p:sp>
          <p:nvSpPr>
            <p:cNvPr id="27" name="Овал 20"/>
            <p:cNvSpPr/>
            <p:nvPr/>
          </p:nvSpPr>
          <p:spPr>
            <a:xfrm>
              <a:off x="2500313" y="3713163"/>
              <a:ext cx="1995487" cy="1994458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</p:grpSp>
      <p:grpSp>
        <p:nvGrpSpPr>
          <p:cNvPr id="28" name="Группа 21"/>
          <p:cNvGrpSpPr/>
          <p:nvPr/>
        </p:nvGrpSpPr>
        <p:grpSpPr bwMode="auto">
          <a:xfrm>
            <a:off x="5103813" y="5189538"/>
            <a:ext cx="1211262" cy="1209675"/>
            <a:chOff x="2500313" y="3713163"/>
            <a:chExt cx="1995487" cy="1997075"/>
          </a:xfrm>
        </p:grpSpPr>
        <p:sp>
          <p:nvSpPr>
            <p:cNvPr id="29" name="Овал 22"/>
            <p:cNvSpPr/>
            <p:nvPr/>
          </p:nvSpPr>
          <p:spPr>
            <a:xfrm>
              <a:off x="2500313" y="3715783"/>
              <a:ext cx="1995487" cy="1994455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  <p:sp>
          <p:nvSpPr>
            <p:cNvPr id="30" name="Овал 23"/>
            <p:cNvSpPr/>
            <p:nvPr/>
          </p:nvSpPr>
          <p:spPr>
            <a:xfrm>
              <a:off x="2500313" y="3713163"/>
              <a:ext cx="1995487" cy="1994453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</p:grpSp>
      <p:grpSp>
        <p:nvGrpSpPr>
          <p:cNvPr id="31" name="Группа 36"/>
          <p:cNvGrpSpPr/>
          <p:nvPr/>
        </p:nvGrpSpPr>
        <p:grpSpPr bwMode="auto">
          <a:xfrm>
            <a:off x="3625850" y="992188"/>
            <a:ext cx="514350" cy="431800"/>
            <a:chOff x="3094038" y="4356100"/>
            <a:chExt cx="847724" cy="711200"/>
          </a:xfrm>
        </p:grpSpPr>
        <p:sp>
          <p:nvSpPr>
            <p:cNvPr id="32" name="Freeform 5"/>
            <p:cNvSpPr>
              <a:spLocks noEditPoints="1"/>
            </p:cNvSpPr>
            <p:nvPr/>
          </p:nvSpPr>
          <p:spPr bwMode="auto">
            <a:xfrm>
              <a:off x="3094038" y="4699000"/>
              <a:ext cx="369887" cy="368300"/>
            </a:xfrm>
            <a:custGeom>
              <a:avLst/>
              <a:gdLst>
                <a:gd name="T0" fmla="*/ 2147483646 w 141"/>
                <a:gd name="T1" fmla="*/ 2147483646 h 140"/>
                <a:gd name="T2" fmla="*/ 2147483646 w 141"/>
                <a:gd name="T3" fmla="*/ 2147483646 h 140"/>
                <a:gd name="T4" fmla="*/ 2147483646 w 141"/>
                <a:gd name="T5" fmla="*/ 2147483646 h 140"/>
                <a:gd name="T6" fmla="*/ 2147483646 w 141"/>
                <a:gd name="T7" fmla="*/ 2147483646 h 140"/>
                <a:gd name="T8" fmla="*/ 2147483646 w 141"/>
                <a:gd name="T9" fmla="*/ 2147483646 h 140"/>
                <a:gd name="T10" fmla="*/ 2147483646 w 141"/>
                <a:gd name="T11" fmla="*/ 2147483646 h 140"/>
                <a:gd name="T12" fmla="*/ 2147483646 w 141"/>
                <a:gd name="T13" fmla="*/ 2147483646 h 140"/>
                <a:gd name="T14" fmla="*/ 2147483646 w 141"/>
                <a:gd name="T15" fmla="*/ 0 h 140"/>
                <a:gd name="T16" fmla="*/ 2147483646 w 141"/>
                <a:gd name="T17" fmla="*/ 2147483646 h 140"/>
                <a:gd name="T18" fmla="*/ 2147483646 w 141"/>
                <a:gd name="T19" fmla="*/ 2147483646 h 140"/>
                <a:gd name="T20" fmla="*/ 2147483646 w 141"/>
                <a:gd name="T21" fmla="*/ 2147483646 h 140"/>
                <a:gd name="T22" fmla="*/ 2147483646 w 141"/>
                <a:gd name="T23" fmla="*/ 2147483646 h 140"/>
                <a:gd name="T24" fmla="*/ 2147483646 w 141"/>
                <a:gd name="T25" fmla="*/ 2147483646 h 140"/>
                <a:gd name="T26" fmla="*/ 0 w 141"/>
                <a:gd name="T27" fmla="*/ 2147483646 h 140"/>
                <a:gd name="T28" fmla="*/ 2147483646 w 141"/>
                <a:gd name="T29" fmla="*/ 2147483646 h 140"/>
                <a:gd name="T30" fmla="*/ 2147483646 w 141"/>
                <a:gd name="T31" fmla="*/ 2147483646 h 140"/>
                <a:gd name="T32" fmla="*/ 2147483646 w 141"/>
                <a:gd name="T33" fmla="*/ 2147483646 h 140"/>
                <a:gd name="T34" fmla="*/ 2147483646 w 141"/>
                <a:gd name="T35" fmla="*/ 2147483646 h 140"/>
                <a:gd name="T36" fmla="*/ 2147483646 w 141"/>
                <a:gd name="T37" fmla="*/ 2147483646 h 140"/>
                <a:gd name="T38" fmla="*/ 2147483646 w 141"/>
                <a:gd name="T39" fmla="*/ 2147483646 h 140"/>
                <a:gd name="T40" fmla="*/ 2147483646 w 141"/>
                <a:gd name="T41" fmla="*/ 2147483646 h 140"/>
                <a:gd name="T42" fmla="*/ 2147483646 w 141"/>
                <a:gd name="T43" fmla="*/ 2147483646 h 140"/>
                <a:gd name="T44" fmla="*/ 2147483646 w 141"/>
                <a:gd name="T45" fmla="*/ 2147483646 h 140"/>
                <a:gd name="T46" fmla="*/ 2147483646 w 141"/>
                <a:gd name="T47" fmla="*/ 2147483646 h 140"/>
                <a:gd name="T48" fmla="*/ 2147483646 w 141"/>
                <a:gd name="T49" fmla="*/ 2147483646 h 140"/>
                <a:gd name="T50" fmla="*/ 2147483646 w 141"/>
                <a:gd name="T51" fmla="*/ 2147483646 h 140"/>
                <a:gd name="T52" fmla="*/ 2147483646 w 141"/>
                <a:gd name="T53" fmla="*/ 2147483646 h 140"/>
                <a:gd name="T54" fmla="*/ 2147483646 w 141"/>
                <a:gd name="T55" fmla="*/ 2147483646 h 140"/>
                <a:gd name="T56" fmla="*/ 2147483646 w 141"/>
                <a:gd name="T57" fmla="*/ 2147483646 h 140"/>
                <a:gd name="T58" fmla="*/ 2147483646 w 141"/>
                <a:gd name="T59" fmla="*/ 2147483646 h 14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41" h="140">
                  <a:moveTo>
                    <a:pt x="128" y="81"/>
                  </a:moveTo>
                  <a:cubicBezTo>
                    <a:pt x="129" y="75"/>
                    <a:pt x="135" y="71"/>
                    <a:pt x="141" y="72"/>
                  </a:cubicBezTo>
                  <a:cubicBezTo>
                    <a:pt x="141" y="61"/>
                    <a:pt x="139" y="50"/>
                    <a:pt x="134" y="41"/>
                  </a:cubicBezTo>
                  <a:cubicBezTo>
                    <a:pt x="129" y="43"/>
                    <a:pt x="122" y="42"/>
                    <a:pt x="119" y="37"/>
                  </a:cubicBezTo>
                  <a:cubicBezTo>
                    <a:pt x="116" y="32"/>
                    <a:pt x="117" y="25"/>
                    <a:pt x="121" y="22"/>
                  </a:cubicBezTo>
                  <a:cubicBezTo>
                    <a:pt x="114" y="14"/>
                    <a:pt x="105" y="8"/>
                    <a:pt x="95" y="4"/>
                  </a:cubicBezTo>
                  <a:cubicBezTo>
                    <a:pt x="93" y="10"/>
                    <a:pt x="87" y="14"/>
                    <a:pt x="82" y="12"/>
                  </a:cubicBezTo>
                  <a:cubicBezTo>
                    <a:pt x="76" y="11"/>
                    <a:pt x="72" y="6"/>
                    <a:pt x="72" y="0"/>
                  </a:cubicBezTo>
                  <a:cubicBezTo>
                    <a:pt x="61" y="0"/>
                    <a:pt x="51" y="2"/>
                    <a:pt x="41" y="6"/>
                  </a:cubicBezTo>
                  <a:cubicBezTo>
                    <a:pt x="44" y="11"/>
                    <a:pt x="43" y="18"/>
                    <a:pt x="38" y="21"/>
                  </a:cubicBezTo>
                  <a:cubicBezTo>
                    <a:pt x="33" y="25"/>
                    <a:pt x="26" y="24"/>
                    <a:pt x="22" y="19"/>
                  </a:cubicBezTo>
                  <a:cubicBezTo>
                    <a:pt x="15" y="26"/>
                    <a:pt x="9" y="35"/>
                    <a:pt x="5" y="46"/>
                  </a:cubicBezTo>
                  <a:cubicBezTo>
                    <a:pt x="10" y="47"/>
                    <a:pt x="14" y="53"/>
                    <a:pt x="13" y="59"/>
                  </a:cubicBezTo>
                  <a:cubicBezTo>
                    <a:pt x="12" y="65"/>
                    <a:pt x="6" y="69"/>
                    <a:pt x="0" y="68"/>
                  </a:cubicBezTo>
                  <a:cubicBezTo>
                    <a:pt x="0" y="79"/>
                    <a:pt x="2" y="90"/>
                    <a:pt x="7" y="99"/>
                  </a:cubicBezTo>
                  <a:cubicBezTo>
                    <a:pt x="12" y="96"/>
                    <a:pt x="19" y="98"/>
                    <a:pt x="22" y="103"/>
                  </a:cubicBezTo>
                  <a:cubicBezTo>
                    <a:pt x="25" y="108"/>
                    <a:pt x="24" y="114"/>
                    <a:pt x="20" y="118"/>
                  </a:cubicBezTo>
                  <a:cubicBezTo>
                    <a:pt x="27" y="126"/>
                    <a:pt x="36" y="132"/>
                    <a:pt x="46" y="136"/>
                  </a:cubicBezTo>
                  <a:cubicBezTo>
                    <a:pt x="48" y="130"/>
                    <a:pt x="54" y="126"/>
                    <a:pt x="59" y="127"/>
                  </a:cubicBezTo>
                  <a:cubicBezTo>
                    <a:pt x="65" y="129"/>
                    <a:pt x="69" y="134"/>
                    <a:pt x="69" y="140"/>
                  </a:cubicBezTo>
                  <a:cubicBezTo>
                    <a:pt x="80" y="140"/>
                    <a:pt x="90" y="138"/>
                    <a:pt x="100" y="134"/>
                  </a:cubicBezTo>
                  <a:cubicBezTo>
                    <a:pt x="97" y="128"/>
                    <a:pt x="98" y="122"/>
                    <a:pt x="103" y="118"/>
                  </a:cubicBezTo>
                  <a:cubicBezTo>
                    <a:pt x="108" y="115"/>
                    <a:pt x="115" y="116"/>
                    <a:pt x="119" y="121"/>
                  </a:cubicBezTo>
                  <a:cubicBezTo>
                    <a:pt x="126" y="114"/>
                    <a:pt x="132" y="104"/>
                    <a:pt x="136" y="94"/>
                  </a:cubicBezTo>
                  <a:cubicBezTo>
                    <a:pt x="131" y="93"/>
                    <a:pt x="127" y="87"/>
                    <a:pt x="128" y="81"/>
                  </a:cubicBezTo>
                  <a:close/>
                  <a:moveTo>
                    <a:pt x="62" y="112"/>
                  </a:moveTo>
                  <a:cubicBezTo>
                    <a:pt x="39" y="108"/>
                    <a:pt x="24" y="85"/>
                    <a:pt x="28" y="62"/>
                  </a:cubicBezTo>
                  <a:cubicBezTo>
                    <a:pt x="33" y="38"/>
                    <a:pt x="55" y="23"/>
                    <a:pt x="79" y="28"/>
                  </a:cubicBezTo>
                  <a:cubicBezTo>
                    <a:pt x="102" y="32"/>
                    <a:pt x="117" y="55"/>
                    <a:pt x="113" y="78"/>
                  </a:cubicBezTo>
                  <a:cubicBezTo>
                    <a:pt x="108" y="101"/>
                    <a:pt x="86" y="117"/>
                    <a:pt x="62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3435350" y="4356100"/>
              <a:ext cx="506412" cy="511175"/>
            </a:xfrm>
            <a:custGeom>
              <a:avLst/>
              <a:gdLst>
                <a:gd name="T0" fmla="*/ 2147483646 w 193"/>
                <a:gd name="T1" fmla="*/ 2147483646 h 194"/>
                <a:gd name="T2" fmla="*/ 2147483646 w 193"/>
                <a:gd name="T3" fmla="*/ 2147483646 h 194"/>
                <a:gd name="T4" fmla="*/ 2147483646 w 193"/>
                <a:gd name="T5" fmla="*/ 2147483646 h 194"/>
                <a:gd name="T6" fmla="*/ 2147483646 w 193"/>
                <a:gd name="T7" fmla="*/ 2147483646 h 194"/>
                <a:gd name="T8" fmla="*/ 2147483646 w 193"/>
                <a:gd name="T9" fmla="*/ 2147483646 h 194"/>
                <a:gd name="T10" fmla="*/ 2147483646 w 193"/>
                <a:gd name="T11" fmla="*/ 0 h 194"/>
                <a:gd name="T12" fmla="*/ 2147483646 w 193"/>
                <a:gd name="T13" fmla="*/ 2147483646 h 194"/>
                <a:gd name="T14" fmla="*/ 2147483646 w 193"/>
                <a:gd name="T15" fmla="*/ 2147483646 h 194"/>
                <a:gd name="T16" fmla="*/ 2147483646 w 193"/>
                <a:gd name="T17" fmla="*/ 2147483646 h 194"/>
                <a:gd name="T18" fmla="*/ 2147483646 w 193"/>
                <a:gd name="T19" fmla="*/ 2147483646 h 194"/>
                <a:gd name="T20" fmla="*/ 2147483646 w 193"/>
                <a:gd name="T21" fmla="*/ 2147483646 h 194"/>
                <a:gd name="T22" fmla="*/ 0 w 193"/>
                <a:gd name="T23" fmla="*/ 2147483646 h 194"/>
                <a:gd name="T24" fmla="*/ 2147483646 w 193"/>
                <a:gd name="T25" fmla="*/ 2147483646 h 194"/>
                <a:gd name="T26" fmla="*/ 2147483646 w 193"/>
                <a:gd name="T27" fmla="*/ 2147483646 h 194"/>
                <a:gd name="T28" fmla="*/ 2147483646 w 193"/>
                <a:gd name="T29" fmla="*/ 2147483646 h 194"/>
                <a:gd name="T30" fmla="*/ 2147483646 w 193"/>
                <a:gd name="T31" fmla="*/ 2147483646 h 194"/>
                <a:gd name="T32" fmla="*/ 2147483646 w 193"/>
                <a:gd name="T33" fmla="*/ 2147483646 h 194"/>
                <a:gd name="T34" fmla="*/ 2147483646 w 193"/>
                <a:gd name="T35" fmla="*/ 2147483646 h 194"/>
                <a:gd name="T36" fmla="*/ 2147483646 w 193"/>
                <a:gd name="T37" fmla="*/ 2147483646 h 194"/>
                <a:gd name="T38" fmla="*/ 2147483646 w 193"/>
                <a:gd name="T39" fmla="*/ 2147483646 h 194"/>
                <a:gd name="T40" fmla="*/ 2147483646 w 193"/>
                <a:gd name="T41" fmla="*/ 2147483646 h 194"/>
                <a:gd name="T42" fmla="*/ 2147483646 w 193"/>
                <a:gd name="T43" fmla="*/ 2147483646 h 194"/>
                <a:gd name="T44" fmla="*/ 2147483646 w 193"/>
                <a:gd name="T45" fmla="*/ 2147483646 h 194"/>
                <a:gd name="T46" fmla="*/ 2147483646 w 193"/>
                <a:gd name="T47" fmla="*/ 2147483646 h 194"/>
                <a:gd name="T48" fmla="*/ 2147483646 w 193"/>
                <a:gd name="T49" fmla="*/ 2147483646 h 194"/>
                <a:gd name="T50" fmla="*/ 2147483646 w 193"/>
                <a:gd name="T51" fmla="*/ 2147483646 h 194"/>
                <a:gd name="T52" fmla="*/ 2147483646 w 193"/>
                <a:gd name="T53" fmla="*/ 2147483646 h 194"/>
                <a:gd name="T54" fmla="*/ 2147483646 w 193"/>
                <a:gd name="T55" fmla="*/ 2147483646 h 194"/>
                <a:gd name="T56" fmla="*/ 2147483646 w 193"/>
                <a:gd name="T57" fmla="*/ 2147483646 h 194"/>
                <a:gd name="T58" fmla="*/ 2147483646 w 193"/>
                <a:gd name="T59" fmla="*/ 2147483646 h 19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93" h="194">
                  <a:moveTo>
                    <a:pt x="177" y="85"/>
                  </a:moveTo>
                  <a:cubicBezTo>
                    <a:pt x="175" y="76"/>
                    <a:pt x="181" y="69"/>
                    <a:pt x="189" y="67"/>
                  </a:cubicBezTo>
                  <a:cubicBezTo>
                    <a:pt x="184" y="52"/>
                    <a:pt x="176" y="40"/>
                    <a:pt x="166" y="29"/>
                  </a:cubicBezTo>
                  <a:cubicBezTo>
                    <a:pt x="160" y="35"/>
                    <a:pt x="151" y="37"/>
                    <a:pt x="144" y="32"/>
                  </a:cubicBezTo>
                  <a:cubicBezTo>
                    <a:pt x="138" y="27"/>
                    <a:pt x="136" y="18"/>
                    <a:pt x="140" y="11"/>
                  </a:cubicBezTo>
                  <a:cubicBezTo>
                    <a:pt x="127" y="4"/>
                    <a:pt x="113" y="0"/>
                    <a:pt x="98" y="0"/>
                  </a:cubicBezTo>
                  <a:cubicBezTo>
                    <a:pt x="98" y="8"/>
                    <a:pt x="92" y="16"/>
                    <a:pt x="84" y="17"/>
                  </a:cubicBezTo>
                  <a:cubicBezTo>
                    <a:pt x="76" y="18"/>
                    <a:pt x="68" y="13"/>
                    <a:pt x="66" y="5"/>
                  </a:cubicBezTo>
                  <a:cubicBezTo>
                    <a:pt x="52" y="10"/>
                    <a:pt x="39" y="18"/>
                    <a:pt x="29" y="28"/>
                  </a:cubicBezTo>
                  <a:cubicBezTo>
                    <a:pt x="35" y="33"/>
                    <a:pt x="36" y="43"/>
                    <a:pt x="31" y="49"/>
                  </a:cubicBezTo>
                  <a:cubicBezTo>
                    <a:pt x="26" y="56"/>
                    <a:pt x="17" y="58"/>
                    <a:pt x="10" y="53"/>
                  </a:cubicBezTo>
                  <a:cubicBezTo>
                    <a:pt x="4" y="66"/>
                    <a:pt x="0" y="81"/>
                    <a:pt x="0" y="96"/>
                  </a:cubicBezTo>
                  <a:cubicBezTo>
                    <a:pt x="8" y="95"/>
                    <a:pt x="15" y="101"/>
                    <a:pt x="17" y="109"/>
                  </a:cubicBezTo>
                  <a:cubicBezTo>
                    <a:pt x="18" y="118"/>
                    <a:pt x="13" y="125"/>
                    <a:pt x="5" y="127"/>
                  </a:cubicBezTo>
                  <a:cubicBezTo>
                    <a:pt x="9" y="142"/>
                    <a:pt x="17" y="154"/>
                    <a:pt x="28" y="165"/>
                  </a:cubicBezTo>
                  <a:cubicBezTo>
                    <a:pt x="33" y="159"/>
                    <a:pt x="42" y="157"/>
                    <a:pt x="49" y="162"/>
                  </a:cubicBezTo>
                  <a:cubicBezTo>
                    <a:pt x="56" y="167"/>
                    <a:pt x="57" y="176"/>
                    <a:pt x="53" y="183"/>
                  </a:cubicBezTo>
                  <a:cubicBezTo>
                    <a:pt x="66" y="190"/>
                    <a:pt x="81" y="194"/>
                    <a:pt x="96" y="194"/>
                  </a:cubicBezTo>
                  <a:cubicBezTo>
                    <a:pt x="95" y="186"/>
                    <a:pt x="101" y="178"/>
                    <a:pt x="109" y="177"/>
                  </a:cubicBezTo>
                  <a:cubicBezTo>
                    <a:pt x="117" y="176"/>
                    <a:pt x="125" y="181"/>
                    <a:pt x="127" y="189"/>
                  </a:cubicBezTo>
                  <a:cubicBezTo>
                    <a:pt x="141" y="184"/>
                    <a:pt x="154" y="176"/>
                    <a:pt x="164" y="166"/>
                  </a:cubicBezTo>
                  <a:cubicBezTo>
                    <a:pt x="158" y="161"/>
                    <a:pt x="157" y="152"/>
                    <a:pt x="162" y="145"/>
                  </a:cubicBezTo>
                  <a:cubicBezTo>
                    <a:pt x="167" y="138"/>
                    <a:pt x="176" y="136"/>
                    <a:pt x="183" y="141"/>
                  </a:cubicBezTo>
                  <a:cubicBezTo>
                    <a:pt x="190" y="128"/>
                    <a:pt x="193" y="113"/>
                    <a:pt x="193" y="98"/>
                  </a:cubicBezTo>
                  <a:cubicBezTo>
                    <a:pt x="185" y="99"/>
                    <a:pt x="178" y="93"/>
                    <a:pt x="177" y="85"/>
                  </a:cubicBezTo>
                  <a:close/>
                  <a:moveTo>
                    <a:pt x="106" y="156"/>
                  </a:moveTo>
                  <a:cubicBezTo>
                    <a:pt x="73" y="161"/>
                    <a:pt x="43" y="139"/>
                    <a:pt x="38" y="106"/>
                  </a:cubicBezTo>
                  <a:cubicBezTo>
                    <a:pt x="33" y="74"/>
                    <a:pt x="55" y="43"/>
                    <a:pt x="88" y="38"/>
                  </a:cubicBezTo>
                  <a:cubicBezTo>
                    <a:pt x="120" y="33"/>
                    <a:pt x="150" y="55"/>
                    <a:pt x="156" y="88"/>
                  </a:cubicBezTo>
                  <a:cubicBezTo>
                    <a:pt x="161" y="120"/>
                    <a:pt x="138" y="151"/>
                    <a:pt x="106" y="1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Группа 39"/>
          <p:cNvGrpSpPr/>
          <p:nvPr/>
        </p:nvGrpSpPr>
        <p:grpSpPr bwMode="auto">
          <a:xfrm>
            <a:off x="4284663" y="2514600"/>
            <a:ext cx="366712" cy="311150"/>
            <a:chOff x="3216275" y="6959600"/>
            <a:chExt cx="604837" cy="512763"/>
          </a:xfrm>
        </p:grpSpPr>
        <p:sp>
          <p:nvSpPr>
            <p:cNvPr id="35" name="Freeform 7"/>
            <p:cNvSpPr/>
            <p:nvPr/>
          </p:nvSpPr>
          <p:spPr bwMode="auto">
            <a:xfrm>
              <a:off x="3216275" y="7242175"/>
              <a:ext cx="604837" cy="230188"/>
            </a:xfrm>
            <a:custGeom>
              <a:avLst/>
              <a:gdLst>
                <a:gd name="T0" fmla="*/ 2147483646 w 381"/>
                <a:gd name="T1" fmla="*/ 0 h 145"/>
                <a:gd name="T2" fmla="*/ 2147483646 w 381"/>
                <a:gd name="T3" fmla="*/ 2147483646 h 145"/>
                <a:gd name="T4" fmla="*/ 2147483646 w 381"/>
                <a:gd name="T5" fmla="*/ 2147483646 h 145"/>
                <a:gd name="T6" fmla="*/ 2147483646 w 381"/>
                <a:gd name="T7" fmla="*/ 0 h 145"/>
                <a:gd name="T8" fmla="*/ 0 w 381"/>
                <a:gd name="T9" fmla="*/ 0 h 145"/>
                <a:gd name="T10" fmla="*/ 0 w 381"/>
                <a:gd name="T11" fmla="*/ 2147483646 h 145"/>
                <a:gd name="T12" fmla="*/ 2147483646 w 381"/>
                <a:gd name="T13" fmla="*/ 2147483646 h 145"/>
                <a:gd name="T14" fmla="*/ 2147483646 w 381"/>
                <a:gd name="T15" fmla="*/ 0 h 145"/>
                <a:gd name="T16" fmla="*/ 2147483646 w 381"/>
                <a:gd name="T17" fmla="*/ 0 h 1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1" h="145">
                  <a:moveTo>
                    <a:pt x="237" y="0"/>
                  </a:moveTo>
                  <a:lnTo>
                    <a:pt x="237" y="14"/>
                  </a:lnTo>
                  <a:lnTo>
                    <a:pt x="144" y="14"/>
                  </a:lnTo>
                  <a:lnTo>
                    <a:pt x="144" y="0"/>
                  </a:lnTo>
                  <a:lnTo>
                    <a:pt x="0" y="0"/>
                  </a:lnTo>
                  <a:lnTo>
                    <a:pt x="0" y="145"/>
                  </a:lnTo>
                  <a:lnTo>
                    <a:pt x="381" y="145"/>
                  </a:lnTo>
                  <a:lnTo>
                    <a:pt x="381" y="0"/>
                  </a:lnTo>
                  <a:lnTo>
                    <a:pt x="2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 noEditPoints="1"/>
            </p:cNvSpPr>
            <p:nvPr/>
          </p:nvSpPr>
          <p:spPr bwMode="auto">
            <a:xfrm>
              <a:off x="3216275" y="6959600"/>
              <a:ext cx="604837" cy="239713"/>
            </a:xfrm>
            <a:custGeom>
              <a:avLst/>
              <a:gdLst>
                <a:gd name="T0" fmla="*/ 2147483646 w 230"/>
                <a:gd name="T1" fmla="*/ 2147483646 h 91"/>
                <a:gd name="T2" fmla="*/ 2147483646 w 230"/>
                <a:gd name="T3" fmla="*/ 2147483646 h 91"/>
                <a:gd name="T4" fmla="*/ 2147483646 w 230"/>
                <a:gd name="T5" fmla="*/ 0 h 91"/>
                <a:gd name="T6" fmla="*/ 2147483646 w 230"/>
                <a:gd name="T7" fmla="*/ 0 h 91"/>
                <a:gd name="T8" fmla="*/ 2147483646 w 230"/>
                <a:gd name="T9" fmla="*/ 2147483646 h 91"/>
                <a:gd name="T10" fmla="*/ 2147483646 w 230"/>
                <a:gd name="T11" fmla="*/ 2147483646 h 91"/>
                <a:gd name="T12" fmla="*/ 0 w 230"/>
                <a:gd name="T13" fmla="*/ 2147483646 h 91"/>
                <a:gd name="T14" fmla="*/ 0 w 230"/>
                <a:gd name="T15" fmla="*/ 2147483646 h 91"/>
                <a:gd name="T16" fmla="*/ 2147483646 w 230"/>
                <a:gd name="T17" fmla="*/ 2147483646 h 91"/>
                <a:gd name="T18" fmla="*/ 2147483646 w 230"/>
                <a:gd name="T19" fmla="*/ 2147483646 h 91"/>
                <a:gd name="T20" fmla="*/ 2147483646 w 230"/>
                <a:gd name="T21" fmla="*/ 2147483646 h 91"/>
                <a:gd name="T22" fmla="*/ 2147483646 w 230"/>
                <a:gd name="T23" fmla="*/ 2147483646 h 91"/>
                <a:gd name="T24" fmla="*/ 2147483646 w 230"/>
                <a:gd name="T25" fmla="*/ 2147483646 h 91"/>
                <a:gd name="T26" fmla="*/ 2147483646 w 230"/>
                <a:gd name="T27" fmla="*/ 2147483646 h 91"/>
                <a:gd name="T28" fmla="*/ 2147483646 w 230"/>
                <a:gd name="T29" fmla="*/ 2147483646 h 91"/>
                <a:gd name="T30" fmla="*/ 2147483646 w 230"/>
                <a:gd name="T31" fmla="*/ 2147483646 h 91"/>
                <a:gd name="T32" fmla="*/ 2147483646 w 230"/>
                <a:gd name="T33" fmla="*/ 2147483646 h 91"/>
                <a:gd name="T34" fmla="*/ 2147483646 w 230"/>
                <a:gd name="T35" fmla="*/ 2147483646 h 91"/>
                <a:gd name="T36" fmla="*/ 2147483646 w 230"/>
                <a:gd name="T37" fmla="*/ 2147483646 h 91"/>
                <a:gd name="T38" fmla="*/ 2147483646 w 230"/>
                <a:gd name="T39" fmla="*/ 2147483646 h 91"/>
                <a:gd name="T40" fmla="*/ 2147483646 w 230"/>
                <a:gd name="T41" fmla="*/ 2147483646 h 91"/>
                <a:gd name="T42" fmla="*/ 2147483646 w 230"/>
                <a:gd name="T43" fmla="*/ 2147483646 h 9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30" h="91">
                  <a:moveTo>
                    <a:pt x="165" y="32"/>
                  </a:moveTo>
                  <a:cubicBezTo>
                    <a:pt x="165" y="20"/>
                    <a:pt x="165" y="20"/>
                    <a:pt x="165" y="20"/>
                  </a:cubicBezTo>
                  <a:cubicBezTo>
                    <a:pt x="165" y="9"/>
                    <a:pt x="156" y="0"/>
                    <a:pt x="144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4" y="0"/>
                    <a:pt x="64" y="9"/>
                    <a:pt x="64" y="20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143" y="83"/>
                    <a:pt x="143" y="83"/>
                    <a:pt x="143" y="83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230" y="91"/>
                    <a:pt x="230" y="91"/>
                    <a:pt x="230" y="91"/>
                  </a:cubicBezTo>
                  <a:cubicBezTo>
                    <a:pt x="230" y="32"/>
                    <a:pt x="230" y="32"/>
                    <a:pt x="230" y="32"/>
                  </a:cubicBezTo>
                  <a:lnTo>
                    <a:pt x="165" y="32"/>
                  </a:lnTo>
                  <a:close/>
                  <a:moveTo>
                    <a:pt x="149" y="32"/>
                  </a:moveTo>
                  <a:cubicBezTo>
                    <a:pt x="81" y="32"/>
                    <a:pt x="81" y="32"/>
                    <a:pt x="81" y="32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19"/>
                    <a:pt x="83" y="17"/>
                    <a:pt x="85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7" y="17"/>
                    <a:pt x="149" y="19"/>
                    <a:pt x="149" y="20"/>
                  </a:cubicBezTo>
                  <a:lnTo>
                    <a:pt x="149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Группа 42"/>
          <p:cNvGrpSpPr/>
          <p:nvPr/>
        </p:nvGrpSpPr>
        <p:grpSpPr bwMode="auto">
          <a:xfrm>
            <a:off x="5519738" y="5659438"/>
            <a:ext cx="369887" cy="304800"/>
            <a:chOff x="11195050" y="6964363"/>
            <a:chExt cx="609600" cy="503238"/>
          </a:xfrm>
        </p:grpSpPr>
        <p:sp>
          <p:nvSpPr>
            <p:cNvPr id="38" name="Freeform 9"/>
            <p:cNvSpPr/>
            <p:nvPr/>
          </p:nvSpPr>
          <p:spPr bwMode="auto">
            <a:xfrm>
              <a:off x="11195050" y="6964363"/>
              <a:ext cx="609600" cy="347663"/>
            </a:xfrm>
            <a:custGeom>
              <a:avLst/>
              <a:gdLst>
                <a:gd name="T0" fmla="*/ 2147483646 w 232"/>
                <a:gd name="T1" fmla="*/ 2147483646 h 132"/>
                <a:gd name="T2" fmla="*/ 2147483646 w 232"/>
                <a:gd name="T3" fmla="*/ 2147483646 h 132"/>
                <a:gd name="T4" fmla="*/ 2147483646 w 232"/>
                <a:gd name="T5" fmla="*/ 2147483646 h 132"/>
                <a:gd name="T6" fmla="*/ 2147483646 w 232"/>
                <a:gd name="T7" fmla="*/ 2147483646 h 132"/>
                <a:gd name="T8" fmla="*/ 2147483646 w 232"/>
                <a:gd name="T9" fmla="*/ 2147483646 h 132"/>
                <a:gd name="T10" fmla="*/ 2147483646 w 232"/>
                <a:gd name="T11" fmla="*/ 0 h 132"/>
                <a:gd name="T12" fmla="*/ 2147483646 w 232"/>
                <a:gd name="T13" fmla="*/ 0 h 132"/>
                <a:gd name="T14" fmla="*/ 0 w 232"/>
                <a:gd name="T15" fmla="*/ 2147483646 h 132"/>
                <a:gd name="T16" fmla="*/ 2147483646 w 232"/>
                <a:gd name="T17" fmla="*/ 2147483646 h 132"/>
                <a:gd name="T18" fmla="*/ 2147483646 w 232"/>
                <a:gd name="T19" fmla="*/ 2147483646 h 132"/>
                <a:gd name="T20" fmla="*/ 2147483646 w 232"/>
                <a:gd name="T21" fmla="*/ 2147483646 h 132"/>
                <a:gd name="T22" fmla="*/ 2147483646 w 232"/>
                <a:gd name="T23" fmla="*/ 2147483646 h 132"/>
                <a:gd name="T24" fmla="*/ 2147483646 w 232"/>
                <a:gd name="T25" fmla="*/ 2147483646 h 132"/>
                <a:gd name="T26" fmla="*/ 2147483646 w 232"/>
                <a:gd name="T27" fmla="*/ 2147483646 h 132"/>
                <a:gd name="T28" fmla="*/ 2147483646 w 232"/>
                <a:gd name="T29" fmla="*/ 2147483646 h 13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32" h="132">
                  <a:moveTo>
                    <a:pt x="225" y="36"/>
                  </a:moveTo>
                  <a:cubicBezTo>
                    <a:pt x="221" y="35"/>
                    <a:pt x="216" y="37"/>
                    <a:pt x="214" y="41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32" y="43"/>
                    <a:pt x="230" y="38"/>
                    <a:pt x="225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0"/>
            <p:cNvSpPr/>
            <p:nvPr/>
          </p:nvSpPr>
          <p:spPr bwMode="auto">
            <a:xfrm>
              <a:off x="11428413" y="7059613"/>
              <a:ext cx="292100" cy="44450"/>
            </a:xfrm>
            <a:custGeom>
              <a:avLst/>
              <a:gdLst>
                <a:gd name="T0" fmla="*/ 2147483646 w 111"/>
                <a:gd name="T1" fmla="*/ 2147483646 h 17"/>
                <a:gd name="T2" fmla="*/ 2147483646 w 111"/>
                <a:gd name="T3" fmla="*/ 2147483646 h 17"/>
                <a:gd name="T4" fmla="*/ 2147483646 w 111"/>
                <a:gd name="T5" fmla="*/ 2147483646 h 17"/>
                <a:gd name="T6" fmla="*/ 2147483646 w 111"/>
                <a:gd name="T7" fmla="*/ 0 h 17"/>
                <a:gd name="T8" fmla="*/ 2147483646 w 111"/>
                <a:gd name="T9" fmla="*/ 0 h 17"/>
                <a:gd name="T10" fmla="*/ 0 w 111"/>
                <a:gd name="T11" fmla="*/ 2147483646 h 17"/>
                <a:gd name="T12" fmla="*/ 2147483646 w 111"/>
                <a:gd name="T13" fmla="*/ 2147483646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1" h="17">
                  <a:moveTo>
                    <a:pt x="9" y="17"/>
                  </a:moveTo>
                  <a:cubicBezTo>
                    <a:pt x="103" y="17"/>
                    <a:pt x="103" y="17"/>
                    <a:pt x="103" y="17"/>
                  </a:cubicBezTo>
                  <a:cubicBezTo>
                    <a:pt x="108" y="17"/>
                    <a:pt x="111" y="13"/>
                    <a:pt x="111" y="8"/>
                  </a:cubicBezTo>
                  <a:cubicBezTo>
                    <a:pt x="111" y="4"/>
                    <a:pt x="108" y="0"/>
                    <a:pt x="10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11444288" y="7126288"/>
              <a:ext cx="260350" cy="44450"/>
            </a:xfrm>
            <a:custGeom>
              <a:avLst/>
              <a:gdLst>
                <a:gd name="T0" fmla="*/ 2147483646 w 99"/>
                <a:gd name="T1" fmla="*/ 2147483646 h 17"/>
                <a:gd name="T2" fmla="*/ 2147483646 w 99"/>
                <a:gd name="T3" fmla="*/ 0 h 17"/>
                <a:gd name="T4" fmla="*/ 2147483646 w 99"/>
                <a:gd name="T5" fmla="*/ 0 h 17"/>
                <a:gd name="T6" fmla="*/ 0 w 99"/>
                <a:gd name="T7" fmla="*/ 2147483646 h 17"/>
                <a:gd name="T8" fmla="*/ 2147483646 w 99"/>
                <a:gd name="T9" fmla="*/ 2147483646 h 17"/>
                <a:gd name="T10" fmla="*/ 2147483646 w 99"/>
                <a:gd name="T11" fmla="*/ 2147483646 h 17"/>
                <a:gd name="T12" fmla="*/ 2147483646 w 99"/>
                <a:gd name="T13" fmla="*/ 2147483646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9" h="17">
                  <a:moveTo>
                    <a:pt x="99" y="9"/>
                  </a:moveTo>
                  <a:cubicBezTo>
                    <a:pt x="99" y="4"/>
                    <a:pt x="95" y="0"/>
                    <a:pt x="9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5" y="17"/>
                    <a:pt x="99" y="13"/>
                    <a:pt x="99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2"/>
            <p:cNvSpPr/>
            <p:nvPr/>
          </p:nvSpPr>
          <p:spPr bwMode="auto">
            <a:xfrm>
              <a:off x="11468100" y="7191375"/>
              <a:ext cx="215900" cy="47625"/>
            </a:xfrm>
            <a:custGeom>
              <a:avLst/>
              <a:gdLst>
                <a:gd name="T0" fmla="*/ 2147483646 w 82"/>
                <a:gd name="T1" fmla="*/ 0 h 18"/>
                <a:gd name="T2" fmla="*/ 2147483646 w 82"/>
                <a:gd name="T3" fmla="*/ 0 h 18"/>
                <a:gd name="T4" fmla="*/ 0 w 82"/>
                <a:gd name="T5" fmla="*/ 2147483646 h 18"/>
                <a:gd name="T6" fmla="*/ 2147483646 w 82"/>
                <a:gd name="T7" fmla="*/ 2147483646 h 18"/>
                <a:gd name="T8" fmla="*/ 2147483646 w 82"/>
                <a:gd name="T9" fmla="*/ 2147483646 h 18"/>
                <a:gd name="T10" fmla="*/ 2147483646 w 82"/>
                <a:gd name="T11" fmla="*/ 2147483646 h 18"/>
                <a:gd name="T12" fmla="*/ 2147483646 w 82"/>
                <a:gd name="T13" fmla="*/ 0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" h="18">
                  <a:moveTo>
                    <a:pt x="7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3" y="18"/>
                    <a:pt x="8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8" y="18"/>
                    <a:pt x="82" y="14"/>
                    <a:pt x="82" y="9"/>
                  </a:cubicBezTo>
                  <a:cubicBezTo>
                    <a:pt x="82" y="4"/>
                    <a:pt x="78" y="0"/>
                    <a:pt x="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Oval 13"/>
            <p:cNvSpPr>
              <a:spLocks noChangeArrowheads="1"/>
            </p:cNvSpPr>
            <p:nvPr/>
          </p:nvSpPr>
          <p:spPr bwMode="auto">
            <a:xfrm>
              <a:off x="11425238" y="7358063"/>
              <a:ext cx="111125" cy="109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zh-CN" sz="1800">
                <a:latin typeface="Arial" panose="020B0604020202020204" pitchFamily="34" charset="0"/>
              </a:endParaRPr>
            </a:p>
          </p:txBody>
        </p:sp>
        <p:sp>
          <p:nvSpPr>
            <p:cNvPr id="43" name="Oval 14"/>
            <p:cNvSpPr>
              <a:spLocks noChangeArrowheads="1"/>
            </p:cNvSpPr>
            <p:nvPr/>
          </p:nvSpPr>
          <p:spPr bwMode="auto">
            <a:xfrm>
              <a:off x="11596688" y="7358063"/>
              <a:ext cx="109537" cy="109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zh-CN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44" name="Группа 49"/>
          <p:cNvGrpSpPr/>
          <p:nvPr/>
        </p:nvGrpSpPr>
        <p:grpSpPr bwMode="auto">
          <a:xfrm>
            <a:off x="4951413" y="4075113"/>
            <a:ext cx="273050" cy="398462"/>
            <a:chOff x="11312525" y="4383088"/>
            <a:chExt cx="449262" cy="657225"/>
          </a:xfrm>
        </p:grpSpPr>
        <p:sp>
          <p:nvSpPr>
            <p:cNvPr id="45" name="Rectangle 15"/>
            <p:cNvSpPr>
              <a:spLocks noChangeArrowheads="1"/>
            </p:cNvSpPr>
            <p:nvPr/>
          </p:nvSpPr>
          <p:spPr bwMode="auto">
            <a:xfrm>
              <a:off x="11312525" y="4984750"/>
              <a:ext cx="449262" cy="55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zh-CN" sz="1800">
                <a:latin typeface="Arial" panose="020B0604020202020204" pitchFamily="34" charset="0"/>
              </a:endParaRPr>
            </a:p>
          </p:txBody>
        </p:sp>
        <p:sp>
          <p:nvSpPr>
            <p:cNvPr id="46" name="Rectangle 16"/>
            <p:cNvSpPr>
              <a:spLocks noChangeArrowheads="1"/>
            </p:cNvSpPr>
            <p:nvPr/>
          </p:nvSpPr>
          <p:spPr bwMode="auto">
            <a:xfrm>
              <a:off x="11668125" y="4600575"/>
              <a:ext cx="93662" cy="3349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zh-CN" sz="1800">
                <a:latin typeface="Arial" panose="020B0604020202020204" pitchFamily="34" charset="0"/>
              </a:endParaRPr>
            </a:p>
          </p:txBody>
        </p:sp>
        <p:sp>
          <p:nvSpPr>
            <p:cNvPr id="47" name="Rectangle 17"/>
            <p:cNvSpPr>
              <a:spLocks noChangeArrowheads="1"/>
            </p:cNvSpPr>
            <p:nvPr/>
          </p:nvSpPr>
          <p:spPr bwMode="auto">
            <a:xfrm>
              <a:off x="11491913" y="4714875"/>
              <a:ext cx="93662" cy="220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zh-CN" sz="1800">
                <a:latin typeface="Arial" panose="020B0604020202020204" pitchFamily="34" charset="0"/>
              </a:endParaRPr>
            </a:p>
          </p:txBody>
        </p:sp>
        <p:sp>
          <p:nvSpPr>
            <p:cNvPr id="48" name="Rectangle 18"/>
            <p:cNvSpPr>
              <a:spLocks noChangeArrowheads="1"/>
            </p:cNvSpPr>
            <p:nvPr/>
          </p:nvSpPr>
          <p:spPr bwMode="auto">
            <a:xfrm>
              <a:off x="11312525" y="4787900"/>
              <a:ext cx="95250" cy="147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zh-CN" sz="1800">
                <a:latin typeface="Arial" panose="020B0604020202020204" pitchFamily="34" charset="0"/>
              </a:endParaRPr>
            </a:p>
          </p:txBody>
        </p:sp>
        <p:sp>
          <p:nvSpPr>
            <p:cNvPr id="49" name="Freeform 19"/>
            <p:cNvSpPr/>
            <p:nvPr/>
          </p:nvSpPr>
          <p:spPr bwMode="auto">
            <a:xfrm>
              <a:off x="11312525" y="4383088"/>
              <a:ext cx="431800" cy="277813"/>
            </a:xfrm>
            <a:custGeom>
              <a:avLst/>
              <a:gdLst>
                <a:gd name="T0" fmla="*/ 2147483646 w 164"/>
                <a:gd name="T1" fmla="*/ 2147483646 h 106"/>
                <a:gd name="T2" fmla="*/ 2147483646 w 164"/>
                <a:gd name="T3" fmla="*/ 2147483646 h 106"/>
                <a:gd name="T4" fmla="*/ 2147483646 w 164"/>
                <a:gd name="T5" fmla="*/ 0 h 106"/>
                <a:gd name="T6" fmla="*/ 2147483646 w 164"/>
                <a:gd name="T7" fmla="*/ 2147483646 h 106"/>
                <a:gd name="T8" fmla="*/ 2147483646 w 164"/>
                <a:gd name="T9" fmla="*/ 2147483646 h 106"/>
                <a:gd name="T10" fmla="*/ 0 w 164"/>
                <a:gd name="T11" fmla="*/ 2147483646 h 106"/>
                <a:gd name="T12" fmla="*/ 2147483646 w 164"/>
                <a:gd name="T13" fmla="*/ 2147483646 h 1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4" h="106">
                  <a:moveTo>
                    <a:pt x="141" y="42"/>
                  </a:moveTo>
                  <a:cubicBezTo>
                    <a:pt x="149" y="50"/>
                    <a:pt x="149" y="50"/>
                    <a:pt x="149" y="5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07" y="41"/>
                    <a:pt x="70" y="88"/>
                    <a:pt x="0" y="106"/>
                  </a:cubicBezTo>
                  <a:cubicBezTo>
                    <a:pt x="0" y="106"/>
                    <a:pt x="81" y="103"/>
                    <a:pt x="141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0" name="矩形 23"/>
          <p:cNvSpPr>
            <a:spLocks noChangeArrowheads="1"/>
          </p:cNvSpPr>
          <p:nvPr/>
        </p:nvSpPr>
        <p:spPr bwMode="auto">
          <a:xfrm>
            <a:off x="4573588" y="488950"/>
            <a:ext cx="2303462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2F6583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38A39A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请在此输入您的标题</a:t>
            </a:r>
            <a:endParaRPr lang="zh-CN" altLang="en-US" sz="1800" b="1">
              <a:solidFill>
                <a:srgbClr val="38A39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" name="矩形 25"/>
          <p:cNvSpPr>
            <a:spLocks noChangeArrowheads="1"/>
          </p:cNvSpPr>
          <p:nvPr/>
        </p:nvSpPr>
        <p:spPr bwMode="auto">
          <a:xfrm>
            <a:off x="5868988" y="3633788"/>
            <a:ext cx="22875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2F6583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38A39A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请在此输入您的标题</a:t>
            </a:r>
            <a:endParaRPr lang="zh-CN" altLang="en-US" sz="1800" b="1">
              <a:solidFill>
                <a:srgbClr val="38A39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 b="1">
              <a:solidFill>
                <a:srgbClr val="00B05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2" name="矩形 28"/>
          <p:cNvSpPr>
            <a:spLocks noChangeArrowheads="1"/>
          </p:cNvSpPr>
          <p:nvPr/>
        </p:nvSpPr>
        <p:spPr bwMode="auto">
          <a:xfrm>
            <a:off x="5157788" y="2097088"/>
            <a:ext cx="23177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2F6583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38A39A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请在此输入您的标题</a:t>
            </a:r>
            <a:endParaRPr lang="zh-CN" altLang="en-US" sz="1800" b="1">
              <a:solidFill>
                <a:srgbClr val="38A39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" name="矩形 30"/>
          <p:cNvSpPr>
            <a:spLocks noChangeArrowheads="1"/>
          </p:cNvSpPr>
          <p:nvPr/>
        </p:nvSpPr>
        <p:spPr bwMode="auto">
          <a:xfrm>
            <a:off x="6508750" y="5286375"/>
            <a:ext cx="2409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2F6583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38A39A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请在此输入您的标题</a:t>
            </a:r>
            <a:endParaRPr lang="zh-CN" altLang="en-US" sz="1800" b="1">
              <a:solidFill>
                <a:srgbClr val="38A39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矩形 22"/>
          <p:cNvSpPr>
            <a:spLocks noChangeArrowheads="1"/>
          </p:cNvSpPr>
          <p:nvPr/>
        </p:nvSpPr>
        <p:spPr bwMode="auto">
          <a:xfrm>
            <a:off x="4464050" y="906463"/>
            <a:ext cx="25209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矩形 22"/>
          <p:cNvSpPr>
            <a:spLocks noChangeArrowheads="1"/>
          </p:cNvSpPr>
          <p:nvPr/>
        </p:nvSpPr>
        <p:spPr bwMode="auto">
          <a:xfrm>
            <a:off x="5753100" y="3911600"/>
            <a:ext cx="25209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矩形 22"/>
          <p:cNvSpPr>
            <a:spLocks noChangeArrowheads="1"/>
          </p:cNvSpPr>
          <p:nvPr/>
        </p:nvSpPr>
        <p:spPr bwMode="auto">
          <a:xfrm>
            <a:off x="5048250" y="2514600"/>
            <a:ext cx="2520950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7" name="矩形 22"/>
          <p:cNvSpPr>
            <a:spLocks noChangeArrowheads="1"/>
          </p:cNvSpPr>
          <p:nvPr/>
        </p:nvSpPr>
        <p:spPr bwMode="auto">
          <a:xfrm>
            <a:off x="6392863" y="5665788"/>
            <a:ext cx="25209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-302882" y="1642268"/>
            <a:ext cx="7762827" cy="5736140"/>
            <a:chOff x="2706322" y="354840"/>
            <a:chExt cx="7762827" cy="5736140"/>
          </a:xfrm>
        </p:grpSpPr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330536" y="190698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029145" y="286994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0800000">
            <a:off x="9235403" y="395828"/>
            <a:ext cx="3197228" cy="1772047"/>
            <a:chOff x="1" y="400186"/>
            <a:chExt cx="3197228" cy="1772047"/>
          </a:xfrm>
        </p:grpSpPr>
        <p:sp>
          <p:nvSpPr>
            <p:cNvPr id="18" name="等腰三角形 17"/>
            <p:cNvSpPr/>
            <p:nvPr/>
          </p:nvSpPr>
          <p:spPr>
            <a:xfrm rot="5400000">
              <a:off x="111196" y="2977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715877" y="2889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1322786" y="296655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同心圆 10"/>
          <p:cNvSpPr>
            <a:spLocks noChangeArrowheads="1"/>
          </p:cNvSpPr>
          <p:nvPr/>
        </p:nvSpPr>
        <p:spPr bwMode="auto">
          <a:xfrm>
            <a:off x="3467100" y="914400"/>
            <a:ext cx="4672013" cy="4737100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2147483646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709" y="10800"/>
                </a:moveTo>
                <a:cubicBezTo>
                  <a:pt x="10709" y="10850"/>
                  <a:pt x="10750" y="10891"/>
                  <a:pt x="10800" y="10891"/>
                </a:cubicBezTo>
                <a:cubicBezTo>
                  <a:pt x="10850" y="10891"/>
                  <a:pt x="10891" y="10850"/>
                  <a:pt x="10891" y="10800"/>
                </a:cubicBezTo>
                <a:cubicBezTo>
                  <a:pt x="10891" y="10750"/>
                  <a:pt x="10850" y="10709"/>
                  <a:pt x="10800" y="10709"/>
                </a:cubicBezTo>
                <a:cubicBezTo>
                  <a:pt x="10750" y="10709"/>
                  <a:pt x="10709" y="10750"/>
                  <a:pt x="10709" y="1080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2F6583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同心圆 11"/>
          <p:cNvSpPr>
            <a:spLocks noChangeArrowheads="1"/>
          </p:cNvSpPr>
          <p:nvPr/>
        </p:nvSpPr>
        <p:spPr bwMode="auto">
          <a:xfrm>
            <a:off x="3470275" y="920750"/>
            <a:ext cx="4672013" cy="4738688"/>
          </a:xfrm>
          <a:custGeom>
            <a:avLst/>
            <a:gdLst>
              <a:gd name="T0" fmla="*/ 2147483646 w 21600"/>
              <a:gd name="T1" fmla="*/ 0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2147483646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2447" y="10800"/>
                </a:moveTo>
                <a:cubicBezTo>
                  <a:pt x="2447" y="15413"/>
                  <a:pt x="6187" y="19153"/>
                  <a:pt x="10800" y="19153"/>
                </a:cubicBezTo>
                <a:cubicBezTo>
                  <a:pt x="15413" y="19153"/>
                  <a:pt x="19153" y="15413"/>
                  <a:pt x="19153" y="10800"/>
                </a:cubicBezTo>
                <a:cubicBezTo>
                  <a:pt x="19153" y="6187"/>
                  <a:pt x="15413" y="2447"/>
                  <a:pt x="10800" y="2447"/>
                </a:cubicBezTo>
                <a:cubicBezTo>
                  <a:pt x="6187" y="2447"/>
                  <a:pt x="2447" y="6187"/>
                  <a:pt x="2447" y="10800"/>
                </a:cubicBezTo>
                <a:close/>
              </a:path>
            </a:pathLst>
          </a:custGeom>
          <a:gradFill rotWithShape="1">
            <a:gsLst>
              <a:gs pos="0">
                <a:srgbClr val="13585C"/>
              </a:gs>
              <a:gs pos="50000">
                <a:srgbClr val="218087"/>
              </a:gs>
              <a:gs pos="100000">
                <a:srgbClr val="299AA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4981575" y="2179638"/>
            <a:ext cx="2954338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98%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椭圆 17"/>
          <p:cNvSpPr>
            <a:spLocks noChangeArrowheads="1"/>
          </p:cNvSpPr>
          <p:nvPr/>
        </p:nvSpPr>
        <p:spPr bwMode="auto">
          <a:xfrm>
            <a:off x="6988175" y="3717925"/>
            <a:ext cx="1987550" cy="2016125"/>
          </a:xfrm>
          <a:prstGeom prst="ellipse">
            <a:avLst/>
          </a:prstGeom>
          <a:solidFill>
            <a:srgbClr val="6E6E6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2F6583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2" name="组合 1"/>
          <p:cNvGrpSpPr/>
          <p:nvPr/>
        </p:nvGrpSpPr>
        <p:grpSpPr bwMode="auto">
          <a:xfrm>
            <a:off x="4848225" y="3141663"/>
            <a:ext cx="1370013" cy="152400"/>
            <a:chOff x="0" y="0"/>
            <a:chExt cx="999420" cy="108835"/>
          </a:xfrm>
        </p:grpSpPr>
        <p:sp>
          <p:nvSpPr>
            <p:cNvPr id="23" name="矩形 19"/>
            <p:cNvSpPr>
              <a:spLocks noChangeArrowheads="1"/>
            </p:cNvSpPr>
            <p:nvPr/>
          </p:nvSpPr>
          <p:spPr bwMode="auto">
            <a:xfrm>
              <a:off x="17451" y="0"/>
              <a:ext cx="981969" cy="108835"/>
            </a:xfrm>
            <a:prstGeom prst="rect">
              <a:avLst/>
            </a:prstGeom>
            <a:solidFill>
              <a:srgbClr val="FC9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2F6583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直接连接符 20"/>
            <p:cNvSpPr>
              <a:spLocks noChangeShapeType="1"/>
            </p:cNvSpPr>
            <p:nvPr/>
          </p:nvSpPr>
          <p:spPr bwMode="auto">
            <a:xfrm>
              <a:off x="0" y="0"/>
              <a:ext cx="1" cy="108835"/>
            </a:xfrm>
            <a:prstGeom prst="line">
              <a:avLst/>
            </a:prstGeom>
            <a:noFill/>
            <a:ln w="6350">
              <a:solidFill>
                <a:srgbClr val="FC9F16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组合 2"/>
          <p:cNvGrpSpPr/>
          <p:nvPr/>
        </p:nvGrpSpPr>
        <p:grpSpPr bwMode="auto">
          <a:xfrm>
            <a:off x="4848225" y="3384550"/>
            <a:ext cx="1800225" cy="152400"/>
            <a:chOff x="0" y="0"/>
            <a:chExt cx="1313389" cy="108835"/>
          </a:xfrm>
        </p:grpSpPr>
        <p:sp>
          <p:nvSpPr>
            <p:cNvPr id="27" name="矩形 22"/>
            <p:cNvSpPr>
              <a:spLocks noChangeArrowheads="1"/>
            </p:cNvSpPr>
            <p:nvPr/>
          </p:nvSpPr>
          <p:spPr bwMode="auto">
            <a:xfrm>
              <a:off x="17449" y="1577"/>
              <a:ext cx="1295940" cy="107258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2F6583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" name="直接连接符 23"/>
            <p:cNvSpPr>
              <a:spLocks noChangeShapeType="1"/>
            </p:cNvSpPr>
            <p:nvPr/>
          </p:nvSpPr>
          <p:spPr bwMode="auto">
            <a:xfrm>
              <a:off x="0" y="0"/>
              <a:ext cx="1" cy="108835"/>
            </a:xfrm>
            <a:prstGeom prst="line">
              <a:avLst/>
            </a:prstGeom>
            <a:noFill/>
            <a:ln w="6350">
              <a:solidFill>
                <a:srgbClr val="FC9F16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组合 49"/>
          <p:cNvGrpSpPr/>
          <p:nvPr/>
        </p:nvGrpSpPr>
        <p:grpSpPr bwMode="auto">
          <a:xfrm>
            <a:off x="4848225" y="3609975"/>
            <a:ext cx="2170113" cy="152400"/>
            <a:chOff x="0" y="0"/>
            <a:chExt cx="1584335" cy="108835"/>
          </a:xfrm>
          <a:solidFill>
            <a:srgbClr val="31939A"/>
          </a:solidFill>
        </p:grpSpPr>
        <p:sp>
          <p:nvSpPr>
            <p:cNvPr id="30" name="矩形 25"/>
            <p:cNvSpPr>
              <a:spLocks noChangeArrowheads="1"/>
            </p:cNvSpPr>
            <p:nvPr/>
          </p:nvSpPr>
          <p:spPr bwMode="auto">
            <a:xfrm>
              <a:off x="17463" y="1577"/>
              <a:ext cx="1566872" cy="107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2F6583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直接连接符 27"/>
            <p:cNvSpPr>
              <a:spLocks noChangeShapeType="1"/>
            </p:cNvSpPr>
            <p:nvPr/>
          </p:nvSpPr>
          <p:spPr bwMode="auto">
            <a:xfrm>
              <a:off x="0" y="0"/>
              <a:ext cx="1" cy="108835"/>
            </a:xfrm>
            <a:prstGeom prst="line">
              <a:avLst/>
            </a:prstGeom>
            <a:grpFill/>
            <a:ln w="6350">
              <a:solidFill>
                <a:srgbClr val="FC9F16"/>
              </a:solidFill>
              <a:bevel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2" name="组合 50"/>
          <p:cNvGrpSpPr/>
          <p:nvPr/>
        </p:nvGrpSpPr>
        <p:grpSpPr bwMode="auto">
          <a:xfrm>
            <a:off x="4848225" y="3913188"/>
            <a:ext cx="2393950" cy="152400"/>
            <a:chOff x="0" y="0"/>
            <a:chExt cx="1747154" cy="108835"/>
          </a:xfrm>
        </p:grpSpPr>
        <p:sp>
          <p:nvSpPr>
            <p:cNvPr id="33" name="矩形 29"/>
            <p:cNvSpPr>
              <a:spLocks noChangeArrowheads="1"/>
            </p:cNvSpPr>
            <p:nvPr/>
          </p:nvSpPr>
          <p:spPr bwMode="auto">
            <a:xfrm>
              <a:off x="19043" y="1577"/>
              <a:ext cx="1728111" cy="107258"/>
            </a:xfrm>
            <a:prstGeom prst="rect">
              <a:avLst/>
            </a:prstGeom>
            <a:solidFill>
              <a:srgbClr val="FC9F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2F6583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直接连接符 30"/>
            <p:cNvSpPr>
              <a:spLocks noChangeShapeType="1"/>
            </p:cNvSpPr>
            <p:nvPr/>
          </p:nvSpPr>
          <p:spPr bwMode="auto">
            <a:xfrm>
              <a:off x="0" y="0"/>
              <a:ext cx="1" cy="108835"/>
            </a:xfrm>
            <a:prstGeom prst="line">
              <a:avLst/>
            </a:prstGeom>
            <a:noFill/>
            <a:ln w="6350">
              <a:solidFill>
                <a:srgbClr val="FC9F16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51"/>
          <p:cNvGrpSpPr/>
          <p:nvPr/>
        </p:nvGrpSpPr>
        <p:grpSpPr bwMode="auto">
          <a:xfrm>
            <a:off x="4848225" y="4213225"/>
            <a:ext cx="1701800" cy="150813"/>
            <a:chOff x="0" y="0"/>
            <a:chExt cx="1243098" cy="108835"/>
          </a:xfrm>
          <a:solidFill>
            <a:srgbClr val="31939A"/>
          </a:solidFill>
        </p:grpSpPr>
        <p:sp>
          <p:nvSpPr>
            <p:cNvPr id="36" name="矩形 32"/>
            <p:cNvSpPr>
              <a:spLocks noChangeArrowheads="1"/>
            </p:cNvSpPr>
            <p:nvPr/>
          </p:nvSpPr>
          <p:spPr bwMode="auto">
            <a:xfrm>
              <a:off x="19051" y="1600"/>
              <a:ext cx="1224047" cy="10563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2F6583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7" name="直接连接符 33"/>
            <p:cNvSpPr>
              <a:spLocks noChangeShapeType="1"/>
            </p:cNvSpPr>
            <p:nvPr/>
          </p:nvSpPr>
          <p:spPr bwMode="auto">
            <a:xfrm>
              <a:off x="0" y="0"/>
              <a:ext cx="1" cy="108835"/>
            </a:xfrm>
            <a:prstGeom prst="line">
              <a:avLst/>
            </a:prstGeom>
            <a:grpFill/>
            <a:ln w="6350">
              <a:solidFill>
                <a:srgbClr val="FC9F16"/>
              </a:solidFill>
              <a:bevel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38" name="矩形 34"/>
          <p:cNvSpPr>
            <a:spLocks noChangeArrowheads="1"/>
          </p:cNvSpPr>
          <p:nvPr/>
        </p:nvSpPr>
        <p:spPr bwMode="auto">
          <a:xfrm>
            <a:off x="6996113" y="4162425"/>
            <a:ext cx="20542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单击添加文字内容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单击添加文字内容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单击添加文字内容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单击添加文字内容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7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-302882" y="1642268"/>
            <a:ext cx="7762827" cy="5736140"/>
            <a:chOff x="2706322" y="354840"/>
            <a:chExt cx="7762827" cy="5736140"/>
          </a:xfrm>
        </p:grpSpPr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330536" y="190698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029145" y="286994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0800000">
            <a:off x="9235403" y="395828"/>
            <a:ext cx="3197228" cy="1772047"/>
            <a:chOff x="1" y="400186"/>
            <a:chExt cx="3197228" cy="1772047"/>
          </a:xfrm>
        </p:grpSpPr>
        <p:sp>
          <p:nvSpPr>
            <p:cNvPr id="18" name="等腰三角形 17"/>
            <p:cNvSpPr/>
            <p:nvPr/>
          </p:nvSpPr>
          <p:spPr>
            <a:xfrm rot="5400000">
              <a:off x="111196" y="2977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715877" y="2889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1322786" y="296655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组合 1"/>
          <p:cNvGrpSpPr/>
          <p:nvPr/>
        </p:nvGrpSpPr>
        <p:grpSpPr bwMode="auto">
          <a:xfrm>
            <a:off x="17463" y="1911350"/>
            <a:ext cx="10723562" cy="3616325"/>
            <a:chOff x="17516" y="1658521"/>
            <a:chExt cx="10723510" cy="3617277"/>
          </a:xfrm>
        </p:grpSpPr>
        <p:grpSp>
          <p:nvGrpSpPr>
            <p:cNvPr id="14" name="Group 2"/>
            <p:cNvGrpSpPr/>
            <p:nvPr/>
          </p:nvGrpSpPr>
          <p:grpSpPr>
            <a:xfrm>
              <a:off x="17516" y="3010638"/>
              <a:ext cx="10723510" cy="873237"/>
              <a:chOff x="0" y="3010637"/>
              <a:chExt cx="10741025" cy="873237"/>
            </a:xfrm>
            <a:solidFill>
              <a:srgbClr val="48B39D"/>
            </a:solidFill>
          </p:grpSpPr>
          <p:sp>
            <p:nvSpPr>
              <p:cNvPr id="43" name="Rectangle 3"/>
              <p:cNvSpPr/>
              <p:nvPr/>
            </p:nvSpPr>
            <p:spPr>
              <a:xfrm>
                <a:off x="0" y="3357563"/>
                <a:ext cx="10216055" cy="1793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  <p:sp>
            <p:nvSpPr>
              <p:cNvPr id="44" name="Isosceles Triangle 4"/>
              <p:cNvSpPr/>
              <p:nvPr/>
            </p:nvSpPr>
            <p:spPr>
              <a:xfrm rot="5400000">
                <a:off x="10041921" y="3184771"/>
                <a:ext cx="873237" cy="52497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</p:grpSp>
        <p:grpSp>
          <p:nvGrpSpPr>
            <p:cNvPr id="15" name="Group 5"/>
            <p:cNvGrpSpPr/>
            <p:nvPr/>
          </p:nvGrpSpPr>
          <p:grpSpPr bwMode="auto">
            <a:xfrm>
              <a:off x="2174579" y="2889253"/>
              <a:ext cx="1760837" cy="1116013"/>
              <a:chOff x="2171700" y="2889250"/>
              <a:chExt cx="1763713" cy="1116013"/>
            </a:xfrm>
          </p:grpSpPr>
          <p:sp>
            <p:nvSpPr>
              <p:cNvPr id="39" name="Rectangle 6"/>
              <p:cNvSpPr/>
              <p:nvPr/>
            </p:nvSpPr>
            <p:spPr>
              <a:xfrm>
                <a:off x="2172040" y="3357590"/>
                <a:ext cx="863417" cy="647871"/>
              </a:xfrm>
              <a:prstGeom prst="rect">
                <a:avLst/>
              </a:prstGeom>
              <a:solidFill>
                <a:srgbClr val="28537A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  <p:grpSp>
            <p:nvGrpSpPr>
              <p:cNvPr id="40" name="Group 7"/>
              <p:cNvGrpSpPr/>
              <p:nvPr/>
            </p:nvGrpSpPr>
            <p:grpSpPr bwMode="auto">
              <a:xfrm>
                <a:off x="2171700" y="2889250"/>
                <a:ext cx="1763713" cy="1116013"/>
                <a:chOff x="2171700" y="2889250"/>
                <a:chExt cx="1763713" cy="1116013"/>
              </a:xfrm>
            </p:grpSpPr>
            <p:sp>
              <p:nvSpPr>
                <p:cNvPr id="41" name="Parallelogram 8"/>
                <p:cNvSpPr/>
                <p:nvPr/>
              </p:nvSpPr>
              <p:spPr>
                <a:xfrm>
                  <a:off x="2172040" y="2889155"/>
                  <a:ext cx="1763404" cy="1116306"/>
                </a:xfrm>
                <a:prstGeom prst="parallelogram">
                  <a:avLst>
                    <a:gd name="adj" fmla="val 77269"/>
                  </a:avLst>
                </a:prstGeom>
                <a:solidFill>
                  <a:srgbClr val="28537A">
                    <a:alpha val="9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endParaRPr lang="zh-CN" altLang="en-US"/>
                </a:p>
              </p:txBody>
            </p:sp>
            <p:sp>
              <p:nvSpPr>
                <p:cNvPr id="42" name="Rectangle 9"/>
                <p:cNvSpPr/>
                <p:nvPr/>
              </p:nvSpPr>
              <p:spPr>
                <a:xfrm>
                  <a:off x="3035456" y="2889155"/>
                  <a:ext cx="899988" cy="468435"/>
                </a:xfrm>
                <a:prstGeom prst="rect">
                  <a:avLst/>
                </a:prstGeom>
                <a:solidFill>
                  <a:srgbClr val="28537A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buFont typeface="Arial" panose="020B0604020202020204" pitchFamily="34" charset="0"/>
                    <a:buNone/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21" name="Rectangle 10"/>
            <p:cNvSpPr/>
            <p:nvPr/>
          </p:nvSpPr>
          <p:spPr>
            <a:xfrm>
              <a:off x="3946559" y="3357593"/>
              <a:ext cx="862009" cy="647871"/>
            </a:xfrm>
            <a:prstGeom prst="rect">
              <a:avLst/>
            </a:prstGeom>
            <a:solidFill>
              <a:srgbClr val="277D7A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2" name="Parallelogram 11"/>
            <p:cNvSpPr/>
            <p:nvPr/>
          </p:nvSpPr>
          <p:spPr>
            <a:xfrm>
              <a:off x="3948147" y="2889158"/>
              <a:ext cx="1760528" cy="1116306"/>
            </a:xfrm>
            <a:prstGeom prst="parallelogram">
              <a:avLst>
                <a:gd name="adj" fmla="val 77269"/>
              </a:avLst>
            </a:prstGeom>
            <a:solidFill>
              <a:srgbClr val="277D7A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3" name="Rectangle 12"/>
            <p:cNvSpPr/>
            <p:nvPr/>
          </p:nvSpPr>
          <p:spPr>
            <a:xfrm>
              <a:off x="4810155" y="2889158"/>
              <a:ext cx="898521" cy="468435"/>
            </a:xfrm>
            <a:prstGeom prst="rect">
              <a:avLst/>
            </a:prstGeom>
            <a:solidFill>
              <a:srgbClr val="277D7A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4" name="Rectangle 13"/>
            <p:cNvSpPr/>
            <p:nvPr/>
          </p:nvSpPr>
          <p:spPr>
            <a:xfrm>
              <a:off x="5710263" y="3362357"/>
              <a:ext cx="862008" cy="646282"/>
            </a:xfrm>
            <a:prstGeom prst="rect">
              <a:avLst/>
            </a:prstGeom>
            <a:solidFill>
              <a:srgbClr val="D0A826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5" name="Parallelogram 14"/>
            <p:cNvSpPr/>
            <p:nvPr/>
          </p:nvSpPr>
          <p:spPr>
            <a:xfrm>
              <a:off x="5711850" y="2893921"/>
              <a:ext cx="1760529" cy="1114718"/>
            </a:xfrm>
            <a:prstGeom prst="parallelogram">
              <a:avLst>
                <a:gd name="adj" fmla="val 77269"/>
              </a:avLst>
            </a:prstGeom>
            <a:solidFill>
              <a:srgbClr val="D0A826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7" name="Rectangle 15"/>
            <p:cNvSpPr/>
            <p:nvPr/>
          </p:nvSpPr>
          <p:spPr>
            <a:xfrm>
              <a:off x="6573859" y="2893921"/>
              <a:ext cx="898521" cy="468436"/>
            </a:xfrm>
            <a:prstGeom prst="rect">
              <a:avLst/>
            </a:prstGeom>
            <a:solidFill>
              <a:srgbClr val="D0A826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8" name="Rectangle 16"/>
            <p:cNvSpPr/>
            <p:nvPr/>
          </p:nvSpPr>
          <p:spPr>
            <a:xfrm>
              <a:off x="7470792" y="3368709"/>
              <a:ext cx="862009" cy="647871"/>
            </a:xfrm>
            <a:prstGeom prst="rect">
              <a:avLst/>
            </a:prstGeom>
            <a:solidFill>
              <a:srgbClr val="C0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9" name="Parallelogram 17"/>
            <p:cNvSpPr/>
            <p:nvPr/>
          </p:nvSpPr>
          <p:spPr>
            <a:xfrm>
              <a:off x="7472380" y="2900273"/>
              <a:ext cx="1760528" cy="1116307"/>
            </a:xfrm>
            <a:prstGeom prst="parallelogram">
              <a:avLst>
                <a:gd name="adj" fmla="val 77269"/>
              </a:avLst>
            </a:prstGeom>
            <a:solidFill>
              <a:srgbClr val="BC284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30" name="Rectangle 18"/>
            <p:cNvSpPr/>
            <p:nvPr/>
          </p:nvSpPr>
          <p:spPr>
            <a:xfrm>
              <a:off x="8334388" y="2900273"/>
              <a:ext cx="898521" cy="468436"/>
            </a:xfrm>
            <a:prstGeom prst="rect">
              <a:avLst/>
            </a:prstGeom>
            <a:solidFill>
              <a:srgbClr val="C0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31" name="矩形 22"/>
            <p:cNvSpPr>
              <a:spLocks noChangeArrowheads="1"/>
            </p:cNvSpPr>
            <p:nvPr/>
          </p:nvSpPr>
          <p:spPr bwMode="auto">
            <a:xfrm>
              <a:off x="1086395" y="2077312"/>
              <a:ext cx="2516839" cy="65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请在此输入您的文字内容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请在此输入您的文字内容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矩形 22"/>
            <p:cNvSpPr>
              <a:spLocks noChangeArrowheads="1"/>
            </p:cNvSpPr>
            <p:nvPr/>
          </p:nvSpPr>
          <p:spPr bwMode="auto">
            <a:xfrm>
              <a:off x="2607613" y="4623312"/>
              <a:ext cx="2516839" cy="65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请在此输入您的文字内容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请在此输入您的文字内容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矩形 22"/>
            <p:cNvSpPr>
              <a:spLocks noChangeArrowheads="1"/>
            </p:cNvSpPr>
            <p:nvPr/>
          </p:nvSpPr>
          <p:spPr bwMode="auto">
            <a:xfrm>
              <a:off x="5613004" y="2077312"/>
              <a:ext cx="2516839" cy="65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请在此输入您的文字内容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请在此输入您的文字内容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矩形 22"/>
            <p:cNvSpPr>
              <a:spLocks noChangeArrowheads="1"/>
            </p:cNvSpPr>
            <p:nvPr/>
          </p:nvSpPr>
          <p:spPr bwMode="auto">
            <a:xfrm>
              <a:off x="7004706" y="4623312"/>
              <a:ext cx="2516839" cy="65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请在此输入您的文字内容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请在此输入您的文字内容</a:t>
              </a:r>
              <a:endPara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矩形 23"/>
            <p:cNvSpPr>
              <a:spLocks noChangeArrowheads="1"/>
            </p:cNvSpPr>
            <p:nvPr/>
          </p:nvSpPr>
          <p:spPr bwMode="auto">
            <a:xfrm>
              <a:off x="977730" y="1658521"/>
              <a:ext cx="2299707" cy="50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2F6583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accent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请在此输入您的标题</a:t>
              </a:r>
              <a:endParaRPr lang="zh-CN" altLang="en-US" sz="1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矩形 23"/>
            <p:cNvSpPr>
              <a:spLocks noChangeArrowheads="1"/>
            </p:cNvSpPr>
            <p:nvPr/>
          </p:nvSpPr>
          <p:spPr bwMode="auto">
            <a:xfrm>
              <a:off x="5712843" y="1658521"/>
              <a:ext cx="2299707" cy="50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2F6583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FFC000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请在此输入您的标题</a:t>
              </a:r>
              <a:endParaRPr lang="zh-CN" altLang="en-US" sz="18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矩形 23"/>
            <p:cNvSpPr>
              <a:spLocks noChangeArrowheads="1"/>
            </p:cNvSpPr>
            <p:nvPr/>
          </p:nvSpPr>
          <p:spPr bwMode="auto">
            <a:xfrm>
              <a:off x="2531111" y="4134764"/>
              <a:ext cx="2299707" cy="50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2F6583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38A39A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请在此输入您的标题</a:t>
              </a:r>
              <a:endParaRPr lang="zh-CN" altLang="en-US" sz="1800" b="1">
                <a:solidFill>
                  <a:srgbClr val="38A3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23"/>
            <p:cNvSpPr>
              <a:spLocks noChangeArrowheads="1"/>
            </p:cNvSpPr>
            <p:nvPr/>
          </p:nvSpPr>
          <p:spPr bwMode="auto">
            <a:xfrm>
              <a:off x="7026502" y="4161329"/>
              <a:ext cx="2299707" cy="50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2F6583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CC0000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请在此输入您的标题</a:t>
              </a:r>
              <a:endParaRPr lang="zh-CN" altLang="en-US" sz="1800" b="1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-302882" y="1642268"/>
            <a:ext cx="7762827" cy="5736140"/>
            <a:chOff x="2706322" y="354840"/>
            <a:chExt cx="7762827" cy="5736140"/>
          </a:xfrm>
        </p:grpSpPr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330536" y="190698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029145" y="286994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0800000">
            <a:off x="9235403" y="395828"/>
            <a:ext cx="3197228" cy="1772047"/>
            <a:chOff x="1" y="400186"/>
            <a:chExt cx="3197228" cy="1772047"/>
          </a:xfrm>
        </p:grpSpPr>
        <p:sp>
          <p:nvSpPr>
            <p:cNvPr id="18" name="等腰三角形 17"/>
            <p:cNvSpPr/>
            <p:nvPr/>
          </p:nvSpPr>
          <p:spPr>
            <a:xfrm rot="5400000">
              <a:off x="111196" y="2977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715877" y="2889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1322786" y="296655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oup 7"/>
          <p:cNvGrpSpPr/>
          <p:nvPr/>
        </p:nvGrpSpPr>
        <p:grpSpPr>
          <a:xfrm>
            <a:off x="2605748" y="2293023"/>
            <a:ext cx="1223963" cy="2736851"/>
            <a:chOff x="2351088" y="2600325"/>
            <a:chExt cx="1223962" cy="2736850"/>
          </a:xfrm>
          <a:solidFill>
            <a:srgbClr val="D3A823">
              <a:alpha val="80000"/>
            </a:srgbClr>
          </a:solidFill>
        </p:grpSpPr>
        <p:sp>
          <p:nvSpPr>
            <p:cNvPr id="21" name="Rectangle 5"/>
            <p:cNvSpPr/>
            <p:nvPr/>
          </p:nvSpPr>
          <p:spPr>
            <a:xfrm>
              <a:off x="2351088" y="3153103"/>
              <a:ext cx="1223962" cy="21840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2" name="Isosceles Triangle 6"/>
            <p:cNvSpPr/>
            <p:nvPr/>
          </p:nvSpPr>
          <p:spPr>
            <a:xfrm>
              <a:off x="2351088" y="2600325"/>
              <a:ext cx="1223962" cy="55277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23" name="Group 8"/>
          <p:cNvGrpSpPr/>
          <p:nvPr/>
        </p:nvGrpSpPr>
        <p:grpSpPr>
          <a:xfrm>
            <a:off x="3217729" y="2293023"/>
            <a:ext cx="1223963" cy="2736851"/>
            <a:chOff x="2351088" y="2600325"/>
            <a:chExt cx="1223962" cy="2736850"/>
          </a:xfrm>
          <a:solidFill>
            <a:srgbClr val="D3A823">
              <a:alpha val="40000"/>
            </a:srgbClr>
          </a:solidFill>
        </p:grpSpPr>
        <p:sp>
          <p:nvSpPr>
            <p:cNvPr id="24" name="Rectangle 9"/>
            <p:cNvSpPr/>
            <p:nvPr/>
          </p:nvSpPr>
          <p:spPr>
            <a:xfrm>
              <a:off x="2351088" y="3153103"/>
              <a:ext cx="1223962" cy="21840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5" name="Isosceles Triangle 10"/>
            <p:cNvSpPr/>
            <p:nvPr/>
          </p:nvSpPr>
          <p:spPr>
            <a:xfrm>
              <a:off x="2351088" y="2600325"/>
              <a:ext cx="1223962" cy="55277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27" name="Group 11"/>
          <p:cNvGrpSpPr/>
          <p:nvPr/>
        </p:nvGrpSpPr>
        <p:grpSpPr>
          <a:xfrm>
            <a:off x="1973813" y="2293023"/>
            <a:ext cx="1223963" cy="2736851"/>
            <a:chOff x="2351088" y="2600325"/>
            <a:chExt cx="1223962" cy="2736850"/>
          </a:xfrm>
          <a:solidFill>
            <a:srgbClr val="D3A823">
              <a:alpha val="40000"/>
            </a:srgbClr>
          </a:solidFill>
        </p:grpSpPr>
        <p:sp>
          <p:nvSpPr>
            <p:cNvPr id="28" name="Rectangle 12"/>
            <p:cNvSpPr/>
            <p:nvPr/>
          </p:nvSpPr>
          <p:spPr>
            <a:xfrm>
              <a:off x="2351088" y="3153103"/>
              <a:ext cx="1223962" cy="21840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9" name="Isosceles Triangle 13"/>
            <p:cNvSpPr/>
            <p:nvPr/>
          </p:nvSpPr>
          <p:spPr>
            <a:xfrm>
              <a:off x="2351088" y="2600325"/>
              <a:ext cx="1223962" cy="55277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30" name="Group 14"/>
          <p:cNvGrpSpPr/>
          <p:nvPr/>
        </p:nvGrpSpPr>
        <p:grpSpPr>
          <a:xfrm>
            <a:off x="5570980" y="1500859"/>
            <a:ext cx="1479731" cy="3529012"/>
            <a:chOff x="2351088" y="2600325"/>
            <a:chExt cx="1223962" cy="2736850"/>
          </a:xfrm>
          <a:solidFill>
            <a:srgbClr val="BD2841">
              <a:alpha val="80000"/>
            </a:srgbClr>
          </a:solidFill>
        </p:grpSpPr>
        <p:sp>
          <p:nvSpPr>
            <p:cNvPr id="31" name="Rectangle 15"/>
            <p:cNvSpPr/>
            <p:nvPr/>
          </p:nvSpPr>
          <p:spPr>
            <a:xfrm>
              <a:off x="2351088" y="3153103"/>
              <a:ext cx="1223962" cy="21840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32" name="Isosceles Triangle 16"/>
            <p:cNvSpPr/>
            <p:nvPr/>
          </p:nvSpPr>
          <p:spPr>
            <a:xfrm>
              <a:off x="2351088" y="2600325"/>
              <a:ext cx="1223962" cy="55277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33" name="Group 17"/>
          <p:cNvGrpSpPr/>
          <p:nvPr/>
        </p:nvGrpSpPr>
        <p:grpSpPr>
          <a:xfrm>
            <a:off x="6310845" y="1500859"/>
            <a:ext cx="1479731" cy="3529012"/>
            <a:chOff x="2351088" y="2600325"/>
            <a:chExt cx="1223962" cy="2736850"/>
          </a:xfrm>
          <a:solidFill>
            <a:srgbClr val="BD2841">
              <a:alpha val="40000"/>
            </a:srgbClr>
          </a:solidFill>
        </p:grpSpPr>
        <p:sp>
          <p:nvSpPr>
            <p:cNvPr id="34" name="Rectangle 18"/>
            <p:cNvSpPr/>
            <p:nvPr/>
          </p:nvSpPr>
          <p:spPr>
            <a:xfrm>
              <a:off x="2351088" y="3153103"/>
              <a:ext cx="1223962" cy="21840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35" name="Isosceles Triangle 19"/>
            <p:cNvSpPr/>
            <p:nvPr/>
          </p:nvSpPr>
          <p:spPr>
            <a:xfrm>
              <a:off x="2351088" y="2600325"/>
              <a:ext cx="1223962" cy="55277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36" name="Group 20"/>
          <p:cNvGrpSpPr/>
          <p:nvPr/>
        </p:nvGrpSpPr>
        <p:grpSpPr>
          <a:xfrm>
            <a:off x="4806992" y="1500859"/>
            <a:ext cx="1479731" cy="3529012"/>
            <a:chOff x="2351088" y="2600325"/>
            <a:chExt cx="1223962" cy="2736850"/>
          </a:xfrm>
          <a:solidFill>
            <a:srgbClr val="BD2841">
              <a:alpha val="40000"/>
            </a:srgbClr>
          </a:solidFill>
        </p:grpSpPr>
        <p:sp>
          <p:nvSpPr>
            <p:cNvPr id="37" name="Rectangle 21"/>
            <p:cNvSpPr/>
            <p:nvPr/>
          </p:nvSpPr>
          <p:spPr>
            <a:xfrm>
              <a:off x="2351088" y="3153103"/>
              <a:ext cx="1223962" cy="21840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38" name="Isosceles Triangle 22"/>
            <p:cNvSpPr/>
            <p:nvPr/>
          </p:nvSpPr>
          <p:spPr>
            <a:xfrm>
              <a:off x="2351088" y="2600325"/>
              <a:ext cx="1223962" cy="55277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39" name="Group 24"/>
          <p:cNvGrpSpPr/>
          <p:nvPr/>
        </p:nvGrpSpPr>
        <p:grpSpPr>
          <a:xfrm>
            <a:off x="8799379" y="2293023"/>
            <a:ext cx="1223963" cy="2736851"/>
            <a:chOff x="2351088" y="2600325"/>
            <a:chExt cx="1223962" cy="2736850"/>
          </a:xfrm>
          <a:solidFill>
            <a:srgbClr val="355E80">
              <a:alpha val="80000"/>
            </a:srgbClr>
          </a:solidFill>
        </p:grpSpPr>
        <p:sp>
          <p:nvSpPr>
            <p:cNvPr id="40" name="Rectangle 25"/>
            <p:cNvSpPr/>
            <p:nvPr/>
          </p:nvSpPr>
          <p:spPr>
            <a:xfrm>
              <a:off x="2351088" y="3153103"/>
              <a:ext cx="1223962" cy="21840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1" name="Isosceles Triangle 26"/>
            <p:cNvSpPr/>
            <p:nvPr/>
          </p:nvSpPr>
          <p:spPr>
            <a:xfrm>
              <a:off x="2351088" y="2600325"/>
              <a:ext cx="1223962" cy="55277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42" name="Group 27"/>
          <p:cNvGrpSpPr/>
          <p:nvPr/>
        </p:nvGrpSpPr>
        <p:grpSpPr>
          <a:xfrm>
            <a:off x="9411360" y="2293023"/>
            <a:ext cx="1223963" cy="2736851"/>
            <a:chOff x="2351088" y="2600325"/>
            <a:chExt cx="1223962" cy="2736850"/>
          </a:xfrm>
          <a:solidFill>
            <a:srgbClr val="355E80">
              <a:alpha val="40000"/>
            </a:srgbClr>
          </a:solidFill>
        </p:grpSpPr>
        <p:sp>
          <p:nvSpPr>
            <p:cNvPr id="43" name="Rectangle 28"/>
            <p:cNvSpPr/>
            <p:nvPr/>
          </p:nvSpPr>
          <p:spPr>
            <a:xfrm>
              <a:off x="2351088" y="3153103"/>
              <a:ext cx="1223962" cy="21840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4" name="Isosceles Triangle 29"/>
            <p:cNvSpPr/>
            <p:nvPr/>
          </p:nvSpPr>
          <p:spPr>
            <a:xfrm>
              <a:off x="2351088" y="2600325"/>
              <a:ext cx="1223962" cy="55277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45" name="Group 30"/>
          <p:cNvGrpSpPr/>
          <p:nvPr/>
        </p:nvGrpSpPr>
        <p:grpSpPr>
          <a:xfrm>
            <a:off x="8167445" y="2293023"/>
            <a:ext cx="1223963" cy="2736851"/>
            <a:chOff x="2351088" y="2600325"/>
            <a:chExt cx="1223962" cy="2736850"/>
          </a:xfrm>
          <a:solidFill>
            <a:srgbClr val="355E80">
              <a:alpha val="40000"/>
            </a:srgbClr>
          </a:solidFill>
        </p:grpSpPr>
        <p:sp>
          <p:nvSpPr>
            <p:cNvPr id="46" name="Rectangle 31"/>
            <p:cNvSpPr/>
            <p:nvPr/>
          </p:nvSpPr>
          <p:spPr>
            <a:xfrm>
              <a:off x="2351088" y="3153103"/>
              <a:ext cx="1223962" cy="21840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47" name="Isosceles Triangle 32"/>
            <p:cNvSpPr/>
            <p:nvPr/>
          </p:nvSpPr>
          <p:spPr>
            <a:xfrm>
              <a:off x="2351088" y="2600325"/>
              <a:ext cx="1223962" cy="55277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cxnSp>
        <p:nvCxnSpPr>
          <p:cNvPr id="48" name="Straight Connector 34"/>
          <p:cNvCxnSpPr/>
          <p:nvPr/>
        </p:nvCxnSpPr>
        <p:spPr>
          <a:xfrm>
            <a:off x="1264367" y="5029575"/>
            <a:ext cx="10152062" cy="0"/>
          </a:xfrm>
          <a:prstGeom prst="line">
            <a:avLst/>
          </a:prstGeom>
          <a:ln w="38100">
            <a:solidFill>
              <a:srgbClr val="3A3D4D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22"/>
          <p:cNvSpPr>
            <a:spLocks noChangeArrowheads="1"/>
          </p:cNvSpPr>
          <p:nvPr/>
        </p:nvSpPr>
        <p:spPr bwMode="auto">
          <a:xfrm>
            <a:off x="1920004" y="5148637"/>
            <a:ext cx="2520950" cy="701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矩形 22"/>
          <p:cNvSpPr>
            <a:spLocks noChangeArrowheads="1"/>
          </p:cNvSpPr>
          <p:nvPr/>
        </p:nvSpPr>
        <p:spPr bwMode="auto">
          <a:xfrm>
            <a:off x="5112415" y="5148637"/>
            <a:ext cx="2520950" cy="701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" name="矩形 22"/>
          <p:cNvSpPr>
            <a:spLocks noChangeArrowheads="1"/>
          </p:cNvSpPr>
          <p:nvPr/>
        </p:nvSpPr>
        <p:spPr bwMode="auto">
          <a:xfrm>
            <a:off x="8400179" y="5161337"/>
            <a:ext cx="2520950" cy="701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矩形 22"/>
          <p:cNvSpPr>
            <a:spLocks noChangeArrowheads="1"/>
          </p:cNvSpPr>
          <p:nvPr/>
        </p:nvSpPr>
        <p:spPr bwMode="auto">
          <a:xfrm>
            <a:off x="1920004" y="1346575"/>
            <a:ext cx="252095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zh-CN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" name="矩形 22"/>
          <p:cNvSpPr>
            <a:spLocks noChangeArrowheads="1"/>
          </p:cNvSpPr>
          <p:nvPr/>
        </p:nvSpPr>
        <p:spPr bwMode="auto">
          <a:xfrm>
            <a:off x="5050554" y="716337"/>
            <a:ext cx="252095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zh-CN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矩形 22"/>
          <p:cNvSpPr>
            <a:spLocks noChangeArrowheads="1"/>
          </p:cNvSpPr>
          <p:nvPr/>
        </p:nvSpPr>
        <p:spPr bwMode="auto">
          <a:xfrm>
            <a:off x="8150942" y="1476750"/>
            <a:ext cx="252095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3193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zh-CN" b="1">
              <a:solidFill>
                <a:srgbClr val="31939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-302882" y="1642268"/>
            <a:ext cx="7762827" cy="5736140"/>
            <a:chOff x="2706322" y="354840"/>
            <a:chExt cx="7762827" cy="5736140"/>
          </a:xfrm>
        </p:grpSpPr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330536" y="190698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029145" y="286994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0800000">
            <a:off x="9235403" y="395828"/>
            <a:ext cx="3197228" cy="1772047"/>
            <a:chOff x="1" y="400186"/>
            <a:chExt cx="3197228" cy="1772047"/>
          </a:xfrm>
        </p:grpSpPr>
        <p:sp>
          <p:nvSpPr>
            <p:cNvPr id="18" name="等腰三角形 17"/>
            <p:cNvSpPr/>
            <p:nvPr/>
          </p:nvSpPr>
          <p:spPr>
            <a:xfrm rot="5400000">
              <a:off x="111196" y="2977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715877" y="2889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1322786" y="296655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object 3"/>
          <p:cNvSpPr/>
          <p:nvPr/>
        </p:nvSpPr>
        <p:spPr bwMode="auto">
          <a:xfrm>
            <a:off x="3446990" y="1718841"/>
            <a:ext cx="1679575" cy="1041400"/>
          </a:xfrm>
          <a:custGeom>
            <a:avLst/>
            <a:gdLst>
              <a:gd name="T0" fmla="*/ 1680733 w 1678940"/>
              <a:gd name="T1" fmla="*/ 1043932 h 1040129"/>
              <a:gd name="T2" fmla="*/ 0 w 1678940"/>
              <a:gd name="T3" fmla="*/ 1043932 h 1040129"/>
              <a:gd name="T4" fmla="*/ 0 w 1678940"/>
              <a:gd name="T5" fmla="*/ 0 h 1040129"/>
              <a:gd name="T6" fmla="*/ 1680733 w 1678940"/>
              <a:gd name="T7" fmla="*/ 0 h 1040129"/>
              <a:gd name="T8" fmla="*/ 1680733 w 1678940"/>
              <a:gd name="T9" fmla="*/ 1043932 h 1040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78940" h="1040129">
                <a:moveTo>
                  <a:pt x="1678828" y="1040114"/>
                </a:moveTo>
                <a:lnTo>
                  <a:pt x="0" y="1040114"/>
                </a:lnTo>
                <a:lnTo>
                  <a:pt x="0" y="0"/>
                </a:lnTo>
                <a:lnTo>
                  <a:pt x="1678828" y="0"/>
                </a:lnTo>
                <a:lnTo>
                  <a:pt x="1678828" y="1040114"/>
                </a:lnTo>
                <a:close/>
              </a:path>
            </a:pathLst>
          </a:custGeom>
          <a:solidFill>
            <a:srgbClr val="0F76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zh-CN" altLang="en-US"/>
          </a:p>
        </p:txBody>
      </p:sp>
      <p:sp>
        <p:nvSpPr>
          <p:cNvPr id="14" name="object 19"/>
          <p:cNvSpPr/>
          <p:nvPr/>
        </p:nvSpPr>
        <p:spPr bwMode="auto">
          <a:xfrm>
            <a:off x="3446990" y="3984203"/>
            <a:ext cx="1679575" cy="1041400"/>
          </a:xfrm>
          <a:custGeom>
            <a:avLst/>
            <a:gdLst>
              <a:gd name="T0" fmla="*/ 1680733 w 1678940"/>
              <a:gd name="T1" fmla="*/ 1043932 h 1040129"/>
              <a:gd name="T2" fmla="*/ 0 w 1678940"/>
              <a:gd name="T3" fmla="*/ 1043932 h 1040129"/>
              <a:gd name="T4" fmla="*/ 0 w 1678940"/>
              <a:gd name="T5" fmla="*/ 0 h 1040129"/>
              <a:gd name="T6" fmla="*/ 1680733 w 1678940"/>
              <a:gd name="T7" fmla="*/ 0 h 1040129"/>
              <a:gd name="T8" fmla="*/ 1680733 w 1678940"/>
              <a:gd name="T9" fmla="*/ 1043932 h 1040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78940" h="1040129">
                <a:moveTo>
                  <a:pt x="1678828" y="1040114"/>
                </a:moveTo>
                <a:lnTo>
                  <a:pt x="0" y="1040114"/>
                </a:lnTo>
                <a:lnTo>
                  <a:pt x="0" y="0"/>
                </a:lnTo>
                <a:lnTo>
                  <a:pt x="1678828" y="0"/>
                </a:lnTo>
                <a:lnTo>
                  <a:pt x="1678828" y="104011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zh-CN" altLang="en-US"/>
          </a:p>
        </p:txBody>
      </p:sp>
      <p:sp>
        <p:nvSpPr>
          <p:cNvPr id="15" name="object 4"/>
          <p:cNvSpPr/>
          <p:nvPr/>
        </p:nvSpPr>
        <p:spPr bwMode="auto">
          <a:xfrm>
            <a:off x="1769003" y="1718841"/>
            <a:ext cx="1677987" cy="1041400"/>
          </a:xfrm>
          <a:custGeom>
            <a:avLst/>
            <a:gdLst>
              <a:gd name="T0" fmla="*/ 1675974 w 1678939"/>
              <a:gd name="T1" fmla="*/ 1043932 h 1040129"/>
              <a:gd name="T2" fmla="*/ 0 w 1678939"/>
              <a:gd name="T3" fmla="*/ 1043932 h 1040129"/>
              <a:gd name="T4" fmla="*/ 0 w 1678939"/>
              <a:gd name="T5" fmla="*/ 0 h 1040129"/>
              <a:gd name="T6" fmla="*/ 1675974 w 1678939"/>
              <a:gd name="T7" fmla="*/ 0 h 1040129"/>
              <a:gd name="T8" fmla="*/ 1675974 w 1678939"/>
              <a:gd name="T9" fmla="*/ 1043932 h 1040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78939" h="1040129">
                <a:moveTo>
                  <a:pt x="1678828" y="1040114"/>
                </a:moveTo>
                <a:lnTo>
                  <a:pt x="0" y="1040114"/>
                </a:lnTo>
                <a:lnTo>
                  <a:pt x="0" y="0"/>
                </a:lnTo>
                <a:lnTo>
                  <a:pt x="1678828" y="0"/>
                </a:lnTo>
                <a:lnTo>
                  <a:pt x="1678828" y="1040114"/>
                </a:lnTo>
                <a:close/>
              </a:path>
            </a:pathLst>
          </a:custGeom>
          <a:solidFill>
            <a:srgbClr val="1279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zh-CN" altLang="en-US"/>
          </a:p>
        </p:txBody>
      </p:sp>
      <p:sp>
        <p:nvSpPr>
          <p:cNvPr id="21" name="object 5"/>
          <p:cNvSpPr txBox="1">
            <a:spLocks noChangeArrowheads="1"/>
          </p:cNvSpPr>
          <p:nvPr/>
        </p:nvSpPr>
        <p:spPr bwMode="auto">
          <a:xfrm>
            <a:off x="1853140" y="2814216"/>
            <a:ext cx="3189288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66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66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object 6"/>
          <p:cNvSpPr txBox="1"/>
          <p:nvPr/>
        </p:nvSpPr>
        <p:spPr>
          <a:xfrm>
            <a:off x="1908703" y="1855366"/>
            <a:ext cx="1192212" cy="7620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buFont typeface="Arial" panose="020B0604020202020204" pitchFamily="34" charset="0"/>
              <a:buNone/>
              <a:defRPr/>
            </a:pPr>
            <a:r>
              <a:rPr sz="4950" b="1" spc="-35" dirty="0">
                <a:solidFill>
                  <a:srgbClr val="FFFFFF"/>
                </a:solidFill>
                <a:latin typeface="Trebuchet MS" panose="020B0603020202020204"/>
                <a:ea typeface="宋体" panose="02010600030101010101" pitchFamily="2" charset="-122"/>
                <a:cs typeface="Trebuchet MS" panose="020B0603020202020204"/>
              </a:rPr>
              <a:t>50%</a:t>
            </a:r>
            <a:endParaRPr sz="4950" dirty="0">
              <a:latin typeface="Trebuchet MS" panose="020B0603020202020204"/>
              <a:ea typeface="宋体" panose="02010600030101010101" pitchFamily="2" charset="-122"/>
              <a:cs typeface="Trebuchet MS" panose="020B0603020202020204"/>
            </a:endParaRPr>
          </a:p>
        </p:txBody>
      </p:sp>
      <p:sp>
        <p:nvSpPr>
          <p:cNvPr id="23" name="object 13"/>
          <p:cNvSpPr/>
          <p:nvPr/>
        </p:nvSpPr>
        <p:spPr bwMode="auto">
          <a:xfrm>
            <a:off x="5126565" y="2239541"/>
            <a:ext cx="2667000" cy="0"/>
          </a:xfrm>
          <a:custGeom>
            <a:avLst/>
            <a:gdLst>
              <a:gd name="T0" fmla="*/ 0 w 2667000"/>
              <a:gd name="T1" fmla="*/ 2666777 w 2667000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2667000">
                <a:moveTo>
                  <a:pt x="0" y="0"/>
                </a:moveTo>
                <a:lnTo>
                  <a:pt x="2666777" y="0"/>
                </a:lnTo>
              </a:path>
            </a:pathLst>
          </a:custGeom>
          <a:noFill/>
          <a:ln w="1047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zh-CN" altLang="en-US"/>
          </a:p>
        </p:txBody>
      </p:sp>
      <p:sp>
        <p:nvSpPr>
          <p:cNvPr id="24" name="object 20"/>
          <p:cNvSpPr/>
          <p:nvPr/>
        </p:nvSpPr>
        <p:spPr bwMode="auto">
          <a:xfrm>
            <a:off x="1769003" y="3984203"/>
            <a:ext cx="1677987" cy="1041400"/>
          </a:xfrm>
          <a:custGeom>
            <a:avLst/>
            <a:gdLst>
              <a:gd name="T0" fmla="*/ 1675974 w 1678939"/>
              <a:gd name="T1" fmla="*/ 1043932 h 1040129"/>
              <a:gd name="T2" fmla="*/ 0 w 1678939"/>
              <a:gd name="T3" fmla="*/ 1043932 h 1040129"/>
              <a:gd name="T4" fmla="*/ 0 w 1678939"/>
              <a:gd name="T5" fmla="*/ 0 h 1040129"/>
              <a:gd name="T6" fmla="*/ 1675974 w 1678939"/>
              <a:gd name="T7" fmla="*/ 0 h 1040129"/>
              <a:gd name="T8" fmla="*/ 1675974 w 1678939"/>
              <a:gd name="T9" fmla="*/ 1043932 h 1040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78939" h="1040129">
                <a:moveTo>
                  <a:pt x="1678828" y="1040114"/>
                </a:moveTo>
                <a:lnTo>
                  <a:pt x="0" y="1040114"/>
                </a:lnTo>
                <a:lnTo>
                  <a:pt x="0" y="0"/>
                </a:lnTo>
                <a:lnTo>
                  <a:pt x="1678828" y="0"/>
                </a:lnTo>
                <a:lnTo>
                  <a:pt x="1678828" y="1040114"/>
                </a:lnTo>
                <a:close/>
              </a:path>
            </a:pathLst>
          </a:custGeom>
          <a:solidFill>
            <a:srgbClr val="5256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zh-CN" altLang="en-US"/>
          </a:p>
        </p:txBody>
      </p:sp>
      <p:sp>
        <p:nvSpPr>
          <p:cNvPr id="25" name="object 21"/>
          <p:cNvSpPr txBox="1">
            <a:spLocks noChangeArrowheads="1"/>
          </p:cNvSpPr>
          <p:nvPr/>
        </p:nvSpPr>
        <p:spPr bwMode="auto">
          <a:xfrm>
            <a:off x="1853140" y="5079578"/>
            <a:ext cx="3189288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object 23"/>
          <p:cNvSpPr txBox="1"/>
          <p:nvPr/>
        </p:nvSpPr>
        <p:spPr>
          <a:xfrm>
            <a:off x="1908703" y="4120728"/>
            <a:ext cx="1192212" cy="76200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buFont typeface="Arial" panose="020B0604020202020204" pitchFamily="34" charset="0"/>
              <a:buNone/>
              <a:defRPr/>
            </a:pPr>
            <a:r>
              <a:rPr sz="4950" b="1" spc="-35" dirty="0">
                <a:solidFill>
                  <a:srgbClr val="FFFFFF"/>
                </a:solidFill>
                <a:latin typeface="Trebuchet MS" panose="020B0603020202020204"/>
                <a:ea typeface="宋体" panose="02010600030101010101" pitchFamily="2" charset="-122"/>
                <a:cs typeface="Trebuchet MS" panose="020B0603020202020204"/>
              </a:rPr>
              <a:t>50%</a:t>
            </a:r>
            <a:endParaRPr sz="4950" dirty="0">
              <a:latin typeface="Trebuchet MS" panose="020B0603020202020204"/>
              <a:ea typeface="宋体" panose="02010600030101010101" pitchFamily="2" charset="-122"/>
              <a:cs typeface="Trebuchet MS" panose="020B0603020202020204"/>
            </a:endParaRPr>
          </a:p>
        </p:txBody>
      </p:sp>
      <p:sp>
        <p:nvSpPr>
          <p:cNvPr id="28" name="object 24"/>
          <p:cNvSpPr/>
          <p:nvPr/>
        </p:nvSpPr>
        <p:spPr bwMode="auto">
          <a:xfrm>
            <a:off x="5126565" y="4504903"/>
            <a:ext cx="2667000" cy="0"/>
          </a:xfrm>
          <a:custGeom>
            <a:avLst/>
            <a:gdLst>
              <a:gd name="T0" fmla="*/ 0 w 2667000"/>
              <a:gd name="T1" fmla="*/ 2666777 w 2667000"/>
              <a:gd name="T2" fmla="*/ 0 60000 65536"/>
              <a:gd name="T3" fmla="*/ 0 60000 65536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0" t="0" r="r" b="b"/>
            <a:pathLst>
              <a:path w="2667000">
                <a:moveTo>
                  <a:pt x="0" y="0"/>
                </a:moveTo>
                <a:lnTo>
                  <a:pt x="2666777" y="0"/>
                </a:lnTo>
              </a:path>
            </a:pathLst>
          </a:custGeom>
          <a:noFill/>
          <a:ln w="1047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zh-CN" altLang="en-US"/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6466415" y="1128291"/>
            <a:ext cx="2647950" cy="4972050"/>
          </a:xfrm>
          <a:custGeom>
            <a:avLst/>
            <a:gdLst>
              <a:gd name="T0" fmla="*/ 2147483646 w 1017"/>
              <a:gd name="T1" fmla="*/ 2147483646 h 1910"/>
              <a:gd name="T2" fmla="*/ 2147483646 w 1017"/>
              <a:gd name="T3" fmla="*/ 2147483646 h 1910"/>
              <a:gd name="T4" fmla="*/ 2147483646 w 1017"/>
              <a:gd name="T5" fmla="*/ 2147483646 h 1910"/>
              <a:gd name="T6" fmla="*/ 2147483646 w 1017"/>
              <a:gd name="T7" fmla="*/ 2147483646 h 1910"/>
              <a:gd name="T8" fmla="*/ 2147483646 w 1017"/>
              <a:gd name="T9" fmla="*/ 2147483646 h 1910"/>
              <a:gd name="T10" fmla="*/ 2147483646 w 1017"/>
              <a:gd name="T11" fmla="*/ 2147483646 h 1910"/>
              <a:gd name="T12" fmla="*/ 2147483646 w 1017"/>
              <a:gd name="T13" fmla="*/ 2147483646 h 1910"/>
              <a:gd name="T14" fmla="*/ 2147483646 w 1017"/>
              <a:gd name="T15" fmla="*/ 2147483646 h 1910"/>
              <a:gd name="T16" fmla="*/ 2147483646 w 1017"/>
              <a:gd name="T17" fmla="*/ 2147483646 h 1910"/>
              <a:gd name="T18" fmla="*/ 2147483646 w 1017"/>
              <a:gd name="T19" fmla="*/ 2147483646 h 1910"/>
              <a:gd name="T20" fmla="*/ 2147483646 w 1017"/>
              <a:gd name="T21" fmla="*/ 2147483646 h 1910"/>
              <a:gd name="T22" fmla="*/ 2147483646 w 1017"/>
              <a:gd name="T23" fmla="*/ 2147483646 h 1910"/>
              <a:gd name="T24" fmla="*/ 2147483646 w 1017"/>
              <a:gd name="T25" fmla="*/ 2147483646 h 1910"/>
              <a:gd name="T26" fmla="*/ 2147483646 w 1017"/>
              <a:gd name="T27" fmla="*/ 2147483646 h 1910"/>
              <a:gd name="T28" fmla="*/ 2147483646 w 1017"/>
              <a:gd name="T29" fmla="*/ 2147483646 h 1910"/>
              <a:gd name="T30" fmla="*/ 2147483646 w 1017"/>
              <a:gd name="T31" fmla="*/ 2147483646 h 1910"/>
              <a:gd name="T32" fmla="*/ 2147483646 w 1017"/>
              <a:gd name="T33" fmla="*/ 2147483646 h 1910"/>
              <a:gd name="T34" fmla="*/ 2147483646 w 1017"/>
              <a:gd name="T35" fmla="*/ 0 h 1910"/>
              <a:gd name="T36" fmla="*/ 2147483646 w 1017"/>
              <a:gd name="T37" fmla="*/ 0 h 1910"/>
              <a:gd name="T38" fmla="*/ 0 w 1017"/>
              <a:gd name="T39" fmla="*/ 2147483646 h 1910"/>
              <a:gd name="T40" fmla="*/ 0 w 1017"/>
              <a:gd name="T41" fmla="*/ 2147483646 h 1910"/>
              <a:gd name="T42" fmla="*/ 2147483646 w 1017"/>
              <a:gd name="T43" fmla="*/ 2147483646 h 1910"/>
              <a:gd name="T44" fmla="*/ 2147483646 w 1017"/>
              <a:gd name="T45" fmla="*/ 2147483646 h 1910"/>
              <a:gd name="T46" fmla="*/ 2147483646 w 1017"/>
              <a:gd name="T47" fmla="*/ 2147483646 h 1910"/>
              <a:gd name="T48" fmla="*/ 2147483646 w 1017"/>
              <a:gd name="T49" fmla="*/ 2147483646 h 1910"/>
              <a:gd name="T50" fmla="*/ 2147483646 w 1017"/>
              <a:gd name="T51" fmla="*/ 0 h 191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017" h="1910">
                <a:moveTo>
                  <a:pt x="508" y="1821"/>
                </a:moveTo>
                <a:cubicBezTo>
                  <a:pt x="485" y="1821"/>
                  <a:pt x="466" y="1803"/>
                  <a:pt x="466" y="1779"/>
                </a:cubicBezTo>
                <a:cubicBezTo>
                  <a:pt x="466" y="1756"/>
                  <a:pt x="485" y="1737"/>
                  <a:pt x="508" y="1737"/>
                </a:cubicBezTo>
                <a:cubicBezTo>
                  <a:pt x="532" y="1737"/>
                  <a:pt x="551" y="1756"/>
                  <a:pt x="551" y="1779"/>
                </a:cubicBezTo>
                <a:cubicBezTo>
                  <a:pt x="551" y="1803"/>
                  <a:pt x="532" y="1821"/>
                  <a:pt x="508" y="1821"/>
                </a:cubicBezTo>
                <a:moveTo>
                  <a:pt x="66" y="1667"/>
                </a:moveTo>
                <a:cubicBezTo>
                  <a:pt x="66" y="243"/>
                  <a:pt x="66" y="243"/>
                  <a:pt x="66" y="243"/>
                </a:cubicBezTo>
                <a:cubicBezTo>
                  <a:pt x="951" y="243"/>
                  <a:pt x="951" y="243"/>
                  <a:pt x="951" y="243"/>
                </a:cubicBezTo>
                <a:cubicBezTo>
                  <a:pt x="951" y="1667"/>
                  <a:pt x="951" y="1667"/>
                  <a:pt x="951" y="1667"/>
                </a:cubicBezTo>
                <a:cubicBezTo>
                  <a:pt x="66" y="1667"/>
                  <a:pt x="66" y="1667"/>
                  <a:pt x="66" y="1667"/>
                </a:cubicBezTo>
                <a:moveTo>
                  <a:pt x="457" y="95"/>
                </a:moveTo>
                <a:cubicBezTo>
                  <a:pt x="449" y="95"/>
                  <a:pt x="442" y="89"/>
                  <a:pt x="442" y="80"/>
                </a:cubicBezTo>
                <a:cubicBezTo>
                  <a:pt x="442" y="72"/>
                  <a:pt x="449" y="65"/>
                  <a:pt x="457" y="65"/>
                </a:cubicBezTo>
                <a:cubicBezTo>
                  <a:pt x="560" y="65"/>
                  <a:pt x="560" y="65"/>
                  <a:pt x="560" y="65"/>
                </a:cubicBezTo>
                <a:cubicBezTo>
                  <a:pt x="568" y="65"/>
                  <a:pt x="575" y="72"/>
                  <a:pt x="575" y="80"/>
                </a:cubicBezTo>
                <a:cubicBezTo>
                  <a:pt x="575" y="89"/>
                  <a:pt x="568" y="95"/>
                  <a:pt x="560" y="95"/>
                </a:cubicBezTo>
                <a:cubicBezTo>
                  <a:pt x="457" y="95"/>
                  <a:pt x="457" y="95"/>
                  <a:pt x="457" y="95"/>
                </a:cubicBezTo>
                <a:moveTo>
                  <a:pt x="791" y="0"/>
                </a:moveTo>
                <a:cubicBezTo>
                  <a:pt x="226" y="0"/>
                  <a:pt x="226" y="0"/>
                  <a:pt x="226" y="0"/>
                </a:cubicBezTo>
                <a:cubicBezTo>
                  <a:pt x="101" y="0"/>
                  <a:pt x="0" y="102"/>
                  <a:pt x="0" y="226"/>
                </a:cubicBezTo>
                <a:cubicBezTo>
                  <a:pt x="0" y="1684"/>
                  <a:pt x="0" y="1684"/>
                  <a:pt x="0" y="1684"/>
                </a:cubicBezTo>
                <a:cubicBezTo>
                  <a:pt x="0" y="1808"/>
                  <a:pt x="101" y="1910"/>
                  <a:pt x="226" y="1910"/>
                </a:cubicBezTo>
                <a:cubicBezTo>
                  <a:pt x="791" y="1910"/>
                  <a:pt x="791" y="1910"/>
                  <a:pt x="791" y="1910"/>
                </a:cubicBezTo>
                <a:cubicBezTo>
                  <a:pt x="915" y="1910"/>
                  <a:pt x="1017" y="1808"/>
                  <a:pt x="1017" y="1684"/>
                </a:cubicBezTo>
                <a:cubicBezTo>
                  <a:pt x="1017" y="226"/>
                  <a:pt x="1017" y="226"/>
                  <a:pt x="1017" y="226"/>
                </a:cubicBezTo>
                <a:cubicBezTo>
                  <a:pt x="1017" y="102"/>
                  <a:pt x="915" y="0"/>
                  <a:pt x="791" y="0"/>
                </a:cubicBezTo>
              </a:path>
            </a:pathLst>
          </a:custGeom>
          <a:solidFill>
            <a:srgbClr val="FFFFF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6"/>
          <p:cNvSpPr>
            <a:spLocks noEditPoints="1"/>
          </p:cNvSpPr>
          <p:nvPr/>
        </p:nvSpPr>
        <p:spPr bwMode="auto">
          <a:xfrm>
            <a:off x="6456890" y="1117178"/>
            <a:ext cx="2668588" cy="4994275"/>
          </a:xfrm>
          <a:custGeom>
            <a:avLst/>
            <a:gdLst>
              <a:gd name="T0" fmla="*/ 2147483646 w 1025"/>
              <a:gd name="T1" fmla="*/ 0 h 1918"/>
              <a:gd name="T2" fmla="*/ 0 w 1025"/>
              <a:gd name="T3" fmla="*/ 2147483646 h 1918"/>
              <a:gd name="T4" fmla="*/ 2147483646 w 1025"/>
              <a:gd name="T5" fmla="*/ 2147483646 h 1918"/>
              <a:gd name="T6" fmla="*/ 2147483646 w 1025"/>
              <a:gd name="T7" fmla="*/ 2147483646 h 1918"/>
              <a:gd name="T8" fmla="*/ 2147483646 w 1025"/>
              <a:gd name="T9" fmla="*/ 0 h 1918"/>
              <a:gd name="T10" fmla="*/ 2147483646 w 1025"/>
              <a:gd name="T11" fmla="*/ 2147483646 h 1918"/>
              <a:gd name="T12" fmla="*/ 2147483646 w 1025"/>
              <a:gd name="T13" fmla="*/ 2147483646 h 1918"/>
              <a:gd name="T14" fmla="*/ 2147483646 w 1025"/>
              <a:gd name="T15" fmla="*/ 2147483646 h 1918"/>
              <a:gd name="T16" fmla="*/ 2147483646 w 1025"/>
              <a:gd name="T17" fmla="*/ 2147483646 h 1918"/>
              <a:gd name="T18" fmla="*/ 2147483646 w 1025"/>
              <a:gd name="T19" fmla="*/ 2147483646 h 1918"/>
              <a:gd name="T20" fmla="*/ 2147483646 w 1025"/>
              <a:gd name="T21" fmla="*/ 2147483646 h 1918"/>
              <a:gd name="T22" fmla="*/ 2147483646 w 1025"/>
              <a:gd name="T23" fmla="*/ 2147483646 h 1918"/>
              <a:gd name="T24" fmla="*/ 2147483646 w 1025"/>
              <a:gd name="T25" fmla="*/ 2147483646 h 1918"/>
              <a:gd name="T26" fmla="*/ 2147483646 w 1025"/>
              <a:gd name="T27" fmla="*/ 2147483646 h 1918"/>
              <a:gd name="T28" fmla="*/ 2147483646 w 1025"/>
              <a:gd name="T29" fmla="*/ 2147483646 h 1918"/>
              <a:gd name="T30" fmla="*/ 2147483646 w 1025"/>
              <a:gd name="T31" fmla="*/ 2147483646 h 1918"/>
              <a:gd name="T32" fmla="*/ 2147483646 w 1025"/>
              <a:gd name="T33" fmla="*/ 2147483646 h 1918"/>
              <a:gd name="T34" fmla="*/ 2147483646 w 1025"/>
              <a:gd name="T35" fmla="*/ 2147483646 h 1918"/>
              <a:gd name="T36" fmla="*/ 2147483646 w 1025"/>
              <a:gd name="T37" fmla="*/ 2147483646 h 1918"/>
              <a:gd name="T38" fmla="*/ 2147483646 w 1025"/>
              <a:gd name="T39" fmla="*/ 2147483646 h 1918"/>
              <a:gd name="T40" fmla="*/ 2147483646 w 1025"/>
              <a:gd name="T41" fmla="*/ 2147483646 h 1918"/>
              <a:gd name="T42" fmla="*/ 2147483646 w 1025"/>
              <a:gd name="T43" fmla="*/ 2147483646 h 1918"/>
              <a:gd name="T44" fmla="*/ 2147483646 w 1025"/>
              <a:gd name="T45" fmla="*/ 2147483646 h 1918"/>
              <a:gd name="T46" fmla="*/ 2147483646 w 1025"/>
              <a:gd name="T47" fmla="*/ 2147483646 h 1918"/>
              <a:gd name="T48" fmla="*/ 2147483646 w 1025"/>
              <a:gd name="T49" fmla="*/ 2147483646 h 1918"/>
              <a:gd name="T50" fmla="*/ 2147483646 w 1025"/>
              <a:gd name="T51" fmla="*/ 2147483646 h 1918"/>
              <a:gd name="T52" fmla="*/ 2147483646 w 1025"/>
              <a:gd name="T53" fmla="*/ 2147483646 h 1918"/>
              <a:gd name="T54" fmla="*/ 2147483646 w 1025"/>
              <a:gd name="T55" fmla="*/ 2147483646 h 1918"/>
              <a:gd name="T56" fmla="*/ 2147483646 w 1025"/>
              <a:gd name="T57" fmla="*/ 2147483646 h 1918"/>
              <a:gd name="T58" fmla="*/ 2147483646 w 1025"/>
              <a:gd name="T59" fmla="*/ 2147483646 h 1918"/>
              <a:gd name="T60" fmla="*/ 2147483646 w 1025"/>
              <a:gd name="T61" fmla="*/ 2147483646 h 1918"/>
              <a:gd name="T62" fmla="*/ 2147483646 w 1025"/>
              <a:gd name="T63" fmla="*/ 2147483646 h 1918"/>
              <a:gd name="T64" fmla="*/ 2147483646 w 1025"/>
              <a:gd name="T65" fmla="*/ 2147483646 h 1918"/>
              <a:gd name="T66" fmla="*/ 2147483646 w 1025"/>
              <a:gd name="T67" fmla="*/ 2147483646 h 1918"/>
              <a:gd name="T68" fmla="*/ 2147483646 w 1025"/>
              <a:gd name="T69" fmla="*/ 2147483646 h 1918"/>
              <a:gd name="T70" fmla="*/ 2147483646 w 1025"/>
              <a:gd name="T71" fmla="*/ 2147483646 h 1918"/>
              <a:gd name="T72" fmla="*/ 2147483646 w 1025"/>
              <a:gd name="T73" fmla="*/ 2147483646 h 191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025" h="1918">
                <a:moveTo>
                  <a:pt x="795" y="4"/>
                </a:moveTo>
                <a:cubicBezTo>
                  <a:pt x="795" y="0"/>
                  <a:pt x="795" y="0"/>
                  <a:pt x="795" y="0"/>
                </a:cubicBezTo>
                <a:cubicBezTo>
                  <a:pt x="230" y="0"/>
                  <a:pt x="230" y="0"/>
                  <a:pt x="230" y="0"/>
                </a:cubicBezTo>
                <a:cubicBezTo>
                  <a:pt x="103" y="0"/>
                  <a:pt x="0" y="103"/>
                  <a:pt x="0" y="230"/>
                </a:cubicBezTo>
                <a:cubicBezTo>
                  <a:pt x="0" y="1688"/>
                  <a:pt x="0" y="1688"/>
                  <a:pt x="0" y="1688"/>
                </a:cubicBezTo>
                <a:cubicBezTo>
                  <a:pt x="0" y="1815"/>
                  <a:pt x="103" y="1918"/>
                  <a:pt x="230" y="1918"/>
                </a:cubicBezTo>
                <a:cubicBezTo>
                  <a:pt x="795" y="1918"/>
                  <a:pt x="795" y="1918"/>
                  <a:pt x="795" y="1918"/>
                </a:cubicBezTo>
                <a:cubicBezTo>
                  <a:pt x="922" y="1918"/>
                  <a:pt x="1025" y="1815"/>
                  <a:pt x="1025" y="1688"/>
                </a:cubicBezTo>
                <a:cubicBezTo>
                  <a:pt x="1025" y="230"/>
                  <a:pt x="1025" y="230"/>
                  <a:pt x="1025" y="230"/>
                </a:cubicBezTo>
                <a:cubicBezTo>
                  <a:pt x="1025" y="103"/>
                  <a:pt x="922" y="0"/>
                  <a:pt x="795" y="0"/>
                </a:cubicBezTo>
                <a:cubicBezTo>
                  <a:pt x="795" y="4"/>
                  <a:pt x="795" y="4"/>
                  <a:pt x="795" y="4"/>
                </a:cubicBezTo>
                <a:cubicBezTo>
                  <a:pt x="795" y="8"/>
                  <a:pt x="795" y="8"/>
                  <a:pt x="795" y="8"/>
                </a:cubicBezTo>
                <a:cubicBezTo>
                  <a:pt x="856" y="8"/>
                  <a:pt x="912" y="33"/>
                  <a:pt x="952" y="73"/>
                </a:cubicBezTo>
                <a:cubicBezTo>
                  <a:pt x="992" y="113"/>
                  <a:pt x="1017" y="169"/>
                  <a:pt x="1017" y="230"/>
                </a:cubicBezTo>
                <a:cubicBezTo>
                  <a:pt x="1017" y="1688"/>
                  <a:pt x="1017" y="1688"/>
                  <a:pt x="1017" y="1688"/>
                </a:cubicBezTo>
                <a:cubicBezTo>
                  <a:pt x="1017" y="1749"/>
                  <a:pt x="992" y="1805"/>
                  <a:pt x="952" y="1845"/>
                </a:cubicBezTo>
                <a:cubicBezTo>
                  <a:pt x="912" y="1885"/>
                  <a:pt x="856" y="1910"/>
                  <a:pt x="795" y="1910"/>
                </a:cubicBezTo>
                <a:cubicBezTo>
                  <a:pt x="230" y="1910"/>
                  <a:pt x="230" y="1910"/>
                  <a:pt x="230" y="1910"/>
                </a:cubicBezTo>
                <a:cubicBezTo>
                  <a:pt x="169" y="1910"/>
                  <a:pt x="113" y="1885"/>
                  <a:pt x="73" y="1845"/>
                </a:cubicBezTo>
                <a:cubicBezTo>
                  <a:pt x="33" y="1805"/>
                  <a:pt x="8" y="1749"/>
                  <a:pt x="8" y="1688"/>
                </a:cubicBezTo>
                <a:cubicBezTo>
                  <a:pt x="8" y="230"/>
                  <a:pt x="8" y="230"/>
                  <a:pt x="8" y="230"/>
                </a:cubicBezTo>
                <a:cubicBezTo>
                  <a:pt x="8" y="169"/>
                  <a:pt x="33" y="113"/>
                  <a:pt x="73" y="73"/>
                </a:cubicBezTo>
                <a:cubicBezTo>
                  <a:pt x="113" y="33"/>
                  <a:pt x="169" y="8"/>
                  <a:pt x="230" y="8"/>
                </a:cubicBezTo>
                <a:cubicBezTo>
                  <a:pt x="795" y="8"/>
                  <a:pt x="795" y="8"/>
                  <a:pt x="795" y="8"/>
                </a:cubicBezTo>
                <a:lnTo>
                  <a:pt x="795" y="4"/>
                </a:lnTo>
                <a:close/>
                <a:moveTo>
                  <a:pt x="461" y="69"/>
                </a:moveTo>
                <a:cubicBezTo>
                  <a:pt x="461" y="73"/>
                  <a:pt x="461" y="73"/>
                  <a:pt x="461" y="73"/>
                </a:cubicBezTo>
                <a:cubicBezTo>
                  <a:pt x="564" y="73"/>
                  <a:pt x="564" y="73"/>
                  <a:pt x="564" y="73"/>
                </a:cubicBezTo>
                <a:cubicBezTo>
                  <a:pt x="570" y="73"/>
                  <a:pt x="575" y="78"/>
                  <a:pt x="575" y="84"/>
                </a:cubicBezTo>
                <a:cubicBezTo>
                  <a:pt x="575" y="90"/>
                  <a:pt x="570" y="95"/>
                  <a:pt x="564" y="95"/>
                </a:cubicBezTo>
                <a:cubicBezTo>
                  <a:pt x="461" y="95"/>
                  <a:pt x="461" y="95"/>
                  <a:pt x="461" y="95"/>
                </a:cubicBezTo>
                <a:cubicBezTo>
                  <a:pt x="455" y="95"/>
                  <a:pt x="450" y="90"/>
                  <a:pt x="450" y="84"/>
                </a:cubicBezTo>
                <a:cubicBezTo>
                  <a:pt x="450" y="78"/>
                  <a:pt x="455" y="73"/>
                  <a:pt x="461" y="73"/>
                </a:cubicBezTo>
                <a:cubicBezTo>
                  <a:pt x="461" y="69"/>
                  <a:pt x="461" y="69"/>
                  <a:pt x="461" y="69"/>
                </a:cubicBezTo>
                <a:cubicBezTo>
                  <a:pt x="461" y="65"/>
                  <a:pt x="461" y="65"/>
                  <a:pt x="461" y="65"/>
                </a:cubicBezTo>
                <a:cubicBezTo>
                  <a:pt x="451" y="65"/>
                  <a:pt x="442" y="74"/>
                  <a:pt x="442" y="84"/>
                </a:cubicBezTo>
                <a:cubicBezTo>
                  <a:pt x="442" y="95"/>
                  <a:pt x="451" y="103"/>
                  <a:pt x="461" y="103"/>
                </a:cubicBezTo>
                <a:cubicBezTo>
                  <a:pt x="564" y="103"/>
                  <a:pt x="564" y="103"/>
                  <a:pt x="564" y="103"/>
                </a:cubicBezTo>
                <a:cubicBezTo>
                  <a:pt x="574" y="103"/>
                  <a:pt x="583" y="95"/>
                  <a:pt x="583" y="84"/>
                </a:cubicBezTo>
                <a:cubicBezTo>
                  <a:pt x="583" y="74"/>
                  <a:pt x="574" y="65"/>
                  <a:pt x="564" y="65"/>
                </a:cubicBezTo>
                <a:cubicBezTo>
                  <a:pt x="461" y="65"/>
                  <a:pt x="461" y="65"/>
                  <a:pt x="461" y="65"/>
                </a:cubicBezTo>
                <a:lnTo>
                  <a:pt x="461" y="69"/>
                </a:lnTo>
                <a:close/>
                <a:moveTo>
                  <a:pt x="512" y="1825"/>
                </a:moveTo>
                <a:cubicBezTo>
                  <a:pt x="512" y="1821"/>
                  <a:pt x="512" y="1821"/>
                  <a:pt x="512" y="1821"/>
                </a:cubicBezTo>
                <a:cubicBezTo>
                  <a:pt x="502" y="1821"/>
                  <a:pt x="492" y="1817"/>
                  <a:pt x="485" y="1810"/>
                </a:cubicBezTo>
                <a:cubicBezTo>
                  <a:pt x="479" y="1803"/>
                  <a:pt x="474" y="1794"/>
                  <a:pt x="474" y="1783"/>
                </a:cubicBezTo>
                <a:cubicBezTo>
                  <a:pt x="474" y="1773"/>
                  <a:pt x="479" y="1763"/>
                  <a:pt x="485" y="1756"/>
                </a:cubicBezTo>
                <a:cubicBezTo>
                  <a:pt x="492" y="1749"/>
                  <a:pt x="502" y="1745"/>
                  <a:pt x="512" y="1745"/>
                </a:cubicBezTo>
                <a:cubicBezTo>
                  <a:pt x="523" y="1745"/>
                  <a:pt x="532" y="1749"/>
                  <a:pt x="539" y="1756"/>
                </a:cubicBezTo>
                <a:cubicBezTo>
                  <a:pt x="546" y="1763"/>
                  <a:pt x="551" y="1773"/>
                  <a:pt x="551" y="1783"/>
                </a:cubicBezTo>
                <a:cubicBezTo>
                  <a:pt x="551" y="1794"/>
                  <a:pt x="546" y="1803"/>
                  <a:pt x="539" y="1810"/>
                </a:cubicBezTo>
                <a:cubicBezTo>
                  <a:pt x="532" y="1817"/>
                  <a:pt x="523" y="1821"/>
                  <a:pt x="512" y="1821"/>
                </a:cubicBezTo>
                <a:cubicBezTo>
                  <a:pt x="512" y="1825"/>
                  <a:pt x="512" y="1825"/>
                  <a:pt x="512" y="1825"/>
                </a:cubicBezTo>
                <a:cubicBezTo>
                  <a:pt x="512" y="1829"/>
                  <a:pt x="512" y="1829"/>
                  <a:pt x="512" y="1829"/>
                </a:cubicBezTo>
                <a:cubicBezTo>
                  <a:pt x="538" y="1829"/>
                  <a:pt x="559" y="1809"/>
                  <a:pt x="559" y="1783"/>
                </a:cubicBezTo>
                <a:cubicBezTo>
                  <a:pt x="559" y="1758"/>
                  <a:pt x="538" y="1737"/>
                  <a:pt x="512" y="1737"/>
                </a:cubicBezTo>
                <a:cubicBezTo>
                  <a:pt x="487" y="1737"/>
                  <a:pt x="466" y="1758"/>
                  <a:pt x="466" y="1783"/>
                </a:cubicBezTo>
                <a:cubicBezTo>
                  <a:pt x="466" y="1809"/>
                  <a:pt x="487" y="1829"/>
                  <a:pt x="512" y="1829"/>
                </a:cubicBezTo>
                <a:lnTo>
                  <a:pt x="512" y="1825"/>
                </a:lnTo>
                <a:close/>
                <a:moveTo>
                  <a:pt x="955" y="1671"/>
                </a:moveTo>
                <a:cubicBezTo>
                  <a:pt x="955" y="1667"/>
                  <a:pt x="955" y="1667"/>
                  <a:pt x="955" y="1667"/>
                </a:cubicBezTo>
                <a:cubicBezTo>
                  <a:pt x="74" y="1667"/>
                  <a:pt x="74" y="1667"/>
                  <a:pt x="74" y="1667"/>
                </a:cubicBezTo>
                <a:cubicBezTo>
                  <a:pt x="74" y="251"/>
                  <a:pt x="74" y="251"/>
                  <a:pt x="74" y="251"/>
                </a:cubicBezTo>
                <a:cubicBezTo>
                  <a:pt x="951" y="251"/>
                  <a:pt x="951" y="251"/>
                  <a:pt x="951" y="251"/>
                </a:cubicBezTo>
                <a:cubicBezTo>
                  <a:pt x="951" y="1671"/>
                  <a:pt x="951" y="1671"/>
                  <a:pt x="951" y="1671"/>
                </a:cubicBezTo>
                <a:cubicBezTo>
                  <a:pt x="955" y="1671"/>
                  <a:pt x="955" y="1671"/>
                  <a:pt x="955" y="1671"/>
                </a:cubicBezTo>
                <a:cubicBezTo>
                  <a:pt x="955" y="1667"/>
                  <a:pt x="955" y="1667"/>
                  <a:pt x="955" y="1667"/>
                </a:cubicBezTo>
                <a:cubicBezTo>
                  <a:pt x="955" y="1671"/>
                  <a:pt x="955" y="1671"/>
                  <a:pt x="955" y="1671"/>
                </a:cubicBezTo>
                <a:cubicBezTo>
                  <a:pt x="959" y="1671"/>
                  <a:pt x="959" y="1671"/>
                  <a:pt x="959" y="1671"/>
                </a:cubicBezTo>
                <a:cubicBezTo>
                  <a:pt x="959" y="243"/>
                  <a:pt x="959" y="243"/>
                  <a:pt x="959" y="243"/>
                </a:cubicBezTo>
                <a:cubicBezTo>
                  <a:pt x="66" y="243"/>
                  <a:pt x="66" y="243"/>
                  <a:pt x="66" y="243"/>
                </a:cubicBezTo>
                <a:cubicBezTo>
                  <a:pt x="66" y="1675"/>
                  <a:pt x="66" y="1675"/>
                  <a:pt x="66" y="1675"/>
                </a:cubicBezTo>
                <a:cubicBezTo>
                  <a:pt x="959" y="1675"/>
                  <a:pt x="959" y="1675"/>
                  <a:pt x="959" y="1675"/>
                </a:cubicBezTo>
                <a:cubicBezTo>
                  <a:pt x="959" y="1671"/>
                  <a:pt x="959" y="1671"/>
                  <a:pt x="959" y="1671"/>
                </a:cubicBezTo>
                <a:lnTo>
                  <a:pt x="955" y="16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Oval 7"/>
          <p:cNvSpPr>
            <a:spLocks noChangeArrowheads="1"/>
          </p:cNvSpPr>
          <p:nvPr/>
        </p:nvSpPr>
        <p:spPr bwMode="auto">
          <a:xfrm>
            <a:off x="7760228" y="2214141"/>
            <a:ext cx="60325" cy="571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zh-CN" sz="1800">
              <a:latin typeface="Arial" panose="020B0604020202020204" pitchFamily="34" charset="0"/>
            </a:endParaRPr>
          </a:p>
        </p:txBody>
      </p:sp>
      <p:grpSp>
        <p:nvGrpSpPr>
          <p:cNvPr id="32" name="Группа 46"/>
          <p:cNvGrpSpPr/>
          <p:nvPr/>
        </p:nvGrpSpPr>
        <p:grpSpPr bwMode="auto">
          <a:xfrm>
            <a:off x="4064528" y="2083966"/>
            <a:ext cx="484187" cy="317500"/>
            <a:chOff x="6632575" y="4011613"/>
            <a:chExt cx="484188" cy="317500"/>
          </a:xfrm>
        </p:grpSpPr>
        <p:sp>
          <p:nvSpPr>
            <p:cNvPr id="33" name="Freeform 8"/>
            <p:cNvSpPr/>
            <p:nvPr/>
          </p:nvSpPr>
          <p:spPr bwMode="auto">
            <a:xfrm>
              <a:off x="6632575" y="4029075"/>
              <a:ext cx="155575" cy="268288"/>
            </a:xfrm>
            <a:custGeom>
              <a:avLst/>
              <a:gdLst>
                <a:gd name="T0" fmla="*/ 0 w 98"/>
                <a:gd name="T1" fmla="*/ 0 h 169"/>
                <a:gd name="T2" fmla="*/ 0 w 98"/>
                <a:gd name="T3" fmla="*/ 2147483646 h 169"/>
                <a:gd name="T4" fmla="*/ 2147483646 w 98"/>
                <a:gd name="T5" fmla="*/ 2147483646 h 169"/>
                <a:gd name="T6" fmla="*/ 0 w 98"/>
                <a:gd name="T7" fmla="*/ 0 h 1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8" h="169">
                  <a:moveTo>
                    <a:pt x="0" y="0"/>
                  </a:moveTo>
                  <a:lnTo>
                    <a:pt x="0" y="169"/>
                  </a:lnTo>
                  <a:lnTo>
                    <a:pt x="98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9"/>
            <p:cNvSpPr/>
            <p:nvPr/>
          </p:nvSpPr>
          <p:spPr bwMode="auto">
            <a:xfrm>
              <a:off x="6661150" y="4011613"/>
              <a:ext cx="427038" cy="179388"/>
            </a:xfrm>
            <a:custGeom>
              <a:avLst/>
              <a:gdLst>
                <a:gd name="T0" fmla="*/ 2147483646 w 269"/>
                <a:gd name="T1" fmla="*/ 2147483646 h 113"/>
                <a:gd name="T2" fmla="*/ 2147483646 w 269"/>
                <a:gd name="T3" fmla="*/ 0 h 113"/>
                <a:gd name="T4" fmla="*/ 0 w 269"/>
                <a:gd name="T5" fmla="*/ 0 h 113"/>
                <a:gd name="T6" fmla="*/ 2147483646 w 269"/>
                <a:gd name="T7" fmla="*/ 2147483646 h 1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9" h="113">
                  <a:moveTo>
                    <a:pt x="138" y="113"/>
                  </a:moveTo>
                  <a:lnTo>
                    <a:pt x="269" y="0"/>
                  </a:lnTo>
                  <a:lnTo>
                    <a:pt x="0" y="0"/>
                  </a:lnTo>
                  <a:lnTo>
                    <a:pt x="138" y="1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0"/>
            <p:cNvSpPr/>
            <p:nvPr/>
          </p:nvSpPr>
          <p:spPr bwMode="auto">
            <a:xfrm>
              <a:off x="6958013" y="4029075"/>
              <a:ext cx="158750" cy="268288"/>
            </a:xfrm>
            <a:custGeom>
              <a:avLst/>
              <a:gdLst>
                <a:gd name="T0" fmla="*/ 2147483646 w 100"/>
                <a:gd name="T1" fmla="*/ 2147483646 h 169"/>
                <a:gd name="T2" fmla="*/ 2147483646 w 100"/>
                <a:gd name="T3" fmla="*/ 0 h 169"/>
                <a:gd name="T4" fmla="*/ 0 w 100"/>
                <a:gd name="T5" fmla="*/ 2147483646 h 169"/>
                <a:gd name="T6" fmla="*/ 2147483646 w 100"/>
                <a:gd name="T7" fmla="*/ 2147483646 h 16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0" h="169">
                  <a:moveTo>
                    <a:pt x="100" y="169"/>
                  </a:moveTo>
                  <a:lnTo>
                    <a:pt x="100" y="0"/>
                  </a:lnTo>
                  <a:lnTo>
                    <a:pt x="0" y="86"/>
                  </a:lnTo>
                  <a:lnTo>
                    <a:pt x="100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1"/>
            <p:cNvSpPr/>
            <p:nvPr/>
          </p:nvSpPr>
          <p:spPr bwMode="auto">
            <a:xfrm>
              <a:off x="6648450" y="4181475"/>
              <a:ext cx="461963" cy="147638"/>
            </a:xfrm>
            <a:custGeom>
              <a:avLst/>
              <a:gdLst>
                <a:gd name="T0" fmla="*/ 2147483646 w 291"/>
                <a:gd name="T1" fmla="*/ 2147483646 h 93"/>
                <a:gd name="T2" fmla="*/ 2147483646 w 291"/>
                <a:gd name="T3" fmla="*/ 0 h 93"/>
                <a:gd name="T4" fmla="*/ 0 w 291"/>
                <a:gd name="T5" fmla="*/ 2147483646 h 93"/>
                <a:gd name="T6" fmla="*/ 2147483646 w 291"/>
                <a:gd name="T7" fmla="*/ 2147483646 h 93"/>
                <a:gd name="T8" fmla="*/ 2147483646 w 291"/>
                <a:gd name="T9" fmla="*/ 0 h 93"/>
                <a:gd name="T10" fmla="*/ 2147483646 w 291"/>
                <a:gd name="T11" fmla="*/ 2147483646 h 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91" h="93">
                  <a:moveTo>
                    <a:pt x="146" y="29"/>
                  </a:moveTo>
                  <a:lnTo>
                    <a:pt x="110" y="0"/>
                  </a:lnTo>
                  <a:lnTo>
                    <a:pt x="0" y="93"/>
                  </a:lnTo>
                  <a:lnTo>
                    <a:pt x="291" y="93"/>
                  </a:lnTo>
                  <a:lnTo>
                    <a:pt x="182" y="0"/>
                  </a:lnTo>
                  <a:lnTo>
                    <a:pt x="146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" name="Oval 12"/>
          <p:cNvSpPr>
            <a:spLocks noChangeArrowheads="1"/>
          </p:cNvSpPr>
          <p:nvPr/>
        </p:nvSpPr>
        <p:spPr bwMode="auto">
          <a:xfrm>
            <a:off x="7760228" y="4466803"/>
            <a:ext cx="60325" cy="587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zh-CN" sz="1800">
              <a:latin typeface="Arial" panose="020B0604020202020204" pitchFamily="34" charset="0"/>
            </a:endParaRPr>
          </a:p>
        </p:txBody>
      </p:sp>
      <p:sp>
        <p:nvSpPr>
          <p:cNvPr id="38" name="Freeform 13"/>
          <p:cNvSpPr>
            <a:spLocks noEditPoints="1"/>
          </p:cNvSpPr>
          <p:nvPr/>
        </p:nvSpPr>
        <p:spPr bwMode="auto">
          <a:xfrm>
            <a:off x="4066115" y="4247728"/>
            <a:ext cx="487363" cy="484188"/>
          </a:xfrm>
          <a:custGeom>
            <a:avLst/>
            <a:gdLst>
              <a:gd name="T0" fmla="*/ 2147483646 w 187"/>
              <a:gd name="T1" fmla="*/ 2147483646 h 186"/>
              <a:gd name="T2" fmla="*/ 2147483646 w 187"/>
              <a:gd name="T3" fmla="*/ 2147483646 h 186"/>
              <a:gd name="T4" fmla="*/ 2147483646 w 187"/>
              <a:gd name="T5" fmla="*/ 2147483646 h 186"/>
              <a:gd name="T6" fmla="*/ 2147483646 w 187"/>
              <a:gd name="T7" fmla="*/ 2147483646 h 186"/>
              <a:gd name="T8" fmla="*/ 2147483646 w 187"/>
              <a:gd name="T9" fmla="*/ 2147483646 h 186"/>
              <a:gd name="T10" fmla="*/ 2147483646 w 187"/>
              <a:gd name="T11" fmla="*/ 2147483646 h 186"/>
              <a:gd name="T12" fmla="*/ 2147483646 w 187"/>
              <a:gd name="T13" fmla="*/ 2147483646 h 186"/>
              <a:gd name="T14" fmla="*/ 2147483646 w 187"/>
              <a:gd name="T15" fmla="*/ 2147483646 h 186"/>
              <a:gd name="T16" fmla="*/ 2147483646 w 187"/>
              <a:gd name="T17" fmla="*/ 2147483646 h 186"/>
              <a:gd name="T18" fmla="*/ 2147483646 w 187"/>
              <a:gd name="T19" fmla="*/ 2147483646 h 186"/>
              <a:gd name="T20" fmla="*/ 2147483646 w 187"/>
              <a:gd name="T21" fmla="*/ 2147483646 h 186"/>
              <a:gd name="T22" fmla="*/ 2147483646 w 187"/>
              <a:gd name="T23" fmla="*/ 2147483646 h 186"/>
              <a:gd name="T24" fmla="*/ 2147483646 w 187"/>
              <a:gd name="T25" fmla="*/ 2147483646 h 186"/>
              <a:gd name="T26" fmla="*/ 2147483646 w 187"/>
              <a:gd name="T27" fmla="*/ 2147483646 h 186"/>
              <a:gd name="T28" fmla="*/ 2147483646 w 187"/>
              <a:gd name="T29" fmla="*/ 2147483646 h 186"/>
              <a:gd name="T30" fmla="*/ 2147483646 w 187"/>
              <a:gd name="T31" fmla="*/ 2147483646 h 186"/>
              <a:gd name="T32" fmla="*/ 2147483646 w 187"/>
              <a:gd name="T33" fmla="*/ 2147483646 h 18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87" h="186">
                <a:moveTo>
                  <a:pt x="164" y="23"/>
                </a:moveTo>
                <a:cubicBezTo>
                  <a:pt x="140" y="0"/>
                  <a:pt x="103" y="0"/>
                  <a:pt x="80" y="23"/>
                </a:cubicBezTo>
                <a:cubicBezTo>
                  <a:pt x="61" y="42"/>
                  <a:pt x="57" y="71"/>
                  <a:pt x="70" y="94"/>
                </a:cubicBezTo>
                <a:cubicBezTo>
                  <a:pt x="71" y="95"/>
                  <a:pt x="71" y="95"/>
                  <a:pt x="71" y="95"/>
                </a:cubicBezTo>
                <a:cubicBezTo>
                  <a:pt x="3" y="163"/>
                  <a:pt x="3" y="163"/>
                  <a:pt x="3" y="163"/>
                </a:cubicBezTo>
                <a:cubicBezTo>
                  <a:pt x="0" y="165"/>
                  <a:pt x="0" y="169"/>
                  <a:pt x="3" y="171"/>
                </a:cubicBezTo>
                <a:cubicBezTo>
                  <a:pt x="15" y="184"/>
                  <a:pt x="15" y="184"/>
                  <a:pt x="15" y="184"/>
                </a:cubicBezTo>
                <a:cubicBezTo>
                  <a:pt x="17" y="186"/>
                  <a:pt x="21" y="186"/>
                  <a:pt x="24" y="184"/>
                </a:cubicBezTo>
                <a:cubicBezTo>
                  <a:pt x="92" y="116"/>
                  <a:pt x="92" y="116"/>
                  <a:pt x="92" y="116"/>
                </a:cubicBezTo>
                <a:cubicBezTo>
                  <a:pt x="93" y="116"/>
                  <a:pt x="93" y="116"/>
                  <a:pt x="93" y="116"/>
                </a:cubicBezTo>
                <a:cubicBezTo>
                  <a:pt x="115" y="129"/>
                  <a:pt x="144" y="126"/>
                  <a:pt x="164" y="107"/>
                </a:cubicBezTo>
                <a:cubicBezTo>
                  <a:pt x="187" y="83"/>
                  <a:pt x="187" y="46"/>
                  <a:pt x="164" y="23"/>
                </a:cubicBezTo>
                <a:close/>
                <a:moveTo>
                  <a:pt x="147" y="90"/>
                </a:moveTo>
                <a:cubicBezTo>
                  <a:pt x="133" y="104"/>
                  <a:pt x="110" y="104"/>
                  <a:pt x="97" y="90"/>
                </a:cubicBezTo>
                <a:cubicBezTo>
                  <a:pt x="83" y="76"/>
                  <a:pt x="83" y="53"/>
                  <a:pt x="97" y="39"/>
                </a:cubicBezTo>
                <a:cubicBezTo>
                  <a:pt x="110" y="25"/>
                  <a:pt x="133" y="25"/>
                  <a:pt x="147" y="39"/>
                </a:cubicBezTo>
                <a:cubicBezTo>
                  <a:pt x="161" y="53"/>
                  <a:pt x="161" y="76"/>
                  <a:pt x="147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-30163" y="0"/>
            <a:ext cx="1727201" cy="3357563"/>
          </a:xfrm>
          <a:custGeom>
            <a:avLst/>
            <a:gdLst>
              <a:gd name="T0" fmla="*/ 0 w 1088"/>
              <a:gd name="T1" fmla="*/ 0 h 2115"/>
              <a:gd name="T2" fmla="*/ 68262 w 1088"/>
              <a:gd name="T3" fmla="*/ 3357563 h 2115"/>
              <a:gd name="T4" fmla="*/ 1727200 w 1088"/>
              <a:gd name="T5" fmla="*/ 361950 h 2115"/>
              <a:gd name="T6" fmla="*/ 0 w 1088"/>
              <a:gd name="T7" fmla="*/ 0 h 2115"/>
              <a:gd name="T8" fmla="*/ 0 60000 65536"/>
              <a:gd name="T9" fmla="*/ 0 60000 65536"/>
              <a:gd name="T10" fmla="*/ 0 60000 65536"/>
              <a:gd name="T11" fmla="*/ 0 60000 65536"/>
              <a:gd name="T12" fmla="*/ 0 w 1088"/>
              <a:gd name="T13" fmla="*/ 0 h 2115"/>
              <a:gd name="T14" fmla="*/ 1088 w 1088"/>
              <a:gd name="T15" fmla="*/ 2115 h 2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88" h="2115">
                <a:moveTo>
                  <a:pt x="0" y="0"/>
                </a:moveTo>
                <a:lnTo>
                  <a:pt x="43" y="2115"/>
                </a:lnTo>
                <a:lnTo>
                  <a:pt x="1088" y="22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5294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38100" y="361950"/>
            <a:ext cx="2439988" cy="2995613"/>
          </a:xfrm>
          <a:custGeom>
            <a:avLst/>
            <a:gdLst>
              <a:gd name="T0" fmla="*/ 1658938 w 1537"/>
              <a:gd name="T1" fmla="*/ 0 h 1887"/>
              <a:gd name="T2" fmla="*/ 0 w 1537"/>
              <a:gd name="T3" fmla="*/ 2995613 h 1887"/>
              <a:gd name="T4" fmla="*/ 2439988 w 1537"/>
              <a:gd name="T5" fmla="*/ 1395413 h 1887"/>
              <a:gd name="T6" fmla="*/ 1658938 w 1537"/>
              <a:gd name="T7" fmla="*/ 0 h 1887"/>
              <a:gd name="T8" fmla="*/ 0 60000 65536"/>
              <a:gd name="T9" fmla="*/ 0 60000 65536"/>
              <a:gd name="T10" fmla="*/ 0 60000 65536"/>
              <a:gd name="T11" fmla="*/ 0 60000 65536"/>
              <a:gd name="T12" fmla="*/ 0 w 1537"/>
              <a:gd name="T13" fmla="*/ 0 h 1887"/>
              <a:gd name="T14" fmla="*/ 1537 w 1537"/>
              <a:gd name="T15" fmla="*/ 1887 h 1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37" h="1887">
                <a:moveTo>
                  <a:pt x="1045" y="0"/>
                </a:moveTo>
                <a:lnTo>
                  <a:pt x="0" y="1887"/>
                </a:lnTo>
                <a:lnTo>
                  <a:pt x="1537" y="879"/>
                </a:lnTo>
                <a:lnTo>
                  <a:pt x="1045" y="0"/>
                </a:lnTo>
                <a:close/>
              </a:path>
            </a:pathLst>
          </a:custGeom>
          <a:solidFill>
            <a:schemeClr val="bg1">
              <a:alpha val="27058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-30163" y="3357563"/>
            <a:ext cx="4138613" cy="3552825"/>
          </a:xfrm>
          <a:custGeom>
            <a:avLst/>
            <a:gdLst>
              <a:gd name="T0" fmla="*/ 68263 w 2607"/>
              <a:gd name="T1" fmla="*/ 0 h 2238"/>
              <a:gd name="T2" fmla="*/ 0 w 2607"/>
              <a:gd name="T3" fmla="*/ 3552825 h 2238"/>
              <a:gd name="T4" fmla="*/ 4138613 w 2607"/>
              <a:gd name="T5" fmla="*/ 1620837 h 2238"/>
              <a:gd name="T6" fmla="*/ 68263 w 2607"/>
              <a:gd name="T7" fmla="*/ 0 h 2238"/>
              <a:gd name="T8" fmla="*/ 0 60000 65536"/>
              <a:gd name="T9" fmla="*/ 0 60000 65536"/>
              <a:gd name="T10" fmla="*/ 0 60000 65536"/>
              <a:gd name="T11" fmla="*/ 0 60000 65536"/>
              <a:gd name="T12" fmla="*/ 0 w 2607"/>
              <a:gd name="T13" fmla="*/ 0 h 2238"/>
              <a:gd name="T14" fmla="*/ 2607 w 2607"/>
              <a:gd name="T15" fmla="*/ 2238 h 22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07" h="2238">
                <a:moveTo>
                  <a:pt x="43" y="0"/>
                </a:moveTo>
                <a:lnTo>
                  <a:pt x="0" y="2238"/>
                </a:lnTo>
                <a:lnTo>
                  <a:pt x="2607" y="1021"/>
                </a:lnTo>
                <a:lnTo>
                  <a:pt x="43" y="0"/>
                </a:lnTo>
                <a:close/>
              </a:path>
            </a:pathLst>
          </a:custGeom>
          <a:solidFill>
            <a:schemeClr val="bg1">
              <a:alpha val="16862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38100" y="1757363"/>
            <a:ext cx="4070350" cy="3221037"/>
          </a:xfrm>
          <a:custGeom>
            <a:avLst/>
            <a:gdLst>
              <a:gd name="T0" fmla="*/ 2439987 w 2564"/>
              <a:gd name="T1" fmla="*/ 0 h 2029"/>
              <a:gd name="T2" fmla="*/ 0 w 2564"/>
              <a:gd name="T3" fmla="*/ 1600200 h 2029"/>
              <a:gd name="T4" fmla="*/ 4070350 w 2564"/>
              <a:gd name="T5" fmla="*/ 3221038 h 2029"/>
              <a:gd name="T6" fmla="*/ 2439987 w 2564"/>
              <a:gd name="T7" fmla="*/ 0 h 2029"/>
              <a:gd name="T8" fmla="*/ 0 60000 65536"/>
              <a:gd name="T9" fmla="*/ 0 60000 65536"/>
              <a:gd name="T10" fmla="*/ 0 60000 65536"/>
              <a:gd name="T11" fmla="*/ 0 60000 65536"/>
              <a:gd name="T12" fmla="*/ 0 w 2564"/>
              <a:gd name="T13" fmla="*/ 0 h 2029"/>
              <a:gd name="T14" fmla="*/ 2564 w 2564"/>
              <a:gd name="T15" fmla="*/ 2029 h 202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64" h="2029">
                <a:moveTo>
                  <a:pt x="1537" y="0"/>
                </a:moveTo>
                <a:lnTo>
                  <a:pt x="0" y="1008"/>
                </a:lnTo>
                <a:lnTo>
                  <a:pt x="2564" y="2029"/>
                </a:lnTo>
                <a:lnTo>
                  <a:pt x="1537" y="0"/>
                </a:lnTo>
                <a:close/>
              </a:path>
            </a:pathLst>
          </a:custGeom>
          <a:solidFill>
            <a:schemeClr val="bg1">
              <a:alpha val="45097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-30163" y="4978400"/>
            <a:ext cx="8823326" cy="1931988"/>
          </a:xfrm>
          <a:custGeom>
            <a:avLst/>
            <a:gdLst>
              <a:gd name="T0" fmla="*/ 4138613 w 5558"/>
              <a:gd name="T1" fmla="*/ 0 h 1217"/>
              <a:gd name="T2" fmla="*/ 0 w 5558"/>
              <a:gd name="T3" fmla="*/ 1931988 h 1217"/>
              <a:gd name="T4" fmla="*/ 8823326 w 5558"/>
              <a:gd name="T5" fmla="*/ 1444625 h 1217"/>
              <a:gd name="T6" fmla="*/ 4138613 w 5558"/>
              <a:gd name="T7" fmla="*/ 0 h 1217"/>
              <a:gd name="T8" fmla="*/ 0 60000 65536"/>
              <a:gd name="T9" fmla="*/ 0 60000 65536"/>
              <a:gd name="T10" fmla="*/ 0 60000 65536"/>
              <a:gd name="T11" fmla="*/ 0 60000 65536"/>
              <a:gd name="T12" fmla="*/ 0 w 5558"/>
              <a:gd name="T13" fmla="*/ 0 h 1217"/>
              <a:gd name="T14" fmla="*/ 5558 w 5558"/>
              <a:gd name="T15" fmla="*/ 1217 h 12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58" h="1217">
                <a:moveTo>
                  <a:pt x="2607" y="0"/>
                </a:moveTo>
                <a:lnTo>
                  <a:pt x="0" y="1217"/>
                </a:lnTo>
                <a:lnTo>
                  <a:pt x="5558" y="910"/>
                </a:lnTo>
                <a:lnTo>
                  <a:pt x="2607" y="0"/>
                </a:lnTo>
                <a:close/>
              </a:path>
            </a:pathLst>
          </a:custGeom>
          <a:solidFill>
            <a:schemeClr val="bg1">
              <a:alpha val="39999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6430963"/>
            <a:ext cx="12234863" cy="479425"/>
          </a:xfrm>
          <a:custGeom>
            <a:avLst/>
            <a:gdLst>
              <a:gd name="connsiteX0" fmla="*/ 8795658 w 12235543"/>
              <a:gd name="connsiteY0" fmla="*/ 0 h 478971"/>
              <a:gd name="connsiteX1" fmla="*/ 12235543 w 12235543"/>
              <a:gd name="connsiteY1" fmla="*/ 449943 h 478971"/>
              <a:gd name="connsiteX2" fmla="*/ 0 w 12235543"/>
              <a:gd name="connsiteY2" fmla="*/ 478971 h 478971"/>
              <a:gd name="connsiteX3" fmla="*/ 8795658 w 12235543"/>
              <a:gd name="connsiteY3" fmla="*/ 0 h 478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35543" h="478971">
                <a:moveTo>
                  <a:pt x="8795658" y="0"/>
                </a:moveTo>
                <a:lnTo>
                  <a:pt x="12235543" y="449943"/>
                </a:lnTo>
                <a:lnTo>
                  <a:pt x="0" y="478971"/>
                </a:lnTo>
                <a:lnTo>
                  <a:pt x="8795658" y="0"/>
                </a:lnTo>
                <a:close/>
              </a:path>
            </a:pathLst>
          </a:custGeom>
          <a:solidFill>
            <a:schemeClr val="bg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4176713" y="3771757"/>
            <a:ext cx="5544062" cy="4616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BY: </a:t>
            </a:r>
            <a:r>
              <a:rPr lang="zh-CN" altLang="en-US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启点 </a:t>
            </a:r>
            <a:r>
              <a:rPr lang="en-US" altLang="zh-CN" sz="24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      XXXX</a:t>
            </a:r>
            <a:r>
              <a:rPr lang="zh-CN" altLang="en-US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年</a:t>
            </a:r>
            <a:r>
              <a:rPr lang="en-US" altLang="zh-CN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XX</a:t>
            </a:r>
            <a:r>
              <a:rPr lang="zh-CN" altLang="en-US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月</a:t>
            </a:r>
            <a:r>
              <a:rPr lang="en-US" altLang="zh-CN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XX</a:t>
            </a:r>
            <a:r>
              <a:rPr lang="zh-CN" altLang="en-US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日</a:t>
            </a:r>
            <a:endParaRPr lang="zh-CN" altLang="en-US" sz="1100" dirty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59652" y="1687318"/>
            <a:ext cx="4787735" cy="1929584"/>
          </a:xfrm>
          <a:custGeom>
            <a:avLst/>
            <a:gdLst/>
            <a:ahLst/>
            <a:cxnLst/>
            <a:rect l="l" t="t" r="r" b="b"/>
            <a:pathLst>
              <a:path w="4787735" h="1929584">
                <a:moveTo>
                  <a:pt x="1691729" y="1504755"/>
                </a:moveTo>
                <a:lnTo>
                  <a:pt x="1600870" y="1699980"/>
                </a:lnTo>
                <a:lnTo>
                  <a:pt x="1778087" y="1699980"/>
                </a:lnTo>
                <a:close/>
                <a:moveTo>
                  <a:pt x="2138623" y="1355368"/>
                </a:moveTo>
                <a:lnTo>
                  <a:pt x="2351857" y="1357005"/>
                </a:lnTo>
                <a:lnTo>
                  <a:pt x="2606018" y="1735587"/>
                </a:lnTo>
                <a:lnTo>
                  <a:pt x="2606018" y="1357005"/>
                </a:lnTo>
                <a:lnTo>
                  <a:pt x="2760725" y="1357005"/>
                </a:lnTo>
                <a:lnTo>
                  <a:pt x="2760725" y="1918943"/>
                </a:lnTo>
                <a:lnTo>
                  <a:pt x="2531331" y="1918943"/>
                </a:lnTo>
                <a:lnTo>
                  <a:pt x="2292921" y="1566965"/>
                </a:lnTo>
                <a:lnTo>
                  <a:pt x="2292921" y="1879243"/>
                </a:lnTo>
                <a:lnTo>
                  <a:pt x="2138623" y="1928357"/>
                </a:lnTo>
                <a:close/>
                <a:moveTo>
                  <a:pt x="0" y="1354959"/>
                </a:moveTo>
                <a:lnTo>
                  <a:pt x="555390" y="1354959"/>
                </a:lnTo>
                <a:lnTo>
                  <a:pt x="508732" y="1486337"/>
                </a:lnTo>
                <a:lnTo>
                  <a:pt x="350751" y="1486337"/>
                </a:lnTo>
                <a:lnTo>
                  <a:pt x="350751" y="1886201"/>
                </a:lnTo>
                <a:lnTo>
                  <a:pt x="198090" y="1929584"/>
                </a:lnTo>
                <a:lnTo>
                  <a:pt x="198090" y="1486337"/>
                </a:lnTo>
                <a:lnTo>
                  <a:pt x="0" y="1486337"/>
                </a:lnTo>
                <a:close/>
                <a:moveTo>
                  <a:pt x="3247541" y="1354140"/>
                </a:moveTo>
                <a:lnTo>
                  <a:pt x="3444813" y="1354140"/>
                </a:lnTo>
                <a:lnTo>
                  <a:pt x="3193517" y="1628766"/>
                </a:lnTo>
                <a:lnTo>
                  <a:pt x="3475509" y="1916487"/>
                </a:lnTo>
                <a:lnTo>
                  <a:pt x="3259820" y="1916487"/>
                </a:lnTo>
                <a:lnTo>
                  <a:pt x="3050270" y="1695887"/>
                </a:lnTo>
                <a:lnTo>
                  <a:pt x="3011798" y="1695887"/>
                </a:lnTo>
                <a:lnTo>
                  <a:pt x="3011798" y="1886610"/>
                </a:lnTo>
                <a:lnTo>
                  <a:pt x="2856272" y="1922627"/>
                </a:lnTo>
                <a:lnTo>
                  <a:pt x="2856272" y="1356187"/>
                </a:lnTo>
                <a:lnTo>
                  <a:pt x="3011798" y="1356187"/>
                </a:lnTo>
                <a:lnTo>
                  <a:pt x="3011798" y="1567374"/>
                </a:lnTo>
                <a:lnTo>
                  <a:pt x="3050270" y="1567374"/>
                </a:lnTo>
                <a:close/>
                <a:moveTo>
                  <a:pt x="1592275" y="1354140"/>
                </a:moveTo>
                <a:lnTo>
                  <a:pt x="1785454" y="1354140"/>
                </a:lnTo>
                <a:lnTo>
                  <a:pt x="2044526" y="1917715"/>
                </a:lnTo>
                <a:lnTo>
                  <a:pt x="1870175" y="1917715"/>
                </a:lnTo>
                <a:lnTo>
                  <a:pt x="1820243" y="1805573"/>
                </a:lnTo>
                <a:lnTo>
                  <a:pt x="1557077" y="1805573"/>
                </a:lnTo>
                <a:lnTo>
                  <a:pt x="1504280" y="1917715"/>
                </a:lnTo>
                <a:lnTo>
                  <a:pt x="1337295" y="1917715"/>
                </a:lnTo>
                <a:close/>
                <a:moveTo>
                  <a:pt x="801588" y="1354140"/>
                </a:moveTo>
                <a:lnTo>
                  <a:pt x="801588" y="1570648"/>
                </a:lnTo>
                <a:lnTo>
                  <a:pt x="1088492" y="1570648"/>
                </a:lnTo>
                <a:lnTo>
                  <a:pt x="1088492" y="1354140"/>
                </a:lnTo>
                <a:lnTo>
                  <a:pt x="1242789" y="1354550"/>
                </a:lnTo>
                <a:lnTo>
                  <a:pt x="1242789" y="1878425"/>
                </a:lnTo>
                <a:lnTo>
                  <a:pt x="1088492" y="1923445"/>
                </a:lnTo>
                <a:lnTo>
                  <a:pt x="1088492" y="1697524"/>
                </a:lnTo>
                <a:lnTo>
                  <a:pt x="801588" y="1697524"/>
                </a:lnTo>
                <a:lnTo>
                  <a:pt x="801588" y="1880062"/>
                </a:lnTo>
                <a:lnTo>
                  <a:pt x="648928" y="1924673"/>
                </a:lnTo>
                <a:lnTo>
                  <a:pt x="648928" y="1354550"/>
                </a:lnTo>
                <a:close/>
                <a:moveTo>
                  <a:pt x="3784402" y="1353322"/>
                </a:moveTo>
                <a:lnTo>
                  <a:pt x="3988222" y="1353322"/>
                </a:lnTo>
                <a:cubicBezTo>
                  <a:pt x="4008413" y="1353322"/>
                  <a:pt x="4028536" y="1354959"/>
                  <a:pt x="4048590" y="1358233"/>
                </a:cubicBezTo>
                <a:cubicBezTo>
                  <a:pt x="4068645" y="1361507"/>
                  <a:pt x="4083925" y="1366078"/>
                  <a:pt x="4094430" y="1371944"/>
                </a:cubicBezTo>
                <a:cubicBezTo>
                  <a:pt x="4104934" y="1377810"/>
                  <a:pt x="4114007" y="1385450"/>
                  <a:pt x="4121647" y="1394864"/>
                </a:cubicBezTo>
                <a:cubicBezTo>
                  <a:pt x="4129286" y="1404277"/>
                  <a:pt x="4134675" y="1414372"/>
                  <a:pt x="4137813" y="1425150"/>
                </a:cubicBezTo>
                <a:cubicBezTo>
                  <a:pt x="4140950" y="1435928"/>
                  <a:pt x="4142792" y="1447729"/>
                  <a:pt x="4143338" y="1460553"/>
                </a:cubicBezTo>
                <a:lnTo>
                  <a:pt x="4146203" y="1530130"/>
                </a:lnTo>
                <a:lnTo>
                  <a:pt x="3987403" y="1530130"/>
                </a:lnTo>
                <a:cubicBezTo>
                  <a:pt x="3986585" y="1522217"/>
                  <a:pt x="3985629" y="1514850"/>
                  <a:pt x="3984539" y="1508029"/>
                </a:cubicBezTo>
                <a:cubicBezTo>
                  <a:pt x="3983447" y="1501207"/>
                  <a:pt x="3980718" y="1494932"/>
                  <a:pt x="3976353" y="1489202"/>
                </a:cubicBezTo>
                <a:cubicBezTo>
                  <a:pt x="3971987" y="1483472"/>
                  <a:pt x="3964484" y="1478765"/>
                  <a:pt x="3953843" y="1475082"/>
                </a:cubicBezTo>
                <a:cubicBezTo>
                  <a:pt x="3943202" y="1471398"/>
                  <a:pt x="3927649" y="1469557"/>
                  <a:pt x="3907185" y="1469557"/>
                </a:cubicBezTo>
                <a:lnTo>
                  <a:pt x="3806094" y="1469557"/>
                </a:lnTo>
                <a:cubicBezTo>
                  <a:pt x="3782083" y="1469557"/>
                  <a:pt x="3766257" y="1471126"/>
                  <a:pt x="3758617" y="1474263"/>
                </a:cubicBezTo>
                <a:cubicBezTo>
                  <a:pt x="3750978" y="1477401"/>
                  <a:pt x="3743815" y="1483336"/>
                  <a:pt x="3737130" y="1492067"/>
                </a:cubicBezTo>
                <a:cubicBezTo>
                  <a:pt x="3730445" y="1500798"/>
                  <a:pt x="3730104" y="1515805"/>
                  <a:pt x="3736107" y="1537087"/>
                </a:cubicBezTo>
                <a:cubicBezTo>
                  <a:pt x="3739654" y="1551003"/>
                  <a:pt x="3745043" y="1560757"/>
                  <a:pt x="3752274" y="1566351"/>
                </a:cubicBezTo>
                <a:cubicBezTo>
                  <a:pt x="3759504" y="1571944"/>
                  <a:pt x="3767280" y="1575150"/>
                  <a:pt x="3775602" y="1575969"/>
                </a:cubicBezTo>
                <a:cubicBezTo>
                  <a:pt x="3783924" y="1576787"/>
                  <a:pt x="3802683" y="1577197"/>
                  <a:pt x="3831878" y="1577197"/>
                </a:cubicBezTo>
                <a:lnTo>
                  <a:pt x="3962438" y="1577197"/>
                </a:lnTo>
                <a:cubicBezTo>
                  <a:pt x="3976625" y="1577197"/>
                  <a:pt x="3997772" y="1577742"/>
                  <a:pt x="4025876" y="1578834"/>
                </a:cubicBezTo>
                <a:cubicBezTo>
                  <a:pt x="4053979" y="1579925"/>
                  <a:pt x="4077172" y="1583950"/>
                  <a:pt x="4095453" y="1590907"/>
                </a:cubicBezTo>
                <a:cubicBezTo>
                  <a:pt x="4113733" y="1597865"/>
                  <a:pt x="4128672" y="1609461"/>
                  <a:pt x="4140269" y="1625696"/>
                </a:cubicBezTo>
                <a:cubicBezTo>
                  <a:pt x="4151865" y="1641931"/>
                  <a:pt x="4159232" y="1663963"/>
                  <a:pt x="4162370" y="1691794"/>
                </a:cubicBezTo>
                <a:cubicBezTo>
                  <a:pt x="4165507" y="1719625"/>
                  <a:pt x="4165985" y="1749912"/>
                  <a:pt x="4163802" y="1782654"/>
                </a:cubicBezTo>
                <a:cubicBezTo>
                  <a:pt x="4161346" y="1816215"/>
                  <a:pt x="4156708" y="1839816"/>
                  <a:pt x="4149887" y="1853459"/>
                </a:cubicBezTo>
                <a:cubicBezTo>
                  <a:pt x="4143065" y="1867101"/>
                  <a:pt x="4135630" y="1877879"/>
                  <a:pt x="4127581" y="1885792"/>
                </a:cubicBezTo>
                <a:cubicBezTo>
                  <a:pt x="4119532" y="1893704"/>
                  <a:pt x="4107117" y="1901071"/>
                  <a:pt x="4090337" y="1907893"/>
                </a:cubicBezTo>
                <a:cubicBezTo>
                  <a:pt x="4073556" y="1914714"/>
                  <a:pt x="4048931" y="1918125"/>
                  <a:pt x="4016462" y="1918125"/>
                </a:cubicBezTo>
                <a:lnTo>
                  <a:pt x="3763938" y="1918125"/>
                </a:lnTo>
                <a:cubicBezTo>
                  <a:pt x="3722464" y="1918125"/>
                  <a:pt x="3691359" y="1915191"/>
                  <a:pt x="3670623" y="1909325"/>
                </a:cubicBezTo>
                <a:cubicBezTo>
                  <a:pt x="3649886" y="1903459"/>
                  <a:pt x="3635630" y="1898138"/>
                  <a:pt x="3627853" y="1893363"/>
                </a:cubicBezTo>
                <a:cubicBezTo>
                  <a:pt x="3620077" y="1888588"/>
                  <a:pt x="3612505" y="1881699"/>
                  <a:pt x="3605138" y="1872695"/>
                </a:cubicBezTo>
                <a:cubicBezTo>
                  <a:pt x="3597771" y="1863691"/>
                  <a:pt x="3592246" y="1851003"/>
                  <a:pt x="3588563" y="1834632"/>
                </a:cubicBezTo>
                <a:cubicBezTo>
                  <a:pt x="3584879" y="1818261"/>
                  <a:pt x="3583174" y="1800935"/>
                  <a:pt x="3583447" y="1782654"/>
                </a:cubicBezTo>
                <a:lnTo>
                  <a:pt x="3583856" y="1742135"/>
                </a:lnTo>
                <a:lnTo>
                  <a:pt x="3740609" y="1741726"/>
                </a:lnTo>
                <a:cubicBezTo>
                  <a:pt x="3739791" y="1755642"/>
                  <a:pt x="3740336" y="1766078"/>
                  <a:pt x="3742246" y="1773036"/>
                </a:cubicBezTo>
                <a:cubicBezTo>
                  <a:pt x="3744156" y="1779994"/>
                  <a:pt x="3747225" y="1785587"/>
                  <a:pt x="3751455" y="1789816"/>
                </a:cubicBezTo>
                <a:cubicBezTo>
                  <a:pt x="3755684" y="1794045"/>
                  <a:pt x="3760391" y="1797320"/>
                  <a:pt x="3765575" y="1799639"/>
                </a:cubicBezTo>
                <a:cubicBezTo>
                  <a:pt x="3770759" y="1801958"/>
                  <a:pt x="3776489" y="1803118"/>
                  <a:pt x="3782765" y="1803118"/>
                </a:cubicBezTo>
                <a:lnTo>
                  <a:pt x="3916189" y="1803118"/>
                </a:lnTo>
                <a:cubicBezTo>
                  <a:pt x="3938563" y="1803391"/>
                  <a:pt x="3955480" y="1802712"/>
                  <a:pt x="3966940" y="1801081"/>
                </a:cubicBezTo>
                <a:cubicBezTo>
                  <a:pt x="3978399" y="1799450"/>
                  <a:pt x="3988427" y="1794353"/>
                  <a:pt x="3997022" y="1785791"/>
                </a:cubicBezTo>
                <a:cubicBezTo>
                  <a:pt x="4005616" y="1777228"/>
                  <a:pt x="4008549" y="1760169"/>
                  <a:pt x="4005821" y="1734615"/>
                </a:cubicBezTo>
                <a:cubicBezTo>
                  <a:pt x="4004456" y="1723744"/>
                  <a:pt x="4000841" y="1714230"/>
                  <a:pt x="3994975" y="1706074"/>
                </a:cubicBezTo>
                <a:cubicBezTo>
                  <a:pt x="3989108" y="1697918"/>
                  <a:pt x="3979354" y="1693841"/>
                  <a:pt x="3965712" y="1693841"/>
                </a:cubicBezTo>
                <a:lnTo>
                  <a:pt x="3754934" y="1693841"/>
                </a:lnTo>
                <a:cubicBezTo>
                  <a:pt x="3720555" y="1693841"/>
                  <a:pt x="3697226" y="1693772"/>
                  <a:pt x="3684948" y="1693636"/>
                </a:cubicBezTo>
                <a:cubicBezTo>
                  <a:pt x="3672669" y="1693500"/>
                  <a:pt x="3659231" y="1690635"/>
                  <a:pt x="3644634" y="1685041"/>
                </a:cubicBezTo>
                <a:cubicBezTo>
                  <a:pt x="3630036" y="1679448"/>
                  <a:pt x="3618031" y="1670785"/>
                  <a:pt x="3608617" y="1659052"/>
                </a:cubicBezTo>
                <a:cubicBezTo>
                  <a:pt x="3599204" y="1647319"/>
                  <a:pt x="3592109" y="1633131"/>
                  <a:pt x="3587335" y="1616487"/>
                </a:cubicBezTo>
                <a:cubicBezTo>
                  <a:pt x="3582560" y="1599843"/>
                  <a:pt x="3580173" y="1580607"/>
                  <a:pt x="3580173" y="1558779"/>
                </a:cubicBezTo>
                <a:lnTo>
                  <a:pt x="3580173" y="1479379"/>
                </a:lnTo>
                <a:cubicBezTo>
                  <a:pt x="3580173" y="1462190"/>
                  <a:pt x="3583719" y="1443840"/>
                  <a:pt x="3590814" y="1424332"/>
                </a:cubicBezTo>
                <a:cubicBezTo>
                  <a:pt x="3597908" y="1404823"/>
                  <a:pt x="3610527" y="1389748"/>
                  <a:pt x="3628672" y="1379106"/>
                </a:cubicBezTo>
                <a:cubicBezTo>
                  <a:pt x="3646816" y="1368465"/>
                  <a:pt x="3670759" y="1361507"/>
                  <a:pt x="3700500" y="1358233"/>
                </a:cubicBezTo>
                <a:cubicBezTo>
                  <a:pt x="3730240" y="1354959"/>
                  <a:pt x="3758208" y="1353322"/>
                  <a:pt x="3784402" y="1353322"/>
                </a:cubicBezTo>
                <a:close/>
                <a:moveTo>
                  <a:pt x="4688700" y="824936"/>
                </a:moveTo>
                <a:cubicBezTo>
                  <a:pt x="4705025" y="824936"/>
                  <a:pt x="4721077" y="829107"/>
                  <a:pt x="4736857" y="837451"/>
                </a:cubicBezTo>
                <a:cubicBezTo>
                  <a:pt x="4752637" y="845795"/>
                  <a:pt x="4765063" y="857857"/>
                  <a:pt x="4774131" y="873637"/>
                </a:cubicBezTo>
                <a:cubicBezTo>
                  <a:pt x="4783201" y="889418"/>
                  <a:pt x="4787735" y="906014"/>
                  <a:pt x="4787735" y="923427"/>
                </a:cubicBezTo>
                <a:cubicBezTo>
                  <a:pt x="4787373" y="941203"/>
                  <a:pt x="4782838" y="957618"/>
                  <a:pt x="4774131" y="972673"/>
                </a:cubicBezTo>
                <a:cubicBezTo>
                  <a:pt x="4765425" y="987728"/>
                  <a:pt x="4753363" y="999699"/>
                  <a:pt x="4737945" y="1008587"/>
                </a:cubicBezTo>
                <a:cubicBezTo>
                  <a:pt x="4722527" y="1017475"/>
                  <a:pt x="4706113" y="1021738"/>
                  <a:pt x="4688700" y="1021375"/>
                </a:cubicBezTo>
                <a:cubicBezTo>
                  <a:pt x="4670924" y="1021375"/>
                  <a:pt x="4654509" y="1017022"/>
                  <a:pt x="4639454" y="1008315"/>
                </a:cubicBezTo>
                <a:cubicBezTo>
                  <a:pt x="4624399" y="999609"/>
                  <a:pt x="4612519" y="987728"/>
                  <a:pt x="4603812" y="972673"/>
                </a:cubicBezTo>
                <a:cubicBezTo>
                  <a:pt x="4595105" y="957618"/>
                  <a:pt x="4590661" y="941294"/>
                  <a:pt x="4590480" y="923699"/>
                </a:cubicBezTo>
                <a:cubicBezTo>
                  <a:pt x="4590299" y="906105"/>
                  <a:pt x="4594743" y="889508"/>
                  <a:pt x="4603812" y="873909"/>
                </a:cubicBezTo>
                <a:cubicBezTo>
                  <a:pt x="4612881" y="857948"/>
                  <a:pt x="4625125" y="845885"/>
                  <a:pt x="4640543" y="837723"/>
                </a:cubicBezTo>
                <a:cubicBezTo>
                  <a:pt x="4655960" y="829561"/>
                  <a:pt x="4672013" y="825298"/>
                  <a:pt x="4688700" y="824936"/>
                </a:cubicBezTo>
                <a:close/>
                <a:moveTo>
                  <a:pt x="1523633" y="775418"/>
                </a:moveTo>
                <a:lnTo>
                  <a:pt x="1654229" y="775418"/>
                </a:lnTo>
                <a:lnTo>
                  <a:pt x="1554105" y="1026816"/>
                </a:lnTo>
                <a:lnTo>
                  <a:pt x="1422964" y="1026816"/>
                </a:lnTo>
                <a:close/>
                <a:moveTo>
                  <a:pt x="833917" y="701957"/>
                </a:moveTo>
                <a:lnTo>
                  <a:pt x="997163" y="701957"/>
                </a:lnTo>
                <a:lnTo>
                  <a:pt x="997163" y="946282"/>
                </a:lnTo>
                <a:lnTo>
                  <a:pt x="833917" y="1029537"/>
                </a:lnTo>
                <a:close/>
                <a:moveTo>
                  <a:pt x="274528" y="699780"/>
                </a:moveTo>
                <a:lnTo>
                  <a:pt x="443759" y="699780"/>
                </a:lnTo>
                <a:lnTo>
                  <a:pt x="443759" y="897852"/>
                </a:lnTo>
                <a:lnTo>
                  <a:pt x="803444" y="897852"/>
                </a:lnTo>
                <a:lnTo>
                  <a:pt x="749573" y="1015389"/>
                </a:lnTo>
                <a:lnTo>
                  <a:pt x="274528" y="1015389"/>
                </a:lnTo>
                <a:close/>
                <a:moveTo>
                  <a:pt x="46527" y="699780"/>
                </a:moveTo>
                <a:lnTo>
                  <a:pt x="209229" y="699780"/>
                </a:lnTo>
                <a:lnTo>
                  <a:pt x="209229" y="950091"/>
                </a:lnTo>
                <a:lnTo>
                  <a:pt x="46527" y="1031714"/>
                </a:lnTo>
                <a:close/>
                <a:moveTo>
                  <a:pt x="631492" y="662234"/>
                </a:moveTo>
                <a:cubicBezTo>
                  <a:pt x="649268" y="662234"/>
                  <a:pt x="667315" y="667041"/>
                  <a:pt x="685635" y="676654"/>
                </a:cubicBezTo>
                <a:cubicBezTo>
                  <a:pt x="703955" y="686267"/>
                  <a:pt x="718194" y="700415"/>
                  <a:pt x="728351" y="719098"/>
                </a:cubicBezTo>
                <a:cubicBezTo>
                  <a:pt x="738509" y="737780"/>
                  <a:pt x="743587" y="756191"/>
                  <a:pt x="743587" y="774329"/>
                </a:cubicBezTo>
                <a:cubicBezTo>
                  <a:pt x="743225" y="795007"/>
                  <a:pt x="738146" y="813690"/>
                  <a:pt x="728351" y="830377"/>
                </a:cubicBezTo>
                <a:cubicBezTo>
                  <a:pt x="718556" y="847064"/>
                  <a:pt x="704862" y="860578"/>
                  <a:pt x="687268" y="870916"/>
                </a:cubicBezTo>
                <a:cubicBezTo>
                  <a:pt x="669673" y="881255"/>
                  <a:pt x="651081" y="886243"/>
                  <a:pt x="631492" y="885881"/>
                </a:cubicBezTo>
                <a:cubicBezTo>
                  <a:pt x="611902" y="885881"/>
                  <a:pt x="593310" y="880802"/>
                  <a:pt x="575716" y="870644"/>
                </a:cubicBezTo>
                <a:cubicBezTo>
                  <a:pt x="558122" y="860487"/>
                  <a:pt x="544337" y="847155"/>
                  <a:pt x="534361" y="830649"/>
                </a:cubicBezTo>
                <a:cubicBezTo>
                  <a:pt x="524384" y="814143"/>
                  <a:pt x="519578" y="795370"/>
                  <a:pt x="519941" y="774329"/>
                </a:cubicBezTo>
                <a:cubicBezTo>
                  <a:pt x="519941" y="754377"/>
                  <a:pt x="524929" y="735513"/>
                  <a:pt x="534905" y="717737"/>
                </a:cubicBezTo>
                <a:cubicBezTo>
                  <a:pt x="544881" y="699962"/>
                  <a:pt x="559029" y="686358"/>
                  <a:pt x="577349" y="676926"/>
                </a:cubicBezTo>
                <a:cubicBezTo>
                  <a:pt x="595668" y="667494"/>
                  <a:pt x="613716" y="662597"/>
                  <a:pt x="631492" y="662234"/>
                </a:cubicBezTo>
                <a:close/>
                <a:moveTo>
                  <a:pt x="2526506" y="559389"/>
                </a:moveTo>
                <a:lnTo>
                  <a:pt x="2491136" y="649718"/>
                </a:lnTo>
                <a:lnTo>
                  <a:pt x="2447604" y="649718"/>
                </a:lnTo>
                <a:lnTo>
                  <a:pt x="2447604" y="802081"/>
                </a:lnTo>
                <a:lnTo>
                  <a:pt x="2526506" y="798816"/>
                </a:lnTo>
                <a:close/>
                <a:moveTo>
                  <a:pt x="2737093" y="517489"/>
                </a:moveTo>
                <a:lnTo>
                  <a:pt x="3242067" y="517489"/>
                </a:lnTo>
                <a:lnTo>
                  <a:pt x="3242067" y="629585"/>
                </a:lnTo>
                <a:lnTo>
                  <a:pt x="3090249" y="928325"/>
                </a:lnTo>
                <a:lnTo>
                  <a:pt x="3182755" y="1019742"/>
                </a:lnTo>
                <a:lnTo>
                  <a:pt x="2967270" y="1019742"/>
                </a:lnTo>
                <a:lnTo>
                  <a:pt x="2765934" y="798272"/>
                </a:lnTo>
                <a:lnTo>
                  <a:pt x="2960196" y="798272"/>
                </a:lnTo>
                <a:lnTo>
                  <a:pt x="2975977" y="813508"/>
                </a:lnTo>
                <a:lnTo>
                  <a:pt x="3061409" y="642100"/>
                </a:lnTo>
                <a:lnTo>
                  <a:pt x="2737093" y="642100"/>
                </a:lnTo>
                <a:close/>
                <a:moveTo>
                  <a:pt x="1670554" y="467971"/>
                </a:moveTo>
                <a:lnTo>
                  <a:pt x="1630831" y="545241"/>
                </a:lnTo>
                <a:lnTo>
                  <a:pt x="1573151" y="545241"/>
                </a:lnTo>
                <a:lnTo>
                  <a:pt x="1573151" y="642100"/>
                </a:lnTo>
                <a:lnTo>
                  <a:pt x="1670554" y="642100"/>
                </a:lnTo>
                <a:close/>
                <a:moveTo>
                  <a:pt x="374652" y="445117"/>
                </a:moveTo>
                <a:lnTo>
                  <a:pt x="374652" y="553947"/>
                </a:lnTo>
                <a:lnTo>
                  <a:pt x="487836" y="553947"/>
                </a:lnTo>
                <a:lnTo>
                  <a:pt x="487836" y="445117"/>
                </a:lnTo>
                <a:close/>
                <a:moveTo>
                  <a:pt x="1811490" y="393966"/>
                </a:moveTo>
                <a:lnTo>
                  <a:pt x="1931747" y="393966"/>
                </a:lnTo>
                <a:lnTo>
                  <a:pt x="1959499" y="720458"/>
                </a:lnTo>
                <a:lnTo>
                  <a:pt x="1839786" y="720458"/>
                </a:lnTo>
                <a:close/>
                <a:moveTo>
                  <a:pt x="228819" y="341184"/>
                </a:moveTo>
                <a:lnTo>
                  <a:pt x="635301" y="341184"/>
                </a:lnTo>
                <a:lnTo>
                  <a:pt x="635301" y="550138"/>
                </a:lnTo>
                <a:lnTo>
                  <a:pt x="506337" y="656248"/>
                </a:lnTo>
                <a:lnTo>
                  <a:pt x="228819" y="656248"/>
                </a:lnTo>
                <a:close/>
                <a:moveTo>
                  <a:pt x="1132387" y="318873"/>
                </a:moveTo>
                <a:lnTo>
                  <a:pt x="1365284" y="318873"/>
                </a:lnTo>
                <a:lnTo>
                  <a:pt x="1365284" y="908191"/>
                </a:lnTo>
                <a:lnTo>
                  <a:pt x="1442010" y="908191"/>
                </a:lnTo>
                <a:lnTo>
                  <a:pt x="1387051" y="1028993"/>
                </a:lnTo>
                <a:lnTo>
                  <a:pt x="1213466" y="1028993"/>
                </a:lnTo>
                <a:lnTo>
                  <a:pt x="1213466" y="448926"/>
                </a:lnTo>
                <a:lnTo>
                  <a:pt x="1132387" y="448926"/>
                </a:lnTo>
                <a:close/>
                <a:moveTo>
                  <a:pt x="2526506" y="299828"/>
                </a:moveTo>
                <a:lnTo>
                  <a:pt x="2491136" y="390157"/>
                </a:lnTo>
                <a:lnTo>
                  <a:pt x="2447604" y="390157"/>
                </a:lnTo>
                <a:lnTo>
                  <a:pt x="2447604" y="537079"/>
                </a:lnTo>
                <a:lnTo>
                  <a:pt x="2526506" y="537079"/>
                </a:lnTo>
                <a:close/>
                <a:moveTo>
                  <a:pt x="2976521" y="294931"/>
                </a:moveTo>
                <a:cubicBezTo>
                  <a:pt x="2993208" y="294931"/>
                  <a:pt x="3009261" y="299102"/>
                  <a:pt x="3024678" y="307446"/>
                </a:cubicBezTo>
                <a:cubicBezTo>
                  <a:pt x="3040096" y="315790"/>
                  <a:pt x="3052521" y="328124"/>
                  <a:pt x="3061953" y="344449"/>
                </a:cubicBezTo>
                <a:cubicBezTo>
                  <a:pt x="3071385" y="360773"/>
                  <a:pt x="3076101" y="377279"/>
                  <a:pt x="3076101" y="393966"/>
                </a:cubicBezTo>
                <a:cubicBezTo>
                  <a:pt x="3075738" y="411379"/>
                  <a:pt x="3068573" y="432329"/>
                  <a:pt x="3054607" y="456816"/>
                </a:cubicBezTo>
                <a:cubicBezTo>
                  <a:pt x="3040640" y="481303"/>
                  <a:pt x="3014611" y="493365"/>
                  <a:pt x="2976521" y="493002"/>
                </a:cubicBezTo>
                <a:cubicBezTo>
                  <a:pt x="2938430" y="493002"/>
                  <a:pt x="2912311" y="480759"/>
                  <a:pt x="2898163" y="456272"/>
                </a:cubicBezTo>
                <a:cubicBezTo>
                  <a:pt x="2884015" y="431785"/>
                  <a:pt x="2877122" y="411017"/>
                  <a:pt x="2877485" y="393966"/>
                </a:cubicBezTo>
                <a:cubicBezTo>
                  <a:pt x="2877485" y="376916"/>
                  <a:pt x="2882110" y="360320"/>
                  <a:pt x="2891361" y="344176"/>
                </a:cubicBezTo>
                <a:cubicBezTo>
                  <a:pt x="2900611" y="328033"/>
                  <a:pt x="2912855" y="315880"/>
                  <a:pt x="2928091" y="307718"/>
                </a:cubicBezTo>
                <a:cubicBezTo>
                  <a:pt x="2943327" y="299556"/>
                  <a:pt x="2959471" y="295293"/>
                  <a:pt x="2976521" y="294931"/>
                </a:cubicBezTo>
                <a:close/>
                <a:moveTo>
                  <a:pt x="1670554" y="293842"/>
                </a:moveTo>
                <a:lnTo>
                  <a:pt x="1626478" y="374377"/>
                </a:lnTo>
                <a:lnTo>
                  <a:pt x="1573151" y="374377"/>
                </a:lnTo>
                <a:lnTo>
                  <a:pt x="1573151" y="444573"/>
                </a:lnTo>
                <a:lnTo>
                  <a:pt x="1670554" y="444573"/>
                </a:lnTo>
                <a:close/>
                <a:moveTo>
                  <a:pt x="222833" y="212763"/>
                </a:moveTo>
                <a:lnTo>
                  <a:pt x="657067" y="212763"/>
                </a:lnTo>
                <a:lnTo>
                  <a:pt x="616800" y="303093"/>
                </a:lnTo>
                <a:lnTo>
                  <a:pt x="222833" y="303093"/>
                </a:lnTo>
                <a:close/>
                <a:moveTo>
                  <a:pt x="3538086" y="189365"/>
                </a:moveTo>
                <a:lnTo>
                  <a:pt x="3538086" y="841804"/>
                </a:lnTo>
                <a:lnTo>
                  <a:pt x="3597399" y="842348"/>
                </a:lnTo>
                <a:lnTo>
                  <a:pt x="3597399" y="189365"/>
                </a:lnTo>
                <a:close/>
                <a:moveTo>
                  <a:pt x="1573151" y="161069"/>
                </a:moveTo>
                <a:lnTo>
                  <a:pt x="1573151" y="269900"/>
                </a:lnTo>
                <a:lnTo>
                  <a:pt x="1670554" y="269900"/>
                </a:lnTo>
                <a:lnTo>
                  <a:pt x="1670554" y="161069"/>
                </a:lnTo>
                <a:close/>
                <a:moveTo>
                  <a:pt x="2447604" y="138759"/>
                </a:moveTo>
                <a:lnTo>
                  <a:pt x="2447604" y="278062"/>
                </a:lnTo>
                <a:lnTo>
                  <a:pt x="2526506" y="278062"/>
                </a:lnTo>
                <a:lnTo>
                  <a:pt x="2526506" y="138759"/>
                </a:lnTo>
                <a:close/>
                <a:moveTo>
                  <a:pt x="3375929" y="54415"/>
                </a:moveTo>
                <a:lnTo>
                  <a:pt x="3760645" y="54415"/>
                </a:lnTo>
                <a:lnTo>
                  <a:pt x="3760645" y="843981"/>
                </a:lnTo>
                <a:lnTo>
                  <a:pt x="3597943" y="977843"/>
                </a:lnTo>
                <a:lnTo>
                  <a:pt x="3375929" y="978387"/>
                </a:lnTo>
                <a:close/>
                <a:moveTo>
                  <a:pt x="4684347" y="26391"/>
                </a:moveTo>
                <a:cubicBezTo>
                  <a:pt x="4713731" y="26210"/>
                  <a:pt x="4737764" y="33374"/>
                  <a:pt x="4756447" y="47885"/>
                </a:cubicBezTo>
                <a:cubicBezTo>
                  <a:pt x="4775129" y="62396"/>
                  <a:pt x="4785105" y="79809"/>
                  <a:pt x="4786375" y="100124"/>
                </a:cubicBezTo>
                <a:cubicBezTo>
                  <a:pt x="4787645" y="120439"/>
                  <a:pt x="4786829" y="140573"/>
                  <a:pt x="4783927" y="160525"/>
                </a:cubicBezTo>
                <a:cubicBezTo>
                  <a:pt x="4780299" y="182291"/>
                  <a:pt x="4774403" y="225914"/>
                  <a:pt x="4766241" y="291394"/>
                </a:cubicBezTo>
                <a:cubicBezTo>
                  <a:pt x="4758079" y="356873"/>
                  <a:pt x="4752909" y="397957"/>
                  <a:pt x="4750733" y="414644"/>
                </a:cubicBezTo>
                <a:lnTo>
                  <a:pt x="4728423" y="571904"/>
                </a:lnTo>
                <a:cubicBezTo>
                  <a:pt x="4724432" y="599112"/>
                  <a:pt x="4721167" y="623599"/>
                  <a:pt x="4718628" y="645365"/>
                </a:cubicBezTo>
                <a:cubicBezTo>
                  <a:pt x="4716089" y="667131"/>
                  <a:pt x="4713005" y="684635"/>
                  <a:pt x="4709377" y="697876"/>
                </a:cubicBezTo>
                <a:cubicBezTo>
                  <a:pt x="4705750" y="711117"/>
                  <a:pt x="4700761" y="718191"/>
                  <a:pt x="4694413" y="719098"/>
                </a:cubicBezTo>
                <a:cubicBezTo>
                  <a:pt x="4688065" y="720005"/>
                  <a:pt x="4682351" y="716468"/>
                  <a:pt x="4677273" y="708487"/>
                </a:cubicBezTo>
                <a:cubicBezTo>
                  <a:pt x="4675096" y="705585"/>
                  <a:pt x="4673645" y="700415"/>
                  <a:pt x="4672919" y="692978"/>
                </a:cubicBezTo>
                <a:cubicBezTo>
                  <a:pt x="4672193" y="685542"/>
                  <a:pt x="4670561" y="673752"/>
                  <a:pt x="4668022" y="657609"/>
                </a:cubicBezTo>
                <a:cubicBezTo>
                  <a:pt x="4665483" y="641465"/>
                  <a:pt x="4661583" y="614620"/>
                  <a:pt x="4656323" y="577074"/>
                </a:cubicBezTo>
                <a:cubicBezTo>
                  <a:pt x="4651063" y="539527"/>
                  <a:pt x="4643173" y="483570"/>
                  <a:pt x="4632652" y="409203"/>
                </a:cubicBezTo>
                <a:cubicBezTo>
                  <a:pt x="4622131" y="334835"/>
                  <a:pt x="4613063" y="276792"/>
                  <a:pt x="4605445" y="235074"/>
                </a:cubicBezTo>
                <a:cubicBezTo>
                  <a:pt x="4597827" y="193355"/>
                  <a:pt x="4593291" y="163155"/>
                  <a:pt x="4591841" y="144472"/>
                </a:cubicBezTo>
                <a:cubicBezTo>
                  <a:pt x="4590389" y="125790"/>
                  <a:pt x="4589845" y="114635"/>
                  <a:pt x="4590208" y="111007"/>
                </a:cubicBezTo>
                <a:cubicBezTo>
                  <a:pt x="4592747" y="84888"/>
                  <a:pt x="4601726" y="64300"/>
                  <a:pt x="4617143" y="49246"/>
                </a:cubicBezTo>
                <a:cubicBezTo>
                  <a:pt x="4632561" y="34191"/>
                  <a:pt x="4654963" y="26573"/>
                  <a:pt x="4684347" y="26391"/>
                </a:cubicBezTo>
                <a:close/>
                <a:moveTo>
                  <a:pt x="2247356" y="21222"/>
                </a:moveTo>
                <a:lnTo>
                  <a:pt x="2742535" y="21222"/>
                </a:lnTo>
                <a:lnTo>
                  <a:pt x="2699547" y="138759"/>
                </a:lnTo>
                <a:lnTo>
                  <a:pt x="2683222" y="138759"/>
                </a:lnTo>
                <a:lnTo>
                  <a:pt x="2683222" y="793375"/>
                </a:lnTo>
                <a:lnTo>
                  <a:pt x="2753962" y="790654"/>
                </a:lnTo>
                <a:lnTo>
                  <a:pt x="2710430" y="907647"/>
                </a:lnTo>
                <a:lnTo>
                  <a:pt x="2683222" y="909279"/>
                </a:lnTo>
                <a:lnTo>
                  <a:pt x="2683222" y="975666"/>
                </a:lnTo>
                <a:lnTo>
                  <a:pt x="2526506" y="1043685"/>
                </a:lnTo>
                <a:lnTo>
                  <a:pt x="2526506" y="915265"/>
                </a:lnTo>
                <a:lnTo>
                  <a:pt x="2245723" y="926148"/>
                </a:lnTo>
                <a:lnTo>
                  <a:pt x="2245723" y="809155"/>
                </a:lnTo>
                <a:lnTo>
                  <a:pt x="2290888" y="807523"/>
                </a:lnTo>
                <a:lnTo>
                  <a:pt x="2290888" y="138759"/>
                </a:lnTo>
                <a:lnTo>
                  <a:pt x="2247356" y="138759"/>
                </a:lnTo>
                <a:close/>
                <a:moveTo>
                  <a:pt x="1273867" y="19589"/>
                </a:moveTo>
                <a:cubicBezTo>
                  <a:pt x="1290917" y="19589"/>
                  <a:pt x="1307332" y="23761"/>
                  <a:pt x="1323113" y="32105"/>
                </a:cubicBezTo>
                <a:cubicBezTo>
                  <a:pt x="1338893" y="40448"/>
                  <a:pt x="1351408" y="52783"/>
                  <a:pt x="1360659" y="69107"/>
                </a:cubicBezTo>
                <a:cubicBezTo>
                  <a:pt x="1369910" y="85432"/>
                  <a:pt x="1374626" y="102573"/>
                  <a:pt x="1374807" y="120530"/>
                </a:cubicBezTo>
                <a:cubicBezTo>
                  <a:pt x="1374988" y="138487"/>
                  <a:pt x="1370545" y="155265"/>
                  <a:pt x="1361475" y="170864"/>
                </a:cubicBezTo>
                <a:cubicBezTo>
                  <a:pt x="1352406" y="186826"/>
                  <a:pt x="1339981" y="199250"/>
                  <a:pt x="1324201" y="208138"/>
                </a:cubicBezTo>
                <a:cubicBezTo>
                  <a:pt x="1308420" y="217026"/>
                  <a:pt x="1291642" y="221470"/>
                  <a:pt x="1273867" y="221470"/>
                </a:cubicBezTo>
                <a:cubicBezTo>
                  <a:pt x="1255728" y="221470"/>
                  <a:pt x="1238769" y="217026"/>
                  <a:pt x="1222988" y="208138"/>
                </a:cubicBezTo>
                <a:cubicBezTo>
                  <a:pt x="1207208" y="199250"/>
                  <a:pt x="1194783" y="186916"/>
                  <a:pt x="1185714" y="171136"/>
                </a:cubicBezTo>
                <a:cubicBezTo>
                  <a:pt x="1176645" y="155355"/>
                  <a:pt x="1172291" y="138396"/>
                  <a:pt x="1172654" y="120258"/>
                </a:cubicBezTo>
                <a:cubicBezTo>
                  <a:pt x="1172654" y="102482"/>
                  <a:pt x="1177279" y="85432"/>
                  <a:pt x="1186530" y="69107"/>
                </a:cubicBezTo>
                <a:cubicBezTo>
                  <a:pt x="1195781" y="52783"/>
                  <a:pt x="1208296" y="40448"/>
                  <a:pt x="1224077" y="32105"/>
                </a:cubicBezTo>
                <a:cubicBezTo>
                  <a:pt x="1239857" y="23761"/>
                  <a:pt x="1256454" y="19589"/>
                  <a:pt x="1273867" y="19589"/>
                </a:cubicBezTo>
                <a:close/>
                <a:moveTo>
                  <a:pt x="2857895" y="17413"/>
                </a:moveTo>
                <a:lnTo>
                  <a:pt x="3102764" y="17413"/>
                </a:lnTo>
                <a:lnTo>
                  <a:pt x="3261657" y="299284"/>
                </a:lnTo>
                <a:lnTo>
                  <a:pt x="3088616" y="298740"/>
                </a:lnTo>
                <a:lnTo>
                  <a:pt x="2984139" y="105565"/>
                </a:lnTo>
                <a:lnTo>
                  <a:pt x="2874220" y="300372"/>
                </a:lnTo>
                <a:lnTo>
                  <a:pt x="2701179" y="299828"/>
                </a:lnTo>
                <a:close/>
                <a:moveTo>
                  <a:pt x="4372273" y="10883"/>
                </a:moveTo>
                <a:lnTo>
                  <a:pt x="4303710" y="155083"/>
                </a:lnTo>
                <a:lnTo>
                  <a:pt x="3969055" y="197527"/>
                </a:lnTo>
                <a:lnTo>
                  <a:pt x="3969055" y="328668"/>
                </a:lnTo>
                <a:lnTo>
                  <a:pt x="4364111" y="328668"/>
                </a:lnTo>
                <a:lnTo>
                  <a:pt x="4301533" y="461986"/>
                </a:lnTo>
                <a:lnTo>
                  <a:pt x="4278679" y="461986"/>
                </a:lnTo>
                <a:lnTo>
                  <a:pt x="4278679" y="972401"/>
                </a:lnTo>
                <a:lnTo>
                  <a:pt x="4115433" y="1042597"/>
                </a:lnTo>
                <a:lnTo>
                  <a:pt x="4115433" y="461986"/>
                </a:lnTo>
                <a:lnTo>
                  <a:pt x="3969055" y="461986"/>
                </a:lnTo>
                <a:lnTo>
                  <a:pt x="3969055" y="960974"/>
                </a:lnTo>
                <a:lnTo>
                  <a:pt x="3805265" y="1038243"/>
                </a:lnTo>
                <a:lnTo>
                  <a:pt x="3805265" y="70740"/>
                </a:lnTo>
                <a:close/>
                <a:moveTo>
                  <a:pt x="1971471" y="4353"/>
                </a:moveTo>
                <a:lnTo>
                  <a:pt x="2114039" y="4353"/>
                </a:lnTo>
                <a:lnTo>
                  <a:pt x="2114039" y="83799"/>
                </a:lnTo>
                <a:lnTo>
                  <a:pt x="2163556" y="83799"/>
                </a:lnTo>
                <a:lnTo>
                  <a:pt x="2129819" y="202425"/>
                </a:lnTo>
                <a:lnTo>
                  <a:pt x="2114039" y="203513"/>
                </a:lnTo>
                <a:lnTo>
                  <a:pt x="2114039" y="888057"/>
                </a:lnTo>
                <a:lnTo>
                  <a:pt x="1979633" y="1027905"/>
                </a:lnTo>
                <a:lnTo>
                  <a:pt x="1858831" y="1027905"/>
                </a:lnTo>
                <a:lnTo>
                  <a:pt x="1858831" y="902749"/>
                </a:lnTo>
                <a:lnTo>
                  <a:pt x="1971471" y="902749"/>
                </a:lnTo>
                <a:lnTo>
                  <a:pt x="1971471" y="203513"/>
                </a:lnTo>
                <a:lnTo>
                  <a:pt x="1826182" y="203513"/>
                </a:lnTo>
                <a:lnTo>
                  <a:pt x="1826182" y="83799"/>
                </a:lnTo>
                <a:lnTo>
                  <a:pt x="1971471" y="83799"/>
                </a:lnTo>
                <a:close/>
                <a:moveTo>
                  <a:pt x="1553017" y="4353"/>
                </a:moveTo>
                <a:lnTo>
                  <a:pt x="1718440" y="4353"/>
                </a:lnTo>
                <a:lnTo>
                  <a:pt x="1701571" y="52783"/>
                </a:lnTo>
                <a:lnTo>
                  <a:pt x="1801695" y="52783"/>
                </a:lnTo>
                <a:lnTo>
                  <a:pt x="1801695" y="910912"/>
                </a:lnTo>
                <a:lnTo>
                  <a:pt x="1670554" y="1027360"/>
                </a:lnTo>
                <a:lnTo>
                  <a:pt x="1614506" y="1027360"/>
                </a:lnTo>
                <a:lnTo>
                  <a:pt x="1614506" y="910912"/>
                </a:lnTo>
                <a:lnTo>
                  <a:pt x="1670554" y="910912"/>
                </a:lnTo>
                <a:lnTo>
                  <a:pt x="1670554" y="750931"/>
                </a:lnTo>
                <a:lnTo>
                  <a:pt x="1443098" y="750931"/>
                </a:lnTo>
                <a:lnTo>
                  <a:pt x="1443098" y="52783"/>
                </a:lnTo>
                <a:lnTo>
                  <a:pt x="1535060" y="52783"/>
                </a:lnTo>
                <a:close/>
                <a:moveTo>
                  <a:pt x="641287" y="0"/>
                </a:moveTo>
                <a:lnTo>
                  <a:pt x="782222" y="0"/>
                </a:lnTo>
                <a:lnTo>
                  <a:pt x="788752" y="69107"/>
                </a:lnTo>
                <a:lnTo>
                  <a:pt x="838814" y="69107"/>
                </a:lnTo>
                <a:lnTo>
                  <a:pt x="827387" y="20678"/>
                </a:lnTo>
                <a:lnTo>
                  <a:pt x="940571" y="20678"/>
                </a:lnTo>
                <a:lnTo>
                  <a:pt x="957984" y="69107"/>
                </a:lnTo>
                <a:lnTo>
                  <a:pt x="1017296" y="69107"/>
                </a:lnTo>
                <a:lnTo>
                  <a:pt x="971043" y="168143"/>
                </a:lnTo>
                <a:lnTo>
                  <a:pt x="801268" y="168143"/>
                </a:lnTo>
                <a:lnTo>
                  <a:pt x="827387" y="430969"/>
                </a:lnTo>
                <a:lnTo>
                  <a:pt x="868198" y="212763"/>
                </a:lnTo>
                <a:lnTo>
                  <a:pt x="989000" y="212763"/>
                </a:lnTo>
                <a:lnTo>
                  <a:pt x="925879" y="533814"/>
                </a:lnTo>
                <a:lnTo>
                  <a:pt x="840991" y="533814"/>
                </a:lnTo>
                <a:lnTo>
                  <a:pt x="847521" y="581699"/>
                </a:lnTo>
                <a:lnTo>
                  <a:pt x="1012399" y="581699"/>
                </a:lnTo>
                <a:lnTo>
                  <a:pt x="962337" y="686721"/>
                </a:lnTo>
                <a:lnTo>
                  <a:pt x="718012" y="686177"/>
                </a:lnTo>
                <a:lnTo>
                  <a:pt x="659788" y="168143"/>
                </a:lnTo>
                <a:lnTo>
                  <a:pt x="193993" y="168143"/>
                </a:lnTo>
                <a:lnTo>
                  <a:pt x="193993" y="610539"/>
                </a:lnTo>
                <a:lnTo>
                  <a:pt x="48704" y="676926"/>
                </a:lnTo>
                <a:lnTo>
                  <a:pt x="48704" y="69107"/>
                </a:lnTo>
                <a:lnTo>
                  <a:pt x="647272" y="69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6600" dirty="0">
              <a:solidFill>
                <a:schemeClr val="bg1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3676" y="-143266"/>
            <a:ext cx="12664591" cy="6672552"/>
            <a:chOff x="-1835446" y="-551229"/>
            <a:chExt cx="12664591" cy="6672552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628681" y="-106344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 rot="21167138">
              <a:off x="-1835446" y="-551229"/>
              <a:ext cx="7535484" cy="6672552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  <a:gd name="connsiteX0" fmla="*/ 2309 w 10000"/>
                <a:gd name="connsiteY0" fmla="*/ 0 h 9735"/>
                <a:gd name="connsiteX1" fmla="*/ 0 w 10000"/>
                <a:gd name="connsiteY1" fmla="*/ 9735 h 9735"/>
                <a:gd name="connsiteX2" fmla="*/ 10000 w 10000"/>
                <a:gd name="connsiteY2" fmla="*/ 4393 h 9735"/>
                <a:gd name="connsiteX3" fmla="*/ 2309 w 10000"/>
                <a:gd name="connsiteY3" fmla="*/ 0 h 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9735">
                  <a:moveTo>
                    <a:pt x="2309" y="0"/>
                  </a:moveTo>
                  <a:lnTo>
                    <a:pt x="0" y="9735"/>
                  </a:lnTo>
                  <a:lnTo>
                    <a:pt x="10000" y="4393"/>
                  </a:lnTo>
                  <a:lnTo>
                    <a:pt x="2309" y="0"/>
                  </a:lnTo>
                  <a:close/>
                </a:path>
              </a:pathLst>
            </a:cu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690532" y="135834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389141" y="232130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833141" y="-19380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" name="文本框 7"/>
          <p:cNvSpPr txBox="1">
            <a:spLocks noChangeArrowheads="1"/>
          </p:cNvSpPr>
          <p:nvPr/>
        </p:nvSpPr>
        <p:spPr bwMode="auto">
          <a:xfrm>
            <a:off x="4816237" y="5123890"/>
            <a:ext cx="2848297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PART 1</a:t>
            </a:r>
            <a:endParaRPr lang="en-US" altLang="zh-CN" sz="40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点击添加您的标题</a:t>
            </a:r>
            <a:endParaRPr lang="en-US" altLang="zh-CN" sz="2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 flipH="1">
            <a:off x="4485008" y="5833100"/>
            <a:ext cx="234405" cy="2344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>
            <a:endCxn id="29" idx="6"/>
          </p:cNvCxnSpPr>
          <p:nvPr/>
        </p:nvCxnSpPr>
        <p:spPr>
          <a:xfrm>
            <a:off x="1487470" y="5950303"/>
            <a:ext cx="2997538" cy="0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7"/>
          <p:cNvSpPr txBox="1">
            <a:spLocks noChangeArrowheads="1"/>
          </p:cNvSpPr>
          <p:nvPr/>
        </p:nvSpPr>
        <p:spPr bwMode="auto">
          <a:xfrm>
            <a:off x="1532845" y="869077"/>
            <a:ext cx="3328767" cy="37203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点击添加您的文字内容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点击添加您的文字内容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点击添加您的文字内容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点击添加您的文字内容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791347" y="-73641"/>
            <a:ext cx="7440004" cy="5736140"/>
            <a:chOff x="3389141" y="-193800"/>
            <a:chExt cx="7440004" cy="5736140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628681" y="-106344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690532" y="135834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389141" y="232130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833141" y="-19380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2" name="等腰三角形 1"/>
          <p:cNvSpPr/>
          <p:nvPr/>
        </p:nvSpPr>
        <p:spPr>
          <a:xfrm rot="5400000">
            <a:off x="111196" y="297791"/>
            <a:ext cx="1763247" cy="1985638"/>
          </a:xfrm>
          <a:prstGeom prst="triangle">
            <a:avLst/>
          </a:prstGeom>
          <a:solidFill>
            <a:schemeClr val="bg1">
              <a:alpha val="16862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715877" y="288991"/>
            <a:ext cx="1763247" cy="1985638"/>
          </a:xfrm>
          <a:prstGeom prst="triangle">
            <a:avLst/>
          </a:prstGeom>
          <a:solidFill>
            <a:schemeClr val="bg1">
              <a:alpha val="16862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1322786" y="296655"/>
            <a:ext cx="1763247" cy="1985638"/>
          </a:xfrm>
          <a:prstGeom prst="triangle">
            <a:avLst/>
          </a:prstGeom>
          <a:solidFill>
            <a:schemeClr val="bg1">
              <a:alpha val="16862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2" name="灰色1"/>
          <p:cNvGrpSpPr/>
          <p:nvPr/>
        </p:nvGrpSpPr>
        <p:grpSpPr bwMode="auto">
          <a:xfrm>
            <a:off x="2136329" y="2864965"/>
            <a:ext cx="1191454" cy="1189649"/>
            <a:chOff x="3865855" y="346698"/>
            <a:chExt cx="1459921" cy="1460252"/>
          </a:xfrm>
        </p:grpSpPr>
        <p:sp>
          <p:nvSpPr>
            <p:cNvPr id="13" name="Oval 19"/>
            <p:cNvSpPr>
              <a:spLocks noChangeArrowheads="1"/>
            </p:cNvSpPr>
            <p:nvPr/>
          </p:nvSpPr>
          <p:spPr bwMode="auto">
            <a:xfrm>
              <a:off x="3865855" y="346698"/>
              <a:ext cx="1459921" cy="1460252"/>
            </a:xfrm>
            <a:prstGeom prst="ellipse">
              <a:avLst/>
            </a:prstGeom>
            <a:solidFill>
              <a:srgbClr val="C5C5C5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r>
                <a:rPr lang="zh-CN" altLang="en-US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标题</a:t>
              </a:r>
              <a:endParaRPr lang="zh-CN" altLang="en-US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未知"/>
            <p:cNvSpPr/>
            <p:nvPr/>
          </p:nvSpPr>
          <p:spPr bwMode="auto">
            <a:xfrm>
              <a:off x="4033967" y="379935"/>
              <a:ext cx="1125908" cy="549534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灰色2"/>
          <p:cNvGrpSpPr/>
          <p:nvPr/>
        </p:nvGrpSpPr>
        <p:grpSpPr bwMode="auto">
          <a:xfrm>
            <a:off x="4371209" y="2866769"/>
            <a:ext cx="1189649" cy="1191454"/>
            <a:chOff x="3865855" y="346698"/>
            <a:chExt cx="1459921" cy="1460252"/>
          </a:xfrm>
        </p:grpSpPr>
        <p:sp>
          <p:nvSpPr>
            <p:cNvPr id="18" name="Oval 19"/>
            <p:cNvSpPr>
              <a:spLocks noChangeArrowheads="1"/>
            </p:cNvSpPr>
            <p:nvPr/>
          </p:nvSpPr>
          <p:spPr bwMode="auto">
            <a:xfrm>
              <a:off x="3865855" y="346698"/>
              <a:ext cx="1459921" cy="1460252"/>
            </a:xfrm>
            <a:prstGeom prst="ellipse">
              <a:avLst/>
            </a:prstGeom>
            <a:solidFill>
              <a:srgbClr val="C5C5C5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r>
                <a:rPr lang="zh-CN" altLang="en-US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标题</a:t>
              </a:r>
              <a:endParaRPr lang="zh-CN" altLang="en-US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未知"/>
            <p:cNvSpPr/>
            <p:nvPr/>
          </p:nvSpPr>
          <p:spPr bwMode="auto">
            <a:xfrm>
              <a:off x="4034222" y="379886"/>
              <a:ext cx="1125402" cy="550913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灰色3"/>
          <p:cNvGrpSpPr/>
          <p:nvPr/>
        </p:nvGrpSpPr>
        <p:grpSpPr bwMode="auto">
          <a:xfrm>
            <a:off x="6588036" y="2864965"/>
            <a:ext cx="1191454" cy="1189649"/>
            <a:chOff x="3865855" y="346698"/>
            <a:chExt cx="1459921" cy="1460252"/>
          </a:xfrm>
        </p:grpSpPr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3865855" y="346698"/>
              <a:ext cx="1459921" cy="1460252"/>
            </a:xfrm>
            <a:prstGeom prst="ellipse">
              <a:avLst/>
            </a:prstGeom>
            <a:solidFill>
              <a:srgbClr val="C5C5C5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r>
                <a:rPr lang="zh-CN" altLang="en-US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标题</a:t>
              </a:r>
              <a:endParaRPr lang="zh-CN" altLang="en-US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未知"/>
            <p:cNvSpPr/>
            <p:nvPr/>
          </p:nvSpPr>
          <p:spPr bwMode="auto">
            <a:xfrm>
              <a:off x="4033967" y="379935"/>
              <a:ext cx="1125908" cy="549534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灰色4"/>
          <p:cNvGrpSpPr/>
          <p:nvPr/>
        </p:nvGrpSpPr>
        <p:grpSpPr bwMode="auto">
          <a:xfrm>
            <a:off x="8808474" y="2864965"/>
            <a:ext cx="1191454" cy="1189649"/>
            <a:chOff x="3865855" y="346698"/>
            <a:chExt cx="1459921" cy="1460252"/>
          </a:xfrm>
        </p:grpSpPr>
        <p:sp>
          <p:nvSpPr>
            <p:cNvPr id="24" name="Oval 19"/>
            <p:cNvSpPr>
              <a:spLocks noChangeArrowheads="1"/>
            </p:cNvSpPr>
            <p:nvPr/>
          </p:nvSpPr>
          <p:spPr bwMode="auto">
            <a:xfrm>
              <a:off x="3865855" y="346698"/>
              <a:ext cx="1459921" cy="1460252"/>
            </a:xfrm>
            <a:prstGeom prst="ellipse">
              <a:avLst/>
            </a:prstGeom>
            <a:solidFill>
              <a:srgbClr val="C5C5C5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r>
                <a:rPr lang="zh-CN" altLang="en-US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标题</a:t>
              </a:r>
              <a:endParaRPr lang="zh-CN" altLang="en-US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未知"/>
            <p:cNvSpPr/>
            <p:nvPr/>
          </p:nvSpPr>
          <p:spPr bwMode="auto">
            <a:xfrm>
              <a:off x="4033967" y="379935"/>
              <a:ext cx="1125908" cy="549534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线2"/>
          <p:cNvGrpSpPr/>
          <p:nvPr/>
        </p:nvGrpSpPr>
        <p:grpSpPr bwMode="auto">
          <a:xfrm>
            <a:off x="3399993" y="2700688"/>
            <a:ext cx="2316114" cy="1498344"/>
            <a:chOff x="2201863" y="2782070"/>
            <a:chExt cx="2036763" cy="1317625"/>
          </a:xfrm>
          <a:solidFill>
            <a:srgbClr val="494949"/>
          </a:solidFill>
        </p:grpSpPr>
        <p:sp>
          <p:nvSpPr>
            <p:cNvPr id="28" name="Rectangle 97"/>
            <p:cNvSpPr>
              <a:spLocks noChangeArrowheads="1"/>
            </p:cNvSpPr>
            <p:nvPr/>
          </p:nvSpPr>
          <p:spPr bwMode="ltGray">
            <a:xfrm>
              <a:off x="2201863" y="3394845"/>
              <a:ext cx="795338" cy="746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AutoShape 100"/>
            <p:cNvSpPr>
              <a:spLocks noChangeArrowheads="1"/>
            </p:cNvSpPr>
            <p:nvPr/>
          </p:nvSpPr>
          <p:spPr bwMode="ltGray">
            <a:xfrm>
              <a:off x="2919413" y="2782070"/>
              <a:ext cx="1319213" cy="13176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16 w 21600"/>
                <a:gd name="T13" fmla="*/ 0 h 21600"/>
                <a:gd name="T14" fmla="*/ 21184 w 21600"/>
                <a:gd name="T15" fmla="*/ 133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13" y="10670"/>
                  </a:moveTo>
                  <a:cubicBezTo>
                    <a:pt x="1284" y="5426"/>
                    <a:pt x="5555" y="1212"/>
                    <a:pt x="10800" y="1213"/>
                  </a:cubicBezTo>
                  <a:cubicBezTo>
                    <a:pt x="16044" y="1213"/>
                    <a:pt x="20315" y="5426"/>
                    <a:pt x="20386" y="10670"/>
                  </a:cubicBezTo>
                  <a:lnTo>
                    <a:pt x="21599" y="10653"/>
                  </a:lnTo>
                  <a:cubicBezTo>
                    <a:pt x="21518" y="4746"/>
                    <a:pt x="16707" y="-1"/>
                    <a:pt x="10799" y="0"/>
                  </a:cubicBezTo>
                  <a:cubicBezTo>
                    <a:pt x="4892" y="0"/>
                    <a:pt x="81" y="4746"/>
                    <a:pt x="0" y="10653"/>
                  </a:cubicBezTo>
                  <a:lnTo>
                    <a:pt x="1213" y="1067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线4"/>
          <p:cNvGrpSpPr/>
          <p:nvPr/>
        </p:nvGrpSpPr>
        <p:grpSpPr bwMode="auto">
          <a:xfrm>
            <a:off x="7844479" y="2702494"/>
            <a:ext cx="3449801" cy="1498344"/>
            <a:chOff x="6110288" y="2783658"/>
            <a:chExt cx="3033713" cy="1317625"/>
          </a:xfrm>
          <a:solidFill>
            <a:srgbClr val="494949"/>
          </a:solidFill>
        </p:grpSpPr>
        <p:sp>
          <p:nvSpPr>
            <p:cNvPr id="31" name="Rectangle 96"/>
            <p:cNvSpPr>
              <a:spLocks noChangeArrowheads="1"/>
            </p:cNvSpPr>
            <p:nvPr/>
          </p:nvSpPr>
          <p:spPr bwMode="ltGray">
            <a:xfrm>
              <a:off x="8066088" y="3388495"/>
              <a:ext cx="1077913" cy="762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22"/>
            <p:cNvGrpSpPr/>
            <p:nvPr/>
          </p:nvGrpSpPr>
          <p:grpSpPr bwMode="auto">
            <a:xfrm>
              <a:off x="6110288" y="2783658"/>
              <a:ext cx="2030413" cy="1317625"/>
              <a:chOff x="6110288" y="2783658"/>
              <a:chExt cx="2030413" cy="1317625"/>
            </a:xfrm>
            <a:grpFill/>
          </p:grpSpPr>
          <p:sp>
            <p:nvSpPr>
              <p:cNvPr id="34" name="Rectangle 99"/>
              <p:cNvSpPr>
                <a:spLocks noChangeArrowheads="1"/>
              </p:cNvSpPr>
              <p:nvPr/>
            </p:nvSpPr>
            <p:spPr bwMode="ltGray">
              <a:xfrm>
                <a:off x="6110288" y="3394845"/>
                <a:ext cx="787400" cy="7461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AutoShape 101"/>
              <p:cNvSpPr>
                <a:spLocks noChangeArrowheads="1"/>
              </p:cNvSpPr>
              <p:nvPr/>
            </p:nvSpPr>
            <p:spPr bwMode="ltGray">
              <a:xfrm>
                <a:off x="6821488" y="2783658"/>
                <a:ext cx="1319213" cy="131762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16 w 21600"/>
                  <a:gd name="T13" fmla="*/ 0 h 21600"/>
                  <a:gd name="T14" fmla="*/ 21184 w 21600"/>
                  <a:gd name="T15" fmla="*/ 133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213" y="10670"/>
                    </a:moveTo>
                    <a:cubicBezTo>
                      <a:pt x="1284" y="5426"/>
                      <a:pt x="5555" y="1212"/>
                      <a:pt x="10800" y="1213"/>
                    </a:cubicBezTo>
                    <a:cubicBezTo>
                      <a:pt x="16044" y="1213"/>
                      <a:pt x="20315" y="5426"/>
                      <a:pt x="20386" y="10670"/>
                    </a:cubicBezTo>
                    <a:lnTo>
                      <a:pt x="21599" y="10653"/>
                    </a:lnTo>
                    <a:cubicBezTo>
                      <a:pt x="21518" y="4746"/>
                      <a:pt x="16707" y="-1"/>
                      <a:pt x="10799" y="0"/>
                    </a:cubicBezTo>
                    <a:cubicBezTo>
                      <a:pt x="4892" y="0"/>
                      <a:pt x="81" y="4746"/>
                      <a:pt x="0" y="10653"/>
                    </a:cubicBezTo>
                    <a:lnTo>
                      <a:pt x="1213" y="1067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6" name="线1"/>
          <p:cNvGrpSpPr/>
          <p:nvPr/>
        </p:nvGrpSpPr>
        <p:grpSpPr bwMode="auto">
          <a:xfrm>
            <a:off x="896133" y="2700688"/>
            <a:ext cx="2588705" cy="1498344"/>
            <a:chOff x="0" y="2782070"/>
            <a:chExt cx="2276476" cy="1317625"/>
          </a:xfrm>
          <a:solidFill>
            <a:srgbClr val="494949"/>
          </a:solidFill>
        </p:grpSpPr>
        <p:sp>
          <p:nvSpPr>
            <p:cNvPr id="37" name="Rectangle 95"/>
            <p:cNvSpPr>
              <a:spLocks noChangeArrowheads="1"/>
            </p:cNvSpPr>
            <p:nvPr/>
          </p:nvSpPr>
          <p:spPr bwMode="ltGray">
            <a:xfrm>
              <a:off x="0" y="3394845"/>
              <a:ext cx="1028700" cy="762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AutoShape 102"/>
            <p:cNvSpPr>
              <a:spLocks noChangeArrowheads="1"/>
            </p:cNvSpPr>
            <p:nvPr/>
          </p:nvSpPr>
          <p:spPr bwMode="ltGray">
            <a:xfrm flipV="1">
              <a:off x="957263" y="2782070"/>
              <a:ext cx="1319213" cy="13176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16 w 21600"/>
                <a:gd name="T13" fmla="*/ 0 h 21600"/>
                <a:gd name="T14" fmla="*/ 21184 w 21600"/>
                <a:gd name="T15" fmla="*/ 133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13" y="10670"/>
                  </a:moveTo>
                  <a:cubicBezTo>
                    <a:pt x="1284" y="5426"/>
                    <a:pt x="5555" y="1212"/>
                    <a:pt x="10800" y="1213"/>
                  </a:cubicBezTo>
                  <a:cubicBezTo>
                    <a:pt x="16044" y="1213"/>
                    <a:pt x="20315" y="5426"/>
                    <a:pt x="20386" y="10670"/>
                  </a:cubicBezTo>
                  <a:lnTo>
                    <a:pt x="21599" y="10653"/>
                  </a:lnTo>
                  <a:cubicBezTo>
                    <a:pt x="21518" y="4746"/>
                    <a:pt x="16707" y="-1"/>
                    <a:pt x="10799" y="0"/>
                  </a:cubicBezTo>
                  <a:cubicBezTo>
                    <a:pt x="4892" y="0"/>
                    <a:pt x="81" y="4746"/>
                    <a:pt x="0" y="10653"/>
                  </a:cubicBezTo>
                  <a:lnTo>
                    <a:pt x="1213" y="1067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线3"/>
          <p:cNvGrpSpPr/>
          <p:nvPr/>
        </p:nvGrpSpPr>
        <p:grpSpPr bwMode="auto">
          <a:xfrm>
            <a:off x="5633067" y="2709714"/>
            <a:ext cx="2292647" cy="1498344"/>
            <a:chOff x="4165600" y="2790008"/>
            <a:chExt cx="2016126" cy="1317625"/>
          </a:xfrm>
          <a:solidFill>
            <a:srgbClr val="494949"/>
          </a:solidFill>
        </p:grpSpPr>
        <p:sp>
          <p:nvSpPr>
            <p:cNvPr id="40" name="Rectangle 98"/>
            <p:cNvSpPr>
              <a:spLocks noChangeArrowheads="1"/>
            </p:cNvSpPr>
            <p:nvPr/>
          </p:nvSpPr>
          <p:spPr bwMode="ltGray">
            <a:xfrm>
              <a:off x="4165600" y="3394845"/>
              <a:ext cx="771525" cy="746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AutoShape 103"/>
            <p:cNvSpPr>
              <a:spLocks noChangeArrowheads="1"/>
            </p:cNvSpPr>
            <p:nvPr/>
          </p:nvSpPr>
          <p:spPr bwMode="ltGray">
            <a:xfrm flipV="1">
              <a:off x="4862513" y="2790008"/>
              <a:ext cx="1319213" cy="13176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16 w 21600"/>
                <a:gd name="T13" fmla="*/ 0 h 21600"/>
                <a:gd name="T14" fmla="*/ 21184 w 21600"/>
                <a:gd name="T15" fmla="*/ 133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13" y="10670"/>
                  </a:moveTo>
                  <a:cubicBezTo>
                    <a:pt x="1284" y="5426"/>
                    <a:pt x="5555" y="1212"/>
                    <a:pt x="10800" y="1213"/>
                  </a:cubicBezTo>
                  <a:cubicBezTo>
                    <a:pt x="16044" y="1213"/>
                    <a:pt x="20315" y="5426"/>
                    <a:pt x="20386" y="10670"/>
                  </a:cubicBezTo>
                  <a:lnTo>
                    <a:pt x="21599" y="10653"/>
                  </a:lnTo>
                  <a:cubicBezTo>
                    <a:pt x="21518" y="4746"/>
                    <a:pt x="16707" y="-1"/>
                    <a:pt x="10799" y="0"/>
                  </a:cubicBezTo>
                  <a:cubicBezTo>
                    <a:pt x="4892" y="0"/>
                    <a:pt x="81" y="4746"/>
                    <a:pt x="0" y="10653"/>
                  </a:cubicBezTo>
                  <a:lnTo>
                    <a:pt x="1213" y="1067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深色1"/>
          <p:cNvGrpSpPr/>
          <p:nvPr/>
        </p:nvGrpSpPr>
        <p:grpSpPr bwMode="auto">
          <a:xfrm>
            <a:off x="2136329" y="2859549"/>
            <a:ext cx="1191454" cy="1189649"/>
            <a:chOff x="3865855" y="346698"/>
            <a:chExt cx="1459921" cy="1460252"/>
          </a:xfrm>
        </p:grpSpPr>
        <p:sp>
          <p:nvSpPr>
            <p:cNvPr id="43" name="Oval 19"/>
            <p:cNvSpPr>
              <a:spLocks noChangeArrowheads="1"/>
            </p:cNvSpPr>
            <p:nvPr/>
          </p:nvSpPr>
          <p:spPr bwMode="auto">
            <a:xfrm>
              <a:off x="3865855" y="346698"/>
              <a:ext cx="1459921" cy="146025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标题</a:t>
              </a:r>
              <a:endParaRPr lang="zh-CN" altLang="en-US" sz="20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未知"/>
            <p:cNvSpPr/>
            <p:nvPr/>
          </p:nvSpPr>
          <p:spPr bwMode="auto">
            <a:xfrm>
              <a:off x="4033967" y="379935"/>
              <a:ext cx="1125908" cy="549533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深色2"/>
          <p:cNvGrpSpPr/>
          <p:nvPr/>
        </p:nvGrpSpPr>
        <p:grpSpPr bwMode="auto">
          <a:xfrm>
            <a:off x="4371209" y="2858646"/>
            <a:ext cx="1189649" cy="1191454"/>
            <a:chOff x="3865855" y="346698"/>
            <a:chExt cx="1459921" cy="1460252"/>
          </a:xfrm>
        </p:grpSpPr>
        <p:sp>
          <p:nvSpPr>
            <p:cNvPr id="46" name="Oval 19"/>
            <p:cNvSpPr>
              <a:spLocks noChangeArrowheads="1"/>
            </p:cNvSpPr>
            <p:nvPr/>
          </p:nvSpPr>
          <p:spPr bwMode="auto">
            <a:xfrm>
              <a:off x="3865855" y="346698"/>
              <a:ext cx="1459921" cy="146025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标题</a:t>
              </a:r>
              <a:endParaRPr lang="zh-CN" altLang="en-US" sz="20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未知"/>
            <p:cNvSpPr/>
            <p:nvPr/>
          </p:nvSpPr>
          <p:spPr bwMode="auto">
            <a:xfrm>
              <a:off x="4034222" y="379886"/>
              <a:ext cx="1125402" cy="550913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深色3"/>
          <p:cNvGrpSpPr/>
          <p:nvPr/>
        </p:nvGrpSpPr>
        <p:grpSpPr bwMode="auto">
          <a:xfrm>
            <a:off x="6588036" y="2859549"/>
            <a:ext cx="1191454" cy="1189649"/>
            <a:chOff x="3865855" y="346698"/>
            <a:chExt cx="1459921" cy="1460252"/>
          </a:xfrm>
        </p:grpSpPr>
        <p:sp>
          <p:nvSpPr>
            <p:cNvPr id="49" name="Oval 19"/>
            <p:cNvSpPr>
              <a:spLocks noChangeArrowheads="1"/>
            </p:cNvSpPr>
            <p:nvPr/>
          </p:nvSpPr>
          <p:spPr bwMode="auto">
            <a:xfrm>
              <a:off x="3865855" y="346698"/>
              <a:ext cx="1459921" cy="146025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标题</a:t>
              </a:r>
              <a:endParaRPr lang="zh-CN" altLang="en-US" sz="20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0" name="未知"/>
            <p:cNvSpPr/>
            <p:nvPr/>
          </p:nvSpPr>
          <p:spPr bwMode="auto">
            <a:xfrm>
              <a:off x="4033967" y="379935"/>
              <a:ext cx="1125908" cy="549534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深色4"/>
          <p:cNvGrpSpPr/>
          <p:nvPr/>
        </p:nvGrpSpPr>
        <p:grpSpPr bwMode="auto">
          <a:xfrm>
            <a:off x="8808474" y="2859549"/>
            <a:ext cx="1191454" cy="1189649"/>
            <a:chOff x="3865855" y="346698"/>
            <a:chExt cx="1459921" cy="1460252"/>
          </a:xfrm>
        </p:grpSpPr>
        <p:sp>
          <p:nvSpPr>
            <p:cNvPr id="52" name="Oval 19"/>
            <p:cNvSpPr>
              <a:spLocks noChangeArrowheads="1"/>
            </p:cNvSpPr>
            <p:nvPr/>
          </p:nvSpPr>
          <p:spPr bwMode="auto">
            <a:xfrm>
              <a:off x="3865855" y="346698"/>
              <a:ext cx="1459921" cy="146025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标题</a:t>
              </a:r>
              <a:endParaRPr lang="zh-CN" altLang="en-US" sz="2000" b="1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3" name="未知"/>
            <p:cNvSpPr/>
            <p:nvPr/>
          </p:nvSpPr>
          <p:spPr bwMode="auto">
            <a:xfrm>
              <a:off x="4033967" y="379935"/>
              <a:ext cx="1125908" cy="549534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714661" y="1529317"/>
            <a:ext cx="1218783" cy="1579053"/>
            <a:chOff x="2714661" y="1529317"/>
            <a:chExt cx="1218783" cy="1579053"/>
          </a:xfrm>
          <a:solidFill>
            <a:schemeClr val="bg1"/>
          </a:solidFill>
        </p:grpSpPr>
        <p:cxnSp>
          <p:nvCxnSpPr>
            <p:cNvPr id="55" name="直接连接符 54"/>
            <p:cNvCxnSpPr/>
            <p:nvPr/>
          </p:nvCxnSpPr>
          <p:spPr>
            <a:xfrm flipH="1">
              <a:off x="2760811" y="1604898"/>
              <a:ext cx="1104433" cy="146439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 rot="7621396">
              <a:off x="3829778" y="1529317"/>
              <a:ext cx="103666" cy="10366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 rot="7621396">
              <a:off x="2714661" y="3004704"/>
              <a:ext cx="103666" cy="10366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606863" y="1369711"/>
            <a:ext cx="2437765" cy="918191"/>
            <a:chOff x="3606863" y="1369711"/>
            <a:chExt cx="2437765" cy="918191"/>
          </a:xfrm>
        </p:grpSpPr>
        <p:sp>
          <p:nvSpPr>
            <p:cNvPr id="59" name="矩形 58"/>
            <p:cNvSpPr/>
            <p:nvPr/>
          </p:nvSpPr>
          <p:spPr>
            <a:xfrm>
              <a:off x="3932155" y="1369711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TextBox 12"/>
            <p:cNvSpPr txBox="1"/>
            <p:nvPr/>
          </p:nvSpPr>
          <p:spPr>
            <a:xfrm>
              <a:off x="3606863" y="1703127"/>
              <a:ext cx="2437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8386097" y="13448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12"/>
          <p:cNvSpPr txBox="1"/>
          <p:nvPr/>
        </p:nvSpPr>
        <p:spPr>
          <a:xfrm>
            <a:off x="8060805" y="1678296"/>
            <a:ext cx="2437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单击添加文字内容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 flipH="1">
            <a:off x="7169718" y="1570927"/>
            <a:ext cx="1130053" cy="14983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椭圆 63"/>
          <p:cNvSpPr/>
          <p:nvPr/>
        </p:nvSpPr>
        <p:spPr>
          <a:xfrm rot="7621396">
            <a:off x="8262355" y="1507888"/>
            <a:ext cx="103666" cy="1036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733010" y="3802434"/>
            <a:ext cx="1218783" cy="1579053"/>
            <a:chOff x="2714661" y="1529317"/>
            <a:chExt cx="1218783" cy="1579053"/>
          </a:xfrm>
          <a:solidFill>
            <a:schemeClr val="bg1"/>
          </a:solidFill>
        </p:grpSpPr>
        <p:cxnSp>
          <p:nvCxnSpPr>
            <p:cNvPr id="67" name="直接连接符 66"/>
            <p:cNvCxnSpPr/>
            <p:nvPr/>
          </p:nvCxnSpPr>
          <p:spPr>
            <a:xfrm flipH="1">
              <a:off x="2760811" y="1604898"/>
              <a:ext cx="1104433" cy="146439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椭圆 67"/>
            <p:cNvSpPr/>
            <p:nvPr/>
          </p:nvSpPr>
          <p:spPr>
            <a:xfrm rot="7621396">
              <a:off x="3829778" y="1529317"/>
              <a:ext cx="103666" cy="10366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rot="7621396">
              <a:off x="2714661" y="3004704"/>
              <a:ext cx="103666" cy="10366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210936" y="3802434"/>
            <a:ext cx="1218783" cy="1579053"/>
            <a:chOff x="2714661" y="1529317"/>
            <a:chExt cx="1218783" cy="1579053"/>
          </a:xfrm>
          <a:solidFill>
            <a:schemeClr val="bg1"/>
          </a:solidFill>
        </p:grpSpPr>
        <p:cxnSp>
          <p:nvCxnSpPr>
            <p:cNvPr id="71" name="直接连接符 70"/>
            <p:cNvCxnSpPr/>
            <p:nvPr/>
          </p:nvCxnSpPr>
          <p:spPr>
            <a:xfrm flipH="1">
              <a:off x="2760811" y="1604898"/>
              <a:ext cx="1104433" cy="1464396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7621396">
              <a:off x="3829778" y="1529317"/>
              <a:ext cx="103666" cy="10366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rot="7621396">
              <a:off x="2714661" y="3004704"/>
              <a:ext cx="103666" cy="103666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522455" y="5174557"/>
            <a:ext cx="2437765" cy="918191"/>
            <a:chOff x="3606863" y="1369711"/>
            <a:chExt cx="2437765" cy="918191"/>
          </a:xfrm>
        </p:grpSpPr>
        <p:sp>
          <p:nvSpPr>
            <p:cNvPr id="75" name="矩形 74"/>
            <p:cNvSpPr/>
            <p:nvPr/>
          </p:nvSpPr>
          <p:spPr>
            <a:xfrm>
              <a:off x="3932155" y="1369711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Box 12"/>
            <p:cNvSpPr txBox="1"/>
            <p:nvPr/>
          </p:nvSpPr>
          <p:spPr>
            <a:xfrm>
              <a:off x="3606863" y="1703127"/>
              <a:ext cx="2437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011286" y="5174557"/>
            <a:ext cx="2437765" cy="918191"/>
            <a:chOff x="3606863" y="1369711"/>
            <a:chExt cx="2437765" cy="918191"/>
          </a:xfrm>
        </p:grpSpPr>
        <p:sp>
          <p:nvSpPr>
            <p:cNvPr id="78" name="矩形 77"/>
            <p:cNvSpPr/>
            <p:nvPr/>
          </p:nvSpPr>
          <p:spPr>
            <a:xfrm>
              <a:off x="3932155" y="1369711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TextBox 12"/>
            <p:cNvSpPr txBox="1"/>
            <p:nvPr/>
          </p:nvSpPr>
          <p:spPr>
            <a:xfrm>
              <a:off x="3606863" y="1703127"/>
              <a:ext cx="2437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单击添加文字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791347" y="-73641"/>
            <a:ext cx="7440004" cy="5736140"/>
            <a:chOff x="3389141" y="-193800"/>
            <a:chExt cx="7440004" cy="5736140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628681" y="-106344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690532" y="135834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389141" y="232130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833141" y="-19380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2" name="等腰三角形 1"/>
          <p:cNvSpPr/>
          <p:nvPr/>
        </p:nvSpPr>
        <p:spPr>
          <a:xfrm rot="5400000">
            <a:off x="111196" y="297791"/>
            <a:ext cx="1763247" cy="1985638"/>
          </a:xfrm>
          <a:prstGeom prst="triangle">
            <a:avLst/>
          </a:prstGeom>
          <a:solidFill>
            <a:schemeClr val="bg1">
              <a:alpha val="16862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715877" y="288991"/>
            <a:ext cx="1763247" cy="1985638"/>
          </a:xfrm>
          <a:prstGeom prst="triangle">
            <a:avLst/>
          </a:prstGeom>
          <a:solidFill>
            <a:schemeClr val="bg1">
              <a:alpha val="16862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1322786" y="296655"/>
            <a:ext cx="1763247" cy="1985638"/>
          </a:xfrm>
          <a:prstGeom prst="triangle">
            <a:avLst/>
          </a:prstGeom>
          <a:solidFill>
            <a:schemeClr val="bg1">
              <a:alpha val="16862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Freeform 35"/>
          <p:cNvSpPr/>
          <p:nvPr/>
        </p:nvSpPr>
        <p:spPr bwMode="gray">
          <a:xfrm flipH="1">
            <a:off x="1028964" y="1630982"/>
            <a:ext cx="2202590" cy="2202590"/>
          </a:xfrm>
          <a:custGeom>
            <a:avLst/>
            <a:gdLst>
              <a:gd name="T0" fmla="*/ 2147483647 w 1016"/>
              <a:gd name="T1" fmla="*/ 0 h 1016"/>
              <a:gd name="T2" fmla="*/ 0 w 1016"/>
              <a:gd name="T3" fmla="*/ 2147483647 h 1016"/>
              <a:gd name="T4" fmla="*/ 0 w 1016"/>
              <a:gd name="T5" fmla="*/ 2147483647 h 1016"/>
              <a:gd name="T6" fmla="*/ 2147483647 w 1016"/>
              <a:gd name="T7" fmla="*/ 2147483647 h 1016"/>
              <a:gd name="T8" fmla="*/ 2147483647 w 1016"/>
              <a:gd name="T9" fmla="*/ 2147483647 h 1016"/>
              <a:gd name="T10" fmla="*/ 2147483647 w 1016"/>
              <a:gd name="T11" fmla="*/ 0 h 10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16"/>
              <a:gd name="T19" fmla="*/ 0 h 1016"/>
              <a:gd name="T20" fmla="*/ 1016 w 1016"/>
              <a:gd name="T21" fmla="*/ 1016 h 10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16" h="1016">
                <a:moveTo>
                  <a:pt x="508" y="0"/>
                </a:moveTo>
                <a:cubicBezTo>
                  <a:pt x="227" y="0"/>
                  <a:pt x="0" y="227"/>
                  <a:pt x="0" y="508"/>
                </a:cubicBezTo>
                <a:cubicBezTo>
                  <a:pt x="0" y="1016"/>
                  <a:pt x="0" y="1016"/>
                  <a:pt x="0" y="1016"/>
                </a:cubicBezTo>
                <a:cubicBezTo>
                  <a:pt x="508" y="1016"/>
                  <a:pt x="508" y="1016"/>
                  <a:pt x="508" y="1016"/>
                </a:cubicBezTo>
                <a:cubicBezTo>
                  <a:pt x="789" y="1016"/>
                  <a:pt x="1016" y="789"/>
                  <a:pt x="1016" y="508"/>
                </a:cubicBezTo>
                <a:cubicBezTo>
                  <a:pt x="1016" y="227"/>
                  <a:pt x="789" y="0"/>
                  <a:pt x="508" y="0"/>
                </a:cubicBezTo>
                <a:close/>
              </a:path>
            </a:pathLst>
          </a:custGeom>
          <a:noFill/>
          <a:ln w="3175" cap="flat" cmpd="sng" algn="ctr">
            <a:solidFill>
              <a:srgbClr val="FF2E6A"/>
            </a:solidFill>
            <a:prstDash val="solid"/>
          </a:ln>
          <a:effectLst/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kern="0" dirty="0">
              <a:solidFill>
                <a:schemeClr val="bg1"/>
              </a:soli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28" name="泪滴形 27"/>
          <p:cNvSpPr/>
          <p:nvPr/>
        </p:nvSpPr>
        <p:spPr>
          <a:xfrm rot="5400000">
            <a:off x="1415883" y="2017901"/>
            <a:ext cx="1600665" cy="1600665"/>
          </a:xfrm>
          <a:prstGeom prst="teardrop">
            <a:avLst/>
          </a:prstGeom>
          <a:solidFill>
            <a:srgbClr val="FF2E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矩形 1"/>
          <p:cNvSpPr/>
          <p:nvPr/>
        </p:nvSpPr>
        <p:spPr bwMode="auto">
          <a:xfrm>
            <a:off x="3431655" y="2250414"/>
            <a:ext cx="1584628" cy="1584628"/>
          </a:xfrm>
          <a:custGeom>
            <a:avLst/>
            <a:gdLst/>
            <a:ahLst/>
            <a:cxnLst/>
            <a:rect l="l" t="t" r="r" b="b"/>
            <a:pathLst>
              <a:path w="1709739" h="1709737">
                <a:moveTo>
                  <a:pt x="854869" y="0"/>
                </a:moveTo>
                <a:cubicBezTo>
                  <a:pt x="1327740" y="0"/>
                  <a:pt x="1709739" y="381998"/>
                  <a:pt x="1709739" y="854868"/>
                </a:cubicBezTo>
                <a:cubicBezTo>
                  <a:pt x="1709739" y="1327738"/>
                  <a:pt x="1327740" y="1709737"/>
                  <a:pt x="854869" y="1709737"/>
                </a:cubicBezTo>
                <a:cubicBezTo>
                  <a:pt x="0" y="1709737"/>
                  <a:pt x="0" y="1709737"/>
                  <a:pt x="0" y="1709737"/>
                </a:cubicBezTo>
                <a:cubicBezTo>
                  <a:pt x="0" y="854868"/>
                  <a:pt x="0" y="854868"/>
                  <a:pt x="0" y="854868"/>
                </a:cubicBezTo>
                <a:cubicBezTo>
                  <a:pt x="0" y="381998"/>
                  <a:pt x="381999" y="0"/>
                  <a:pt x="854869" y="0"/>
                </a:cubicBezTo>
                <a:close/>
              </a:path>
            </a:pathLst>
          </a:custGeom>
          <a:noFill/>
          <a:ln w="3175" cap="flat" cmpd="sng" algn="ctr">
            <a:solidFill>
              <a:srgbClr val="C6C118"/>
            </a:solidFill>
            <a:prstDash val="solid"/>
          </a:ln>
          <a:effectLst/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kern="0">
              <a:solidFill>
                <a:schemeClr val="bg1"/>
              </a:soli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30" name="矩形 16"/>
          <p:cNvSpPr/>
          <p:nvPr/>
        </p:nvSpPr>
        <p:spPr bwMode="auto">
          <a:xfrm>
            <a:off x="3427241" y="3993947"/>
            <a:ext cx="1584629" cy="1584629"/>
          </a:xfrm>
          <a:custGeom>
            <a:avLst/>
            <a:gdLst/>
            <a:ahLst/>
            <a:cxnLst/>
            <a:rect l="l" t="t" r="r" b="b"/>
            <a:pathLst>
              <a:path w="1709737" h="1709738">
                <a:moveTo>
                  <a:pt x="0" y="0"/>
                </a:moveTo>
                <a:cubicBezTo>
                  <a:pt x="854868" y="0"/>
                  <a:pt x="854868" y="0"/>
                  <a:pt x="854868" y="0"/>
                </a:cubicBezTo>
                <a:cubicBezTo>
                  <a:pt x="1327738" y="0"/>
                  <a:pt x="1709737" y="381998"/>
                  <a:pt x="1709737" y="854869"/>
                </a:cubicBezTo>
                <a:cubicBezTo>
                  <a:pt x="1709737" y="1327740"/>
                  <a:pt x="1327738" y="1709738"/>
                  <a:pt x="854868" y="1709738"/>
                </a:cubicBezTo>
                <a:cubicBezTo>
                  <a:pt x="381998" y="1709738"/>
                  <a:pt x="0" y="1327740"/>
                  <a:pt x="0" y="854869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noFill/>
          <a:ln w="3175" cap="flat" cmpd="sng" algn="ctr">
            <a:solidFill>
              <a:srgbClr val="25CDF4"/>
            </a:solidFill>
            <a:prstDash val="solid"/>
          </a:ln>
          <a:effectLst/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kern="0">
              <a:solidFill>
                <a:schemeClr val="bg1"/>
              </a:soli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31" name="矩形 17"/>
          <p:cNvSpPr/>
          <p:nvPr/>
        </p:nvSpPr>
        <p:spPr bwMode="auto">
          <a:xfrm>
            <a:off x="1648396" y="4004247"/>
            <a:ext cx="1584628" cy="1584628"/>
          </a:xfrm>
          <a:custGeom>
            <a:avLst/>
            <a:gdLst/>
            <a:ahLst/>
            <a:cxnLst/>
            <a:rect l="l" t="t" r="r" b="b"/>
            <a:pathLst>
              <a:path w="1709738" h="1709738">
                <a:moveTo>
                  <a:pt x="854869" y="0"/>
                </a:moveTo>
                <a:cubicBezTo>
                  <a:pt x="1709738" y="0"/>
                  <a:pt x="1709738" y="0"/>
                  <a:pt x="1709738" y="0"/>
                </a:cubicBezTo>
                <a:cubicBezTo>
                  <a:pt x="1709738" y="854869"/>
                  <a:pt x="1709738" y="854869"/>
                  <a:pt x="1709738" y="854869"/>
                </a:cubicBezTo>
                <a:cubicBezTo>
                  <a:pt x="1709738" y="1327739"/>
                  <a:pt x="1327739" y="1709738"/>
                  <a:pt x="854869" y="1709738"/>
                </a:cubicBezTo>
                <a:cubicBezTo>
                  <a:pt x="381998" y="1709738"/>
                  <a:pt x="0" y="1327739"/>
                  <a:pt x="0" y="854869"/>
                </a:cubicBezTo>
                <a:cubicBezTo>
                  <a:pt x="0" y="381999"/>
                  <a:pt x="381998" y="0"/>
                  <a:pt x="854869" y="0"/>
                </a:cubicBezTo>
                <a:close/>
              </a:path>
            </a:pathLst>
          </a:custGeom>
          <a:noFill/>
          <a:ln w="3175" cap="flat" cmpd="sng" algn="ctr">
            <a:solidFill>
              <a:srgbClr val="17677F"/>
            </a:solidFill>
            <a:prstDash val="solid"/>
          </a:ln>
          <a:effectLst/>
        </p:spPr>
        <p:txBody>
          <a:bodyPr anchor="ctr"/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kern="0">
              <a:solidFill>
                <a:schemeClr val="bg1"/>
              </a:solidFill>
              <a:latin typeface="微软雅黑" panose="020B0503020204020204" pitchFamily="34" charset="-122"/>
              <a:ea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662464" y="2834979"/>
            <a:ext cx="12214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泪滴形 33"/>
          <p:cNvSpPr/>
          <p:nvPr/>
        </p:nvSpPr>
        <p:spPr>
          <a:xfrm rot="16200000" flipH="1">
            <a:off x="3629788" y="2434026"/>
            <a:ext cx="1184539" cy="1184539"/>
          </a:xfrm>
          <a:prstGeom prst="teardrop">
            <a:avLst/>
          </a:prstGeom>
          <a:solidFill>
            <a:srgbClr val="C6C1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泪滴形 34"/>
          <p:cNvSpPr/>
          <p:nvPr/>
        </p:nvSpPr>
        <p:spPr>
          <a:xfrm flipH="1">
            <a:off x="3629788" y="4186913"/>
            <a:ext cx="1184539" cy="1184539"/>
          </a:xfrm>
          <a:prstGeom prst="teardrop">
            <a:avLst/>
          </a:prstGeom>
          <a:solidFill>
            <a:srgbClr val="25C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泪滴形 35"/>
          <p:cNvSpPr/>
          <p:nvPr/>
        </p:nvSpPr>
        <p:spPr>
          <a:xfrm>
            <a:off x="1874213" y="4186913"/>
            <a:ext cx="1184539" cy="1184539"/>
          </a:xfrm>
          <a:prstGeom prst="teardrop">
            <a:avLst/>
          </a:prstGeom>
          <a:solidFill>
            <a:srgbClr val="176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77509" y="2719562"/>
            <a:ext cx="996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01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77509" y="4413783"/>
            <a:ext cx="996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02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216215" y="4413783"/>
            <a:ext cx="996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03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5550143" y="2434026"/>
            <a:ext cx="0" cy="2937426"/>
          </a:xfrm>
          <a:prstGeom prst="line">
            <a:avLst/>
          </a:prstGeom>
          <a:ln>
            <a:solidFill>
              <a:srgbClr val="FF2E6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5893962" y="2418235"/>
            <a:ext cx="656220" cy="656220"/>
          </a:xfrm>
          <a:prstGeom prst="ellipse">
            <a:avLst/>
          </a:prstGeom>
          <a:solidFill>
            <a:srgbClr val="C6C1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2" name="Group 14"/>
          <p:cNvGrpSpPr>
            <a:grpSpLocks noChangeAspect="1"/>
          </p:cNvGrpSpPr>
          <p:nvPr/>
        </p:nvGrpSpPr>
        <p:grpSpPr bwMode="auto">
          <a:xfrm>
            <a:off x="6044655" y="2571484"/>
            <a:ext cx="354835" cy="349722"/>
            <a:chOff x="4090" y="905"/>
            <a:chExt cx="347" cy="342"/>
          </a:xfrm>
          <a:solidFill>
            <a:schemeClr val="bg1"/>
          </a:solidFill>
        </p:grpSpPr>
        <p:sp>
          <p:nvSpPr>
            <p:cNvPr id="43" name="Freeform 15"/>
            <p:cNvSpPr/>
            <p:nvPr/>
          </p:nvSpPr>
          <p:spPr bwMode="auto">
            <a:xfrm>
              <a:off x="4090" y="905"/>
              <a:ext cx="343" cy="342"/>
            </a:xfrm>
            <a:custGeom>
              <a:avLst/>
              <a:gdLst>
                <a:gd name="T0" fmla="*/ 138 w 142"/>
                <a:gd name="T1" fmla="*/ 134 h 142"/>
                <a:gd name="T2" fmla="*/ 8 w 142"/>
                <a:gd name="T3" fmla="*/ 134 h 142"/>
                <a:gd name="T4" fmla="*/ 8 w 142"/>
                <a:gd name="T5" fmla="*/ 4 h 142"/>
                <a:gd name="T6" fmla="*/ 6 w 142"/>
                <a:gd name="T7" fmla="*/ 0 h 142"/>
                <a:gd name="T8" fmla="*/ 3 w 142"/>
                <a:gd name="T9" fmla="*/ 0 h 142"/>
                <a:gd name="T10" fmla="*/ 0 w 142"/>
                <a:gd name="T11" fmla="*/ 4 h 142"/>
                <a:gd name="T12" fmla="*/ 0 w 142"/>
                <a:gd name="T13" fmla="*/ 136 h 142"/>
                <a:gd name="T14" fmla="*/ 0 w 142"/>
                <a:gd name="T15" fmla="*/ 138 h 142"/>
                <a:gd name="T16" fmla="*/ 0 w 142"/>
                <a:gd name="T17" fmla="*/ 139 h 142"/>
                <a:gd name="T18" fmla="*/ 1 w 142"/>
                <a:gd name="T19" fmla="*/ 141 h 142"/>
                <a:gd name="T20" fmla="*/ 3 w 142"/>
                <a:gd name="T21" fmla="*/ 142 h 142"/>
                <a:gd name="T22" fmla="*/ 5 w 142"/>
                <a:gd name="T23" fmla="*/ 142 h 142"/>
                <a:gd name="T24" fmla="*/ 6 w 142"/>
                <a:gd name="T25" fmla="*/ 142 h 142"/>
                <a:gd name="T26" fmla="*/ 138 w 142"/>
                <a:gd name="T27" fmla="*/ 142 h 142"/>
                <a:gd name="T28" fmla="*/ 142 w 142"/>
                <a:gd name="T29" fmla="*/ 139 h 142"/>
                <a:gd name="T30" fmla="*/ 142 w 142"/>
                <a:gd name="T31" fmla="*/ 136 h 142"/>
                <a:gd name="T32" fmla="*/ 138 w 142"/>
                <a:gd name="T33" fmla="*/ 13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42">
                  <a:moveTo>
                    <a:pt x="138" y="134"/>
                  </a:moveTo>
                  <a:cubicBezTo>
                    <a:pt x="8" y="134"/>
                    <a:pt x="8" y="134"/>
                    <a:pt x="8" y="13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0"/>
                    <a:pt x="1" y="141"/>
                    <a:pt x="1" y="141"/>
                  </a:cubicBezTo>
                  <a:cubicBezTo>
                    <a:pt x="2" y="141"/>
                    <a:pt x="2" y="142"/>
                    <a:pt x="3" y="142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40" y="142"/>
                    <a:pt x="142" y="141"/>
                    <a:pt x="142" y="139"/>
                  </a:cubicBezTo>
                  <a:cubicBezTo>
                    <a:pt x="142" y="136"/>
                    <a:pt x="142" y="136"/>
                    <a:pt x="142" y="136"/>
                  </a:cubicBezTo>
                  <a:cubicBezTo>
                    <a:pt x="142" y="135"/>
                    <a:pt x="140" y="134"/>
                    <a:pt x="138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6"/>
            <p:cNvSpPr/>
            <p:nvPr/>
          </p:nvSpPr>
          <p:spPr bwMode="auto">
            <a:xfrm>
              <a:off x="4124" y="924"/>
              <a:ext cx="313" cy="284"/>
            </a:xfrm>
            <a:custGeom>
              <a:avLst/>
              <a:gdLst>
                <a:gd name="T0" fmla="*/ 130 w 130"/>
                <a:gd name="T1" fmla="*/ 0 h 118"/>
                <a:gd name="T2" fmla="*/ 109 w 130"/>
                <a:gd name="T3" fmla="*/ 17 h 118"/>
                <a:gd name="T4" fmla="*/ 116 w 130"/>
                <a:gd name="T5" fmla="*/ 17 h 118"/>
                <a:gd name="T6" fmla="*/ 69 w 130"/>
                <a:gd name="T7" fmla="*/ 108 h 118"/>
                <a:gd name="T8" fmla="*/ 31 w 130"/>
                <a:gd name="T9" fmla="*/ 75 h 118"/>
                <a:gd name="T10" fmla="*/ 28 w 130"/>
                <a:gd name="T11" fmla="*/ 74 h 118"/>
                <a:gd name="T12" fmla="*/ 25 w 130"/>
                <a:gd name="T13" fmla="*/ 76 h 118"/>
                <a:gd name="T14" fmla="*/ 1 w 130"/>
                <a:gd name="T15" fmla="*/ 112 h 118"/>
                <a:gd name="T16" fmla="*/ 2 w 130"/>
                <a:gd name="T17" fmla="*/ 117 h 118"/>
                <a:gd name="T18" fmla="*/ 4 w 130"/>
                <a:gd name="T19" fmla="*/ 118 h 118"/>
                <a:gd name="T20" fmla="*/ 7 w 130"/>
                <a:gd name="T21" fmla="*/ 116 h 118"/>
                <a:gd name="T22" fmla="*/ 7 w 130"/>
                <a:gd name="T23" fmla="*/ 116 h 118"/>
                <a:gd name="T24" fmla="*/ 29 w 130"/>
                <a:gd name="T25" fmla="*/ 83 h 118"/>
                <a:gd name="T26" fmla="*/ 68 w 130"/>
                <a:gd name="T27" fmla="*/ 116 h 118"/>
                <a:gd name="T28" fmla="*/ 71 w 130"/>
                <a:gd name="T29" fmla="*/ 117 h 118"/>
                <a:gd name="T30" fmla="*/ 73 w 130"/>
                <a:gd name="T31" fmla="*/ 115 h 118"/>
                <a:gd name="T32" fmla="*/ 123 w 130"/>
                <a:gd name="T33" fmla="*/ 21 h 118"/>
                <a:gd name="T34" fmla="*/ 127 w 130"/>
                <a:gd name="T35" fmla="*/ 26 h 118"/>
                <a:gd name="T36" fmla="*/ 130 w 130"/>
                <a:gd name="T3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" h="118">
                  <a:moveTo>
                    <a:pt x="130" y="0"/>
                  </a:moveTo>
                  <a:cubicBezTo>
                    <a:pt x="109" y="17"/>
                    <a:pt x="109" y="17"/>
                    <a:pt x="109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29" y="74"/>
                    <a:pt x="28" y="74"/>
                  </a:cubicBezTo>
                  <a:cubicBezTo>
                    <a:pt x="27" y="75"/>
                    <a:pt x="26" y="75"/>
                    <a:pt x="25" y="76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0" y="114"/>
                    <a:pt x="1" y="116"/>
                    <a:pt x="2" y="117"/>
                  </a:cubicBezTo>
                  <a:cubicBezTo>
                    <a:pt x="3" y="117"/>
                    <a:pt x="4" y="118"/>
                    <a:pt x="4" y="118"/>
                  </a:cubicBezTo>
                  <a:cubicBezTo>
                    <a:pt x="5" y="118"/>
                    <a:pt x="6" y="117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7"/>
                    <a:pt x="69" y="117"/>
                    <a:pt x="71" y="117"/>
                  </a:cubicBezTo>
                  <a:cubicBezTo>
                    <a:pt x="72" y="117"/>
                    <a:pt x="72" y="116"/>
                    <a:pt x="73" y="115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7" y="26"/>
                    <a:pt x="127" y="26"/>
                    <a:pt x="127" y="26"/>
                  </a:cubicBezTo>
                  <a:lnTo>
                    <a:pt x="1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7"/>
            <p:cNvSpPr/>
            <p:nvPr/>
          </p:nvSpPr>
          <p:spPr bwMode="auto">
            <a:xfrm>
              <a:off x="4117" y="1196"/>
              <a:ext cx="5" cy="1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2 h 5"/>
                <a:gd name="T4" fmla="*/ 2 w 2"/>
                <a:gd name="T5" fmla="*/ 5 h 5"/>
                <a:gd name="T6" fmla="*/ 0 w 2"/>
                <a:gd name="T7" fmla="*/ 2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" y="5"/>
                    <a:pt x="1" y="3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4303" y="1192"/>
              <a:ext cx="120" cy="19"/>
            </a:xfrm>
            <a:custGeom>
              <a:avLst/>
              <a:gdLst>
                <a:gd name="T0" fmla="*/ 0 w 50"/>
                <a:gd name="T1" fmla="*/ 8 h 8"/>
                <a:gd name="T2" fmla="*/ 47 w 50"/>
                <a:gd name="T3" fmla="*/ 8 h 8"/>
                <a:gd name="T4" fmla="*/ 50 w 50"/>
                <a:gd name="T5" fmla="*/ 4 h 8"/>
                <a:gd name="T6" fmla="*/ 47 w 50"/>
                <a:gd name="T7" fmla="*/ 0 h 8"/>
                <a:gd name="T8" fmla="*/ 4 w 50"/>
                <a:gd name="T9" fmla="*/ 0 h 8"/>
                <a:gd name="T10" fmla="*/ 2 w 50"/>
                <a:gd name="T11" fmla="*/ 5 h 8"/>
                <a:gd name="T12" fmla="*/ 0 w 5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8">
                  <a:moveTo>
                    <a:pt x="0" y="8"/>
                  </a:moveTo>
                  <a:cubicBezTo>
                    <a:pt x="47" y="8"/>
                    <a:pt x="47" y="8"/>
                    <a:pt x="47" y="8"/>
                  </a:cubicBezTo>
                  <a:cubicBezTo>
                    <a:pt x="49" y="8"/>
                    <a:pt x="50" y="6"/>
                    <a:pt x="50" y="4"/>
                  </a:cubicBezTo>
                  <a:cubicBezTo>
                    <a:pt x="50" y="2"/>
                    <a:pt x="49" y="0"/>
                    <a:pt x="4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19"/>
            <p:cNvSpPr/>
            <p:nvPr/>
          </p:nvSpPr>
          <p:spPr bwMode="auto">
            <a:xfrm>
              <a:off x="4146" y="1192"/>
              <a:ext cx="135" cy="19"/>
            </a:xfrm>
            <a:custGeom>
              <a:avLst/>
              <a:gdLst>
                <a:gd name="T0" fmla="*/ 48 w 56"/>
                <a:gd name="T1" fmla="*/ 0 h 8"/>
                <a:gd name="T2" fmla="*/ 5 w 56"/>
                <a:gd name="T3" fmla="*/ 0 h 8"/>
                <a:gd name="T4" fmla="*/ 1 w 56"/>
                <a:gd name="T5" fmla="*/ 7 h 8"/>
                <a:gd name="T6" fmla="*/ 0 w 56"/>
                <a:gd name="T7" fmla="*/ 8 h 8"/>
                <a:gd name="T8" fmla="*/ 56 w 56"/>
                <a:gd name="T9" fmla="*/ 8 h 8"/>
                <a:gd name="T10" fmla="*/ 56 w 56"/>
                <a:gd name="T11" fmla="*/ 7 h 8"/>
                <a:gd name="T12" fmla="*/ 48 w 5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8">
                  <a:moveTo>
                    <a:pt x="4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7"/>
                    <a:pt x="56" y="7"/>
                    <a:pt x="56" y="7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4281" y="1165"/>
              <a:ext cx="9" cy="7"/>
            </a:xfrm>
            <a:custGeom>
              <a:avLst/>
              <a:gdLst>
                <a:gd name="T0" fmla="*/ 7 w 9"/>
                <a:gd name="T1" fmla="*/ 7 h 7"/>
                <a:gd name="T2" fmla="*/ 9 w 9"/>
                <a:gd name="T3" fmla="*/ 0 h 7"/>
                <a:gd name="T4" fmla="*/ 0 w 9"/>
                <a:gd name="T5" fmla="*/ 0 h 7"/>
                <a:gd name="T6" fmla="*/ 7 w 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21"/>
            <p:cNvSpPr/>
            <p:nvPr/>
          </p:nvSpPr>
          <p:spPr bwMode="auto">
            <a:xfrm>
              <a:off x="4117" y="1141"/>
              <a:ext cx="36" cy="17"/>
            </a:xfrm>
            <a:custGeom>
              <a:avLst/>
              <a:gdLst>
                <a:gd name="T0" fmla="*/ 3 w 15"/>
                <a:gd name="T1" fmla="*/ 0 h 7"/>
                <a:gd name="T2" fmla="*/ 0 w 15"/>
                <a:gd name="T3" fmla="*/ 3 h 7"/>
                <a:gd name="T4" fmla="*/ 3 w 15"/>
                <a:gd name="T5" fmla="*/ 7 h 7"/>
                <a:gd name="T6" fmla="*/ 11 w 15"/>
                <a:gd name="T7" fmla="*/ 7 h 7"/>
                <a:gd name="T8" fmla="*/ 15 w 15"/>
                <a:gd name="T9" fmla="*/ 0 h 7"/>
                <a:gd name="T10" fmla="*/ 3 w 1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4250" y="1141"/>
              <a:ext cx="55" cy="17"/>
            </a:xfrm>
            <a:custGeom>
              <a:avLst/>
              <a:gdLst>
                <a:gd name="T0" fmla="*/ 21 w 55"/>
                <a:gd name="T1" fmla="*/ 17 h 17"/>
                <a:gd name="T2" fmla="*/ 45 w 55"/>
                <a:gd name="T3" fmla="*/ 17 h 17"/>
                <a:gd name="T4" fmla="*/ 55 w 55"/>
                <a:gd name="T5" fmla="*/ 0 h 17"/>
                <a:gd name="T6" fmla="*/ 0 w 55"/>
                <a:gd name="T7" fmla="*/ 0 h 17"/>
                <a:gd name="T8" fmla="*/ 21 w 5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7">
                  <a:moveTo>
                    <a:pt x="21" y="17"/>
                  </a:moveTo>
                  <a:lnTo>
                    <a:pt x="45" y="17"/>
                  </a:lnTo>
                  <a:lnTo>
                    <a:pt x="55" y="0"/>
                  </a:lnTo>
                  <a:lnTo>
                    <a:pt x="0" y="0"/>
                  </a:lnTo>
                  <a:lnTo>
                    <a:pt x="2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4182" y="1141"/>
              <a:ext cx="39" cy="17"/>
            </a:xfrm>
            <a:custGeom>
              <a:avLst/>
              <a:gdLst>
                <a:gd name="T0" fmla="*/ 19 w 39"/>
                <a:gd name="T1" fmla="*/ 0 h 17"/>
                <a:gd name="T2" fmla="*/ 12 w 39"/>
                <a:gd name="T3" fmla="*/ 0 h 17"/>
                <a:gd name="T4" fmla="*/ 0 w 39"/>
                <a:gd name="T5" fmla="*/ 17 h 17"/>
                <a:gd name="T6" fmla="*/ 39 w 39"/>
                <a:gd name="T7" fmla="*/ 17 h 17"/>
                <a:gd name="T8" fmla="*/ 19 w 3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7">
                  <a:moveTo>
                    <a:pt x="19" y="0"/>
                  </a:moveTo>
                  <a:lnTo>
                    <a:pt x="12" y="0"/>
                  </a:lnTo>
                  <a:lnTo>
                    <a:pt x="0" y="17"/>
                  </a:lnTo>
                  <a:lnTo>
                    <a:pt x="39" y="17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4331" y="1141"/>
              <a:ext cx="92" cy="17"/>
            </a:xfrm>
            <a:custGeom>
              <a:avLst/>
              <a:gdLst>
                <a:gd name="T0" fmla="*/ 35 w 38"/>
                <a:gd name="T1" fmla="*/ 7 h 7"/>
                <a:gd name="T2" fmla="*/ 38 w 38"/>
                <a:gd name="T3" fmla="*/ 3 h 7"/>
                <a:gd name="T4" fmla="*/ 35 w 38"/>
                <a:gd name="T5" fmla="*/ 0 h 7"/>
                <a:gd name="T6" fmla="*/ 4 w 38"/>
                <a:gd name="T7" fmla="*/ 0 h 7"/>
                <a:gd name="T8" fmla="*/ 0 w 38"/>
                <a:gd name="T9" fmla="*/ 7 h 7"/>
                <a:gd name="T10" fmla="*/ 35 w 38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">
                  <a:moveTo>
                    <a:pt x="35" y="7"/>
                  </a:moveTo>
                  <a:cubicBezTo>
                    <a:pt x="37" y="7"/>
                    <a:pt x="38" y="5"/>
                    <a:pt x="38" y="3"/>
                  </a:cubicBezTo>
                  <a:cubicBezTo>
                    <a:pt x="38" y="1"/>
                    <a:pt x="37" y="0"/>
                    <a:pt x="3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3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4117" y="1088"/>
              <a:ext cx="214" cy="17"/>
            </a:xfrm>
            <a:custGeom>
              <a:avLst/>
              <a:gdLst>
                <a:gd name="T0" fmla="*/ 30 w 89"/>
                <a:gd name="T1" fmla="*/ 3 h 7"/>
                <a:gd name="T2" fmla="*/ 31 w 89"/>
                <a:gd name="T3" fmla="*/ 3 h 7"/>
                <a:gd name="T4" fmla="*/ 36 w 89"/>
                <a:gd name="T5" fmla="*/ 5 h 7"/>
                <a:gd name="T6" fmla="*/ 38 w 89"/>
                <a:gd name="T7" fmla="*/ 7 h 7"/>
                <a:gd name="T8" fmla="*/ 85 w 89"/>
                <a:gd name="T9" fmla="*/ 7 h 7"/>
                <a:gd name="T10" fmla="*/ 89 w 89"/>
                <a:gd name="T11" fmla="*/ 0 h 7"/>
                <a:gd name="T12" fmla="*/ 3 w 89"/>
                <a:gd name="T13" fmla="*/ 0 h 7"/>
                <a:gd name="T14" fmla="*/ 0 w 89"/>
                <a:gd name="T15" fmla="*/ 3 h 7"/>
                <a:gd name="T16" fmla="*/ 3 w 89"/>
                <a:gd name="T17" fmla="*/ 7 h 7"/>
                <a:gd name="T18" fmla="*/ 25 w 89"/>
                <a:gd name="T19" fmla="*/ 7 h 7"/>
                <a:gd name="T20" fmla="*/ 26 w 89"/>
                <a:gd name="T21" fmla="*/ 6 h 7"/>
                <a:gd name="T22" fmla="*/ 30 w 89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7">
                  <a:moveTo>
                    <a:pt x="30" y="3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3" y="3"/>
                    <a:pt x="34" y="4"/>
                    <a:pt x="36" y="5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4"/>
                    <a:pt x="28" y="3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4360" y="1088"/>
              <a:ext cx="63" cy="17"/>
            </a:xfrm>
            <a:custGeom>
              <a:avLst/>
              <a:gdLst>
                <a:gd name="T0" fmla="*/ 23 w 26"/>
                <a:gd name="T1" fmla="*/ 7 h 7"/>
                <a:gd name="T2" fmla="*/ 26 w 26"/>
                <a:gd name="T3" fmla="*/ 3 h 7"/>
                <a:gd name="T4" fmla="*/ 23 w 26"/>
                <a:gd name="T5" fmla="*/ 0 h 7"/>
                <a:gd name="T6" fmla="*/ 3 w 26"/>
                <a:gd name="T7" fmla="*/ 0 h 7"/>
                <a:gd name="T8" fmla="*/ 0 w 26"/>
                <a:gd name="T9" fmla="*/ 7 h 7"/>
                <a:gd name="T10" fmla="*/ 23 w 2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3" y="7"/>
                  </a:moveTo>
                  <a:cubicBezTo>
                    <a:pt x="25" y="7"/>
                    <a:pt x="26" y="5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2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27"/>
            <p:cNvSpPr/>
            <p:nvPr/>
          </p:nvSpPr>
          <p:spPr bwMode="auto">
            <a:xfrm>
              <a:off x="4387" y="1035"/>
              <a:ext cx="36" cy="17"/>
            </a:xfrm>
            <a:custGeom>
              <a:avLst/>
              <a:gdLst>
                <a:gd name="T0" fmla="*/ 12 w 15"/>
                <a:gd name="T1" fmla="*/ 7 h 7"/>
                <a:gd name="T2" fmla="*/ 15 w 15"/>
                <a:gd name="T3" fmla="*/ 3 h 7"/>
                <a:gd name="T4" fmla="*/ 12 w 15"/>
                <a:gd name="T5" fmla="*/ 0 h 7"/>
                <a:gd name="T6" fmla="*/ 4 w 15"/>
                <a:gd name="T7" fmla="*/ 0 h 7"/>
                <a:gd name="T8" fmla="*/ 0 w 15"/>
                <a:gd name="T9" fmla="*/ 7 h 7"/>
                <a:gd name="T10" fmla="*/ 12 w 1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7">
                  <a:moveTo>
                    <a:pt x="12" y="7"/>
                  </a:moveTo>
                  <a:cubicBezTo>
                    <a:pt x="14" y="7"/>
                    <a:pt x="15" y="5"/>
                    <a:pt x="15" y="3"/>
                  </a:cubicBezTo>
                  <a:cubicBezTo>
                    <a:pt x="15" y="1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1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28"/>
            <p:cNvSpPr/>
            <p:nvPr/>
          </p:nvSpPr>
          <p:spPr bwMode="auto">
            <a:xfrm>
              <a:off x="4117" y="1035"/>
              <a:ext cx="243" cy="17"/>
            </a:xfrm>
            <a:custGeom>
              <a:avLst/>
              <a:gdLst>
                <a:gd name="T0" fmla="*/ 3 w 101"/>
                <a:gd name="T1" fmla="*/ 0 h 7"/>
                <a:gd name="T2" fmla="*/ 0 w 101"/>
                <a:gd name="T3" fmla="*/ 3 h 7"/>
                <a:gd name="T4" fmla="*/ 3 w 101"/>
                <a:gd name="T5" fmla="*/ 7 h 7"/>
                <a:gd name="T6" fmla="*/ 97 w 101"/>
                <a:gd name="T7" fmla="*/ 7 h 7"/>
                <a:gd name="T8" fmla="*/ 101 w 101"/>
                <a:gd name="T9" fmla="*/ 0 h 7"/>
                <a:gd name="T10" fmla="*/ 3 w 10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101" y="0"/>
                    <a:pt x="101" y="0"/>
                    <a:pt x="101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Freeform 29"/>
            <p:cNvSpPr/>
            <p:nvPr/>
          </p:nvSpPr>
          <p:spPr bwMode="auto">
            <a:xfrm>
              <a:off x="4416" y="987"/>
              <a:ext cx="7" cy="12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3 w 3"/>
                <a:gd name="T5" fmla="*/ 2 h 5"/>
                <a:gd name="T6" fmla="*/ 2 w 3"/>
                <a:gd name="T7" fmla="*/ 0 h 5"/>
                <a:gd name="T8" fmla="*/ 0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30"/>
            <p:cNvSpPr/>
            <p:nvPr/>
          </p:nvSpPr>
          <p:spPr bwMode="auto">
            <a:xfrm>
              <a:off x="4117" y="982"/>
              <a:ext cx="270" cy="17"/>
            </a:xfrm>
            <a:custGeom>
              <a:avLst/>
              <a:gdLst>
                <a:gd name="T0" fmla="*/ 3 w 112"/>
                <a:gd name="T1" fmla="*/ 0 h 7"/>
                <a:gd name="T2" fmla="*/ 0 w 112"/>
                <a:gd name="T3" fmla="*/ 3 h 7"/>
                <a:gd name="T4" fmla="*/ 3 w 112"/>
                <a:gd name="T5" fmla="*/ 7 h 7"/>
                <a:gd name="T6" fmla="*/ 108 w 112"/>
                <a:gd name="T7" fmla="*/ 7 h 7"/>
                <a:gd name="T8" fmla="*/ 112 w 112"/>
                <a:gd name="T9" fmla="*/ 0 h 7"/>
                <a:gd name="T10" fmla="*/ 3 w 112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12" y="0"/>
                    <a:pt x="112" y="0"/>
                    <a:pt x="11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31"/>
            <p:cNvSpPr/>
            <p:nvPr/>
          </p:nvSpPr>
          <p:spPr bwMode="auto">
            <a:xfrm>
              <a:off x="4117" y="929"/>
              <a:ext cx="301" cy="17"/>
            </a:xfrm>
            <a:custGeom>
              <a:avLst/>
              <a:gdLst>
                <a:gd name="T0" fmla="*/ 124 w 125"/>
                <a:gd name="T1" fmla="*/ 0 h 7"/>
                <a:gd name="T2" fmla="*/ 3 w 125"/>
                <a:gd name="T3" fmla="*/ 0 h 7"/>
                <a:gd name="T4" fmla="*/ 0 w 125"/>
                <a:gd name="T5" fmla="*/ 3 h 7"/>
                <a:gd name="T6" fmla="*/ 3 w 125"/>
                <a:gd name="T7" fmla="*/ 7 h 7"/>
                <a:gd name="T8" fmla="*/ 116 w 125"/>
                <a:gd name="T9" fmla="*/ 7 h 7"/>
                <a:gd name="T10" fmla="*/ 125 w 125"/>
                <a:gd name="T11" fmla="*/ 0 h 7"/>
                <a:gd name="T12" fmla="*/ 124 w 12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7">
                  <a:moveTo>
                    <a:pt x="12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4" y="0"/>
                    <a:pt x="124" y="0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6531181" y="2363491"/>
            <a:ext cx="464735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启点工作室致力于优秀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作品的制作，为您提供高效的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定制解决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5893962" y="4692751"/>
            <a:ext cx="656220" cy="656220"/>
          </a:xfrm>
          <a:prstGeom prst="ellipse">
            <a:avLst/>
          </a:prstGeom>
          <a:solidFill>
            <a:srgbClr val="176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531181" y="4638007"/>
            <a:ext cx="464735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启点工作室致力于优秀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作品的制作，为您提供高效的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定制解决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893962" y="3503230"/>
            <a:ext cx="656220" cy="656220"/>
          </a:xfrm>
          <a:prstGeom prst="ellipse">
            <a:avLst/>
          </a:prstGeom>
          <a:solidFill>
            <a:srgbClr val="25C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531181" y="3448486"/>
            <a:ext cx="464735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启点工作室致力于优秀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作品的制作，为您提供高效的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定制解决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5" name="Group 10"/>
          <p:cNvGrpSpPr>
            <a:grpSpLocks noChangeAspect="1"/>
          </p:cNvGrpSpPr>
          <p:nvPr/>
        </p:nvGrpSpPr>
        <p:grpSpPr bwMode="auto">
          <a:xfrm>
            <a:off x="6005017" y="3614286"/>
            <a:ext cx="434110" cy="434109"/>
            <a:chOff x="6494" y="821"/>
            <a:chExt cx="381" cy="381"/>
          </a:xfrm>
          <a:solidFill>
            <a:schemeClr val="bg1"/>
          </a:solidFill>
        </p:grpSpPr>
        <p:sp>
          <p:nvSpPr>
            <p:cNvPr id="66" name="Freeform 11"/>
            <p:cNvSpPr/>
            <p:nvPr/>
          </p:nvSpPr>
          <p:spPr bwMode="auto">
            <a:xfrm>
              <a:off x="6494" y="844"/>
              <a:ext cx="362" cy="358"/>
            </a:xfrm>
            <a:custGeom>
              <a:avLst/>
              <a:gdLst>
                <a:gd name="T0" fmla="*/ 47 w 95"/>
                <a:gd name="T1" fmla="*/ 0 h 94"/>
                <a:gd name="T2" fmla="*/ 0 w 95"/>
                <a:gd name="T3" fmla="*/ 47 h 94"/>
                <a:gd name="T4" fmla="*/ 47 w 95"/>
                <a:gd name="T5" fmla="*/ 94 h 94"/>
                <a:gd name="T6" fmla="*/ 95 w 95"/>
                <a:gd name="T7" fmla="*/ 47 h 94"/>
                <a:gd name="T8" fmla="*/ 47 w 95"/>
                <a:gd name="T9" fmla="*/ 47 h 94"/>
                <a:gd name="T10" fmla="*/ 47 w 95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9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5" y="73"/>
                    <a:pt x="95" y="47"/>
                  </a:cubicBezTo>
                  <a:cubicBezTo>
                    <a:pt x="47" y="47"/>
                    <a:pt x="47" y="47"/>
                    <a:pt x="47" y="47"/>
                  </a:cubicBezTo>
                  <a:lnTo>
                    <a:pt x="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2"/>
            <p:cNvSpPr/>
            <p:nvPr/>
          </p:nvSpPr>
          <p:spPr bwMode="auto">
            <a:xfrm>
              <a:off x="6696" y="821"/>
              <a:ext cx="179" cy="179"/>
            </a:xfrm>
            <a:custGeom>
              <a:avLst/>
              <a:gdLst>
                <a:gd name="T0" fmla="*/ 0 w 47"/>
                <a:gd name="T1" fmla="*/ 0 h 47"/>
                <a:gd name="T2" fmla="*/ 0 w 47"/>
                <a:gd name="T3" fmla="*/ 47 h 47"/>
                <a:gd name="T4" fmla="*/ 47 w 47"/>
                <a:gd name="T5" fmla="*/ 47 h 47"/>
                <a:gd name="T6" fmla="*/ 0 w 47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7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7" y="21"/>
                    <a:pt x="26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8" name="Freeform 22"/>
          <p:cNvSpPr>
            <a:spLocks noEditPoints="1"/>
          </p:cNvSpPr>
          <p:nvPr/>
        </p:nvSpPr>
        <p:spPr bwMode="auto">
          <a:xfrm>
            <a:off x="6008823" y="4807287"/>
            <a:ext cx="426499" cy="427148"/>
          </a:xfrm>
          <a:custGeom>
            <a:avLst/>
            <a:gdLst>
              <a:gd name="T0" fmla="*/ 56 w 112"/>
              <a:gd name="T1" fmla="*/ 0 h 112"/>
              <a:gd name="T2" fmla="*/ 0 w 112"/>
              <a:gd name="T3" fmla="*/ 56 h 112"/>
              <a:gd name="T4" fmla="*/ 56 w 112"/>
              <a:gd name="T5" fmla="*/ 112 h 112"/>
              <a:gd name="T6" fmla="*/ 112 w 112"/>
              <a:gd name="T7" fmla="*/ 56 h 112"/>
              <a:gd name="T8" fmla="*/ 56 w 112"/>
              <a:gd name="T9" fmla="*/ 0 h 112"/>
              <a:gd name="T10" fmla="*/ 56 w 112"/>
              <a:gd name="T11" fmla="*/ 9 h 112"/>
              <a:gd name="T12" fmla="*/ 103 w 112"/>
              <a:gd name="T13" fmla="*/ 56 h 112"/>
              <a:gd name="T14" fmla="*/ 102 w 112"/>
              <a:gd name="T15" fmla="*/ 59 h 112"/>
              <a:gd name="T16" fmla="*/ 92 w 112"/>
              <a:gd name="T17" fmla="*/ 59 h 112"/>
              <a:gd name="T18" fmla="*/ 92 w 112"/>
              <a:gd name="T19" fmla="*/ 60 h 112"/>
              <a:gd name="T20" fmla="*/ 91 w 112"/>
              <a:gd name="T21" fmla="*/ 75 h 112"/>
              <a:gd name="T22" fmla="*/ 89 w 112"/>
              <a:gd name="T23" fmla="*/ 65 h 112"/>
              <a:gd name="T24" fmla="*/ 83 w 112"/>
              <a:gd name="T25" fmla="*/ 50 h 112"/>
              <a:gd name="T26" fmla="*/ 77 w 112"/>
              <a:gd name="T27" fmla="*/ 60 h 112"/>
              <a:gd name="T28" fmla="*/ 72 w 112"/>
              <a:gd name="T29" fmla="*/ 60 h 112"/>
              <a:gd name="T30" fmla="*/ 61 w 112"/>
              <a:gd name="T31" fmla="*/ 15 h 112"/>
              <a:gd name="T32" fmla="*/ 49 w 112"/>
              <a:gd name="T33" fmla="*/ 61 h 112"/>
              <a:gd name="T34" fmla="*/ 42 w 112"/>
              <a:gd name="T35" fmla="*/ 61 h 112"/>
              <a:gd name="T36" fmla="*/ 41 w 112"/>
              <a:gd name="T37" fmla="*/ 62 h 112"/>
              <a:gd name="T38" fmla="*/ 36 w 112"/>
              <a:gd name="T39" fmla="*/ 79 h 112"/>
              <a:gd name="T40" fmla="*/ 34 w 112"/>
              <a:gd name="T41" fmla="*/ 68 h 112"/>
              <a:gd name="T42" fmla="*/ 26 w 112"/>
              <a:gd name="T43" fmla="*/ 46 h 112"/>
              <a:gd name="T44" fmla="*/ 16 w 112"/>
              <a:gd name="T45" fmla="*/ 63 h 112"/>
              <a:gd name="T46" fmla="*/ 10 w 112"/>
              <a:gd name="T47" fmla="*/ 63 h 112"/>
              <a:gd name="T48" fmla="*/ 10 w 112"/>
              <a:gd name="T49" fmla="*/ 56 h 112"/>
              <a:gd name="T50" fmla="*/ 56 w 112"/>
              <a:gd name="T51" fmla="*/ 9 h 112"/>
              <a:gd name="T52" fmla="*/ 56 w 112"/>
              <a:gd name="T53" fmla="*/ 102 h 112"/>
              <a:gd name="T54" fmla="*/ 11 w 112"/>
              <a:gd name="T55" fmla="*/ 66 h 112"/>
              <a:gd name="T56" fmla="*/ 19 w 112"/>
              <a:gd name="T57" fmla="*/ 66 h 112"/>
              <a:gd name="T58" fmla="*/ 19 w 112"/>
              <a:gd name="T59" fmla="*/ 65 h 112"/>
              <a:gd name="T60" fmla="*/ 26 w 112"/>
              <a:gd name="T61" fmla="*/ 50 h 112"/>
              <a:gd name="T62" fmla="*/ 30 w 112"/>
              <a:gd name="T63" fmla="*/ 69 h 112"/>
              <a:gd name="T64" fmla="*/ 35 w 112"/>
              <a:gd name="T65" fmla="*/ 84 h 112"/>
              <a:gd name="T66" fmla="*/ 36 w 112"/>
              <a:gd name="T67" fmla="*/ 85 h 112"/>
              <a:gd name="T68" fmla="*/ 37 w 112"/>
              <a:gd name="T69" fmla="*/ 84 h 112"/>
              <a:gd name="T70" fmla="*/ 45 w 112"/>
              <a:gd name="T71" fmla="*/ 64 h 112"/>
              <a:gd name="T72" fmla="*/ 52 w 112"/>
              <a:gd name="T73" fmla="*/ 64 h 112"/>
              <a:gd name="T74" fmla="*/ 52 w 112"/>
              <a:gd name="T75" fmla="*/ 63 h 112"/>
              <a:gd name="T76" fmla="*/ 60 w 112"/>
              <a:gd name="T77" fmla="*/ 19 h 112"/>
              <a:gd name="T78" fmla="*/ 69 w 112"/>
              <a:gd name="T79" fmla="*/ 62 h 112"/>
              <a:gd name="T80" fmla="*/ 69 w 112"/>
              <a:gd name="T81" fmla="*/ 64 h 112"/>
              <a:gd name="T82" fmla="*/ 79 w 112"/>
              <a:gd name="T83" fmla="*/ 63 h 112"/>
              <a:gd name="T84" fmla="*/ 80 w 112"/>
              <a:gd name="T85" fmla="*/ 62 h 112"/>
              <a:gd name="T86" fmla="*/ 83 w 112"/>
              <a:gd name="T87" fmla="*/ 54 h 112"/>
              <a:gd name="T88" fmla="*/ 85 w 112"/>
              <a:gd name="T89" fmla="*/ 66 h 112"/>
              <a:gd name="T90" fmla="*/ 91 w 112"/>
              <a:gd name="T91" fmla="*/ 81 h 112"/>
              <a:gd name="T92" fmla="*/ 96 w 112"/>
              <a:gd name="T93" fmla="*/ 62 h 112"/>
              <a:gd name="T94" fmla="*/ 102 w 112"/>
              <a:gd name="T95" fmla="*/ 62 h 112"/>
              <a:gd name="T96" fmla="*/ 56 w 112"/>
              <a:gd name="T97" fmla="*/ 10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2" h="112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2"/>
                  <a:pt x="56" y="112"/>
                </a:cubicBezTo>
                <a:cubicBezTo>
                  <a:pt x="87" y="112"/>
                  <a:pt x="112" y="87"/>
                  <a:pt x="112" y="56"/>
                </a:cubicBezTo>
                <a:cubicBezTo>
                  <a:pt x="112" y="25"/>
                  <a:pt x="87" y="0"/>
                  <a:pt x="56" y="0"/>
                </a:cubicBezTo>
                <a:moveTo>
                  <a:pt x="56" y="9"/>
                </a:moveTo>
                <a:cubicBezTo>
                  <a:pt x="82" y="9"/>
                  <a:pt x="103" y="30"/>
                  <a:pt x="103" y="56"/>
                </a:cubicBezTo>
                <a:cubicBezTo>
                  <a:pt x="103" y="57"/>
                  <a:pt x="102" y="58"/>
                  <a:pt x="102" y="59"/>
                </a:cubicBezTo>
                <a:cubicBezTo>
                  <a:pt x="92" y="59"/>
                  <a:pt x="92" y="59"/>
                  <a:pt x="92" y="59"/>
                </a:cubicBezTo>
                <a:cubicBezTo>
                  <a:pt x="92" y="60"/>
                  <a:pt x="92" y="60"/>
                  <a:pt x="92" y="60"/>
                </a:cubicBezTo>
                <a:cubicBezTo>
                  <a:pt x="92" y="66"/>
                  <a:pt x="91" y="71"/>
                  <a:pt x="91" y="75"/>
                </a:cubicBezTo>
                <a:cubicBezTo>
                  <a:pt x="90" y="72"/>
                  <a:pt x="89" y="68"/>
                  <a:pt x="89" y="65"/>
                </a:cubicBezTo>
                <a:cubicBezTo>
                  <a:pt x="87" y="53"/>
                  <a:pt x="86" y="50"/>
                  <a:pt x="83" y="50"/>
                </a:cubicBezTo>
                <a:cubicBezTo>
                  <a:pt x="81" y="49"/>
                  <a:pt x="79" y="53"/>
                  <a:pt x="77" y="60"/>
                </a:cubicBezTo>
                <a:cubicBezTo>
                  <a:pt x="72" y="60"/>
                  <a:pt x="72" y="60"/>
                  <a:pt x="72" y="60"/>
                </a:cubicBezTo>
                <a:cubicBezTo>
                  <a:pt x="67" y="15"/>
                  <a:pt x="62" y="15"/>
                  <a:pt x="61" y="15"/>
                </a:cubicBezTo>
                <a:cubicBezTo>
                  <a:pt x="59" y="15"/>
                  <a:pt x="52" y="15"/>
                  <a:pt x="49" y="61"/>
                </a:cubicBezTo>
                <a:cubicBezTo>
                  <a:pt x="42" y="61"/>
                  <a:pt x="42" y="61"/>
                  <a:pt x="42" y="61"/>
                </a:cubicBezTo>
                <a:cubicBezTo>
                  <a:pt x="41" y="62"/>
                  <a:pt x="41" y="62"/>
                  <a:pt x="41" y="62"/>
                </a:cubicBezTo>
                <a:cubicBezTo>
                  <a:pt x="40" y="69"/>
                  <a:pt x="38" y="76"/>
                  <a:pt x="36" y="79"/>
                </a:cubicBezTo>
                <a:cubicBezTo>
                  <a:pt x="36" y="77"/>
                  <a:pt x="35" y="72"/>
                  <a:pt x="34" y="68"/>
                </a:cubicBezTo>
                <a:cubicBezTo>
                  <a:pt x="31" y="52"/>
                  <a:pt x="29" y="47"/>
                  <a:pt x="26" y="46"/>
                </a:cubicBezTo>
                <a:cubicBezTo>
                  <a:pt x="22" y="45"/>
                  <a:pt x="18" y="54"/>
                  <a:pt x="16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0"/>
                  <a:pt x="10" y="58"/>
                  <a:pt x="10" y="56"/>
                </a:cubicBezTo>
                <a:cubicBezTo>
                  <a:pt x="10" y="30"/>
                  <a:pt x="30" y="9"/>
                  <a:pt x="56" y="9"/>
                </a:cubicBezTo>
                <a:moveTo>
                  <a:pt x="56" y="102"/>
                </a:moveTo>
                <a:cubicBezTo>
                  <a:pt x="34" y="102"/>
                  <a:pt x="16" y="87"/>
                  <a:pt x="11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5"/>
                  <a:pt x="19" y="65"/>
                  <a:pt x="19" y="65"/>
                </a:cubicBezTo>
                <a:cubicBezTo>
                  <a:pt x="21" y="58"/>
                  <a:pt x="24" y="51"/>
                  <a:pt x="26" y="50"/>
                </a:cubicBezTo>
                <a:cubicBezTo>
                  <a:pt x="27" y="52"/>
                  <a:pt x="29" y="62"/>
                  <a:pt x="30" y="69"/>
                </a:cubicBezTo>
                <a:cubicBezTo>
                  <a:pt x="33" y="81"/>
                  <a:pt x="33" y="84"/>
                  <a:pt x="35" y="84"/>
                </a:cubicBezTo>
                <a:cubicBezTo>
                  <a:pt x="35" y="85"/>
                  <a:pt x="36" y="85"/>
                  <a:pt x="36" y="85"/>
                </a:cubicBezTo>
                <a:cubicBezTo>
                  <a:pt x="36" y="85"/>
                  <a:pt x="37" y="84"/>
                  <a:pt x="37" y="84"/>
                </a:cubicBezTo>
                <a:cubicBezTo>
                  <a:pt x="40" y="83"/>
                  <a:pt x="43" y="73"/>
                  <a:pt x="45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2" y="63"/>
                  <a:pt x="52" y="63"/>
                  <a:pt x="52" y="63"/>
                </a:cubicBezTo>
                <a:cubicBezTo>
                  <a:pt x="54" y="44"/>
                  <a:pt x="58" y="19"/>
                  <a:pt x="60" y="19"/>
                </a:cubicBezTo>
                <a:cubicBezTo>
                  <a:pt x="63" y="19"/>
                  <a:pt x="66" y="44"/>
                  <a:pt x="69" y="62"/>
                </a:cubicBezTo>
                <a:cubicBezTo>
                  <a:pt x="69" y="64"/>
                  <a:pt x="69" y="64"/>
                  <a:pt x="69" y="64"/>
                </a:cubicBezTo>
                <a:cubicBezTo>
                  <a:pt x="79" y="63"/>
                  <a:pt x="79" y="63"/>
                  <a:pt x="79" y="63"/>
                </a:cubicBezTo>
                <a:cubicBezTo>
                  <a:pt x="80" y="62"/>
                  <a:pt x="80" y="62"/>
                  <a:pt x="80" y="62"/>
                </a:cubicBezTo>
                <a:cubicBezTo>
                  <a:pt x="81" y="59"/>
                  <a:pt x="82" y="56"/>
                  <a:pt x="83" y="54"/>
                </a:cubicBezTo>
                <a:cubicBezTo>
                  <a:pt x="83" y="57"/>
                  <a:pt x="84" y="62"/>
                  <a:pt x="85" y="66"/>
                </a:cubicBezTo>
                <a:cubicBezTo>
                  <a:pt x="87" y="78"/>
                  <a:pt x="88" y="81"/>
                  <a:pt x="91" y="81"/>
                </a:cubicBezTo>
                <a:cubicBezTo>
                  <a:pt x="92" y="81"/>
                  <a:pt x="95" y="81"/>
                  <a:pt x="96" y="62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99" y="85"/>
                  <a:pt x="79" y="102"/>
                  <a:pt x="56" y="10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791347" y="-73641"/>
            <a:ext cx="7440004" cy="5736140"/>
            <a:chOff x="3389141" y="-193800"/>
            <a:chExt cx="7440004" cy="5736140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628681" y="-106344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690532" y="135834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389141" y="232130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833141" y="-19380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2" name="等腰三角形 1"/>
          <p:cNvSpPr/>
          <p:nvPr/>
        </p:nvSpPr>
        <p:spPr>
          <a:xfrm rot="5400000">
            <a:off x="111196" y="297791"/>
            <a:ext cx="1763247" cy="1985638"/>
          </a:xfrm>
          <a:prstGeom prst="triangle">
            <a:avLst/>
          </a:prstGeom>
          <a:solidFill>
            <a:schemeClr val="bg1">
              <a:alpha val="16862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715877" y="288991"/>
            <a:ext cx="1763247" cy="1985638"/>
          </a:xfrm>
          <a:prstGeom prst="triangle">
            <a:avLst/>
          </a:prstGeom>
          <a:solidFill>
            <a:schemeClr val="bg1">
              <a:alpha val="16862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1322786" y="296655"/>
            <a:ext cx="1763247" cy="1985638"/>
          </a:xfrm>
          <a:prstGeom prst="triangle">
            <a:avLst/>
          </a:prstGeom>
          <a:solidFill>
            <a:schemeClr val="bg1">
              <a:alpha val="16862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Freeform 5"/>
          <p:cNvSpPr/>
          <p:nvPr/>
        </p:nvSpPr>
        <p:spPr bwMode="auto">
          <a:xfrm>
            <a:off x="6121547" y="2363560"/>
            <a:ext cx="1452563" cy="1450975"/>
          </a:xfrm>
          <a:custGeom>
            <a:avLst/>
            <a:gdLst>
              <a:gd name="T0" fmla="*/ 2147483646 w 922"/>
              <a:gd name="T1" fmla="*/ 0 h 922"/>
              <a:gd name="T2" fmla="*/ 0 w 922"/>
              <a:gd name="T3" fmla="*/ 2147483646 h 922"/>
              <a:gd name="T4" fmla="*/ 0 w 922"/>
              <a:gd name="T5" fmla="*/ 2147483646 h 922"/>
              <a:gd name="T6" fmla="*/ 2147483646 w 922"/>
              <a:gd name="T7" fmla="*/ 2147483646 h 922"/>
              <a:gd name="T8" fmla="*/ 2147483646 w 922"/>
              <a:gd name="T9" fmla="*/ 2147483646 h 922"/>
              <a:gd name="T10" fmla="*/ 2147483646 w 922"/>
              <a:gd name="T11" fmla="*/ 0 h 9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22" h="922">
                <a:moveTo>
                  <a:pt x="461" y="0"/>
                </a:moveTo>
                <a:cubicBezTo>
                  <a:pt x="206" y="0"/>
                  <a:pt x="0" y="206"/>
                  <a:pt x="0" y="461"/>
                </a:cubicBezTo>
                <a:cubicBezTo>
                  <a:pt x="0" y="922"/>
                  <a:pt x="0" y="922"/>
                  <a:pt x="0" y="922"/>
                </a:cubicBezTo>
                <a:cubicBezTo>
                  <a:pt x="461" y="922"/>
                  <a:pt x="461" y="922"/>
                  <a:pt x="461" y="922"/>
                </a:cubicBezTo>
                <a:cubicBezTo>
                  <a:pt x="716" y="922"/>
                  <a:pt x="922" y="716"/>
                  <a:pt x="922" y="461"/>
                </a:cubicBezTo>
                <a:cubicBezTo>
                  <a:pt x="922" y="206"/>
                  <a:pt x="716" y="0"/>
                  <a:pt x="461" y="0"/>
                </a:cubicBezTo>
              </a:path>
            </a:pathLst>
          </a:custGeom>
          <a:solidFill>
            <a:srgbClr val="FFFFF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5449" tIns="27725" rIns="55449" bIns="27725"/>
          <a:lstStyle/>
          <a:p>
            <a:endParaRPr lang="zh-CN" altLang="en-US"/>
          </a:p>
        </p:txBody>
      </p:sp>
      <p:sp>
        <p:nvSpPr>
          <p:cNvPr id="13" name="Freeform 6"/>
          <p:cNvSpPr/>
          <p:nvPr/>
        </p:nvSpPr>
        <p:spPr bwMode="auto">
          <a:xfrm>
            <a:off x="6121547" y="3947885"/>
            <a:ext cx="1452563" cy="1454150"/>
          </a:xfrm>
          <a:custGeom>
            <a:avLst/>
            <a:gdLst>
              <a:gd name="T0" fmla="*/ 2147483646 w 922"/>
              <a:gd name="T1" fmla="*/ 0 h 923"/>
              <a:gd name="T2" fmla="*/ 0 w 922"/>
              <a:gd name="T3" fmla="*/ 0 h 923"/>
              <a:gd name="T4" fmla="*/ 0 w 922"/>
              <a:gd name="T5" fmla="*/ 2147483646 h 923"/>
              <a:gd name="T6" fmla="*/ 2147483646 w 922"/>
              <a:gd name="T7" fmla="*/ 2147483646 h 923"/>
              <a:gd name="T8" fmla="*/ 2147483646 w 922"/>
              <a:gd name="T9" fmla="*/ 2147483646 h 923"/>
              <a:gd name="T10" fmla="*/ 2147483646 w 922"/>
              <a:gd name="T11" fmla="*/ 0 h 9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22" h="923">
                <a:moveTo>
                  <a:pt x="46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62"/>
                  <a:pt x="0" y="462"/>
                  <a:pt x="0" y="462"/>
                </a:cubicBezTo>
                <a:cubicBezTo>
                  <a:pt x="0" y="716"/>
                  <a:pt x="206" y="923"/>
                  <a:pt x="461" y="923"/>
                </a:cubicBezTo>
                <a:cubicBezTo>
                  <a:pt x="716" y="923"/>
                  <a:pt x="922" y="716"/>
                  <a:pt x="922" y="462"/>
                </a:cubicBezTo>
                <a:cubicBezTo>
                  <a:pt x="922" y="207"/>
                  <a:pt x="716" y="0"/>
                  <a:pt x="461" y="0"/>
                </a:cubicBezTo>
              </a:path>
            </a:pathLst>
          </a:custGeom>
          <a:solidFill>
            <a:srgbClr val="FFFFF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5449" tIns="27725" rIns="55449" bIns="27725"/>
          <a:lstStyle/>
          <a:p>
            <a:endParaRPr lang="zh-CN" altLang="en-US"/>
          </a:p>
        </p:txBody>
      </p:sp>
      <p:sp>
        <p:nvSpPr>
          <p:cNvPr id="14" name="Freeform 7"/>
          <p:cNvSpPr/>
          <p:nvPr/>
        </p:nvSpPr>
        <p:spPr bwMode="auto">
          <a:xfrm>
            <a:off x="4540397" y="2363560"/>
            <a:ext cx="1452563" cy="1450975"/>
          </a:xfrm>
          <a:custGeom>
            <a:avLst/>
            <a:gdLst>
              <a:gd name="T0" fmla="*/ 2147483646 w 922"/>
              <a:gd name="T1" fmla="*/ 0 h 922"/>
              <a:gd name="T2" fmla="*/ 0 w 922"/>
              <a:gd name="T3" fmla="*/ 2147483646 h 922"/>
              <a:gd name="T4" fmla="*/ 2147483646 w 922"/>
              <a:gd name="T5" fmla="*/ 2147483646 h 922"/>
              <a:gd name="T6" fmla="*/ 2147483646 w 922"/>
              <a:gd name="T7" fmla="*/ 2147483646 h 922"/>
              <a:gd name="T8" fmla="*/ 2147483646 w 922"/>
              <a:gd name="T9" fmla="*/ 2147483646 h 922"/>
              <a:gd name="T10" fmla="*/ 2147483646 w 922"/>
              <a:gd name="T11" fmla="*/ 0 h 92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22" h="922">
                <a:moveTo>
                  <a:pt x="461" y="0"/>
                </a:moveTo>
                <a:cubicBezTo>
                  <a:pt x="207" y="0"/>
                  <a:pt x="0" y="206"/>
                  <a:pt x="0" y="461"/>
                </a:cubicBezTo>
                <a:cubicBezTo>
                  <a:pt x="0" y="716"/>
                  <a:pt x="207" y="922"/>
                  <a:pt x="461" y="922"/>
                </a:cubicBezTo>
                <a:cubicBezTo>
                  <a:pt x="922" y="922"/>
                  <a:pt x="922" y="922"/>
                  <a:pt x="922" y="922"/>
                </a:cubicBezTo>
                <a:cubicBezTo>
                  <a:pt x="922" y="461"/>
                  <a:pt x="922" y="461"/>
                  <a:pt x="922" y="461"/>
                </a:cubicBezTo>
                <a:cubicBezTo>
                  <a:pt x="922" y="206"/>
                  <a:pt x="716" y="0"/>
                  <a:pt x="461" y="0"/>
                </a:cubicBezTo>
              </a:path>
            </a:pathLst>
          </a:custGeom>
          <a:solidFill>
            <a:srgbClr val="FFFFF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5449" tIns="27725" rIns="55449" bIns="27725"/>
          <a:lstStyle/>
          <a:p>
            <a:endParaRPr lang="zh-CN" altLang="en-US"/>
          </a:p>
        </p:txBody>
      </p:sp>
      <p:sp>
        <p:nvSpPr>
          <p:cNvPr id="17" name="Freeform 8"/>
          <p:cNvSpPr/>
          <p:nvPr/>
        </p:nvSpPr>
        <p:spPr bwMode="auto">
          <a:xfrm>
            <a:off x="4540397" y="3947885"/>
            <a:ext cx="1452563" cy="1454150"/>
          </a:xfrm>
          <a:custGeom>
            <a:avLst/>
            <a:gdLst>
              <a:gd name="T0" fmla="*/ 2147483646 w 922"/>
              <a:gd name="T1" fmla="*/ 0 h 923"/>
              <a:gd name="T2" fmla="*/ 2147483646 w 922"/>
              <a:gd name="T3" fmla="*/ 0 h 923"/>
              <a:gd name="T4" fmla="*/ 0 w 922"/>
              <a:gd name="T5" fmla="*/ 2147483646 h 923"/>
              <a:gd name="T6" fmla="*/ 2147483646 w 922"/>
              <a:gd name="T7" fmla="*/ 2147483646 h 923"/>
              <a:gd name="T8" fmla="*/ 2147483646 w 922"/>
              <a:gd name="T9" fmla="*/ 2147483646 h 923"/>
              <a:gd name="T10" fmla="*/ 2147483646 w 922"/>
              <a:gd name="T11" fmla="*/ 0 h 92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22" h="923">
                <a:moveTo>
                  <a:pt x="922" y="0"/>
                </a:moveTo>
                <a:cubicBezTo>
                  <a:pt x="461" y="0"/>
                  <a:pt x="461" y="0"/>
                  <a:pt x="461" y="0"/>
                </a:cubicBezTo>
                <a:cubicBezTo>
                  <a:pt x="207" y="0"/>
                  <a:pt x="0" y="207"/>
                  <a:pt x="0" y="462"/>
                </a:cubicBezTo>
                <a:cubicBezTo>
                  <a:pt x="0" y="716"/>
                  <a:pt x="207" y="923"/>
                  <a:pt x="461" y="923"/>
                </a:cubicBezTo>
                <a:cubicBezTo>
                  <a:pt x="716" y="923"/>
                  <a:pt x="922" y="716"/>
                  <a:pt x="922" y="462"/>
                </a:cubicBezTo>
                <a:cubicBezTo>
                  <a:pt x="922" y="0"/>
                  <a:pt x="922" y="0"/>
                  <a:pt x="922" y="0"/>
                </a:cubicBezTo>
              </a:path>
            </a:pathLst>
          </a:custGeom>
          <a:solidFill>
            <a:srgbClr val="FFFFF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5449" tIns="27725" rIns="55449" bIns="27725"/>
          <a:lstStyle/>
          <a:p>
            <a:endParaRPr lang="zh-CN" altLang="en-US"/>
          </a:p>
        </p:txBody>
      </p:sp>
      <p:sp>
        <p:nvSpPr>
          <p:cNvPr id="18" name="Freeform 9"/>
          <p:cNvSpPr/>
          <p:nvPr/>
        </p:nvSpPr>
        <p:spPr bwMode="auto">
          <a:xfrm>
            <a:off x="6115197" y="2357210"/>
            <a:ext cx="1465263" cy="1463675"/>
          </a:xfrm>
          <a:custGeom>
            <a:avLst/>
            <a:gdLst>
              <a:gd name="T0" fmla="*/ 2147483646 w 930"/>
              <a:gd name="T1" fmla="*/ 2147483646 h 930"/>
              <a:gd name="T2" fmla="*/ 2147483646 w 930"/>
              <a:gd name="T3" fmla="*/ 0 h 930"/>
              <a:gd name="T4" fmla="*/ 0 w 930"/>
              <a:gd name="T5" fmla="*/ 2147483646 h 930"/>
              <a:gd name="T6" fmla="*/ 0 w 930"/>
              <a:gd name="T7" fmla="*/ 2147483646 h 930"/>
              <a:gd name="T8" fmla="*/ 2147483646 w 930"/>
              <a:gd name="T9" fmla="*/ 2147483646 h 930"/>
              <a:gd name="T10" fmla="*/ 2147483646 w 930"/>
              <a:gd name="T11" fmla="*/ 2147483646 h 930"/>
              <a:gd name="T12" fmla="*/ 2147483646 w 930"/>
              <a:gd name="T13" fmla="*/ 0 h 930"/>
              <a:gd name="T14" fmla="*/ 2147483646 w 930"/>
              <a:gd name="T15" fmla="*/ 2147483646 h 930"/>
              <a:gd name="T16" fmla="*/ 2147483646 w 930"/>
              <a:gd name="T17" fmla="*/ 2147483646 h 930"/>
              <a:gd name="T18" fmla="*/ 2147483646 w 930"/>
              <a:gd name="T19" fmla="*/ 2147483646 h 930"/>
              <a:gd name="T20" fmla="*/ 2147483646 w 930"/>
              <a:gd name="T21" fmla="*/ 2147483646 h 930"/>
              <a:gd name="T22" fmla="*/ 2147483646 w 930"/>
              <a:gd name="T23" fmla="*/ 2147483646 h 930"/>
              <a:gd name="T24" fmla="*/ 2147483646 w 930"/>
              <a:gd name="T25" fmla="*/ 2147483646 h 930"/>
              <a:gd name="T26" fmla="*/ 2147483646 w 930"/>
              <a:gd name="T27" fmla="*/ 2147483646 h 930"/>
              <a:gd name="T28" fmla="*/ 2147483646 w 930"/>
              <a:gd name="T29" fmla="*/ 2147483646 h 930"/>
              <a:gd name="T30" fmla="*/ 2147483646 w 930"/>
              <a:gd name="T31" fmla="*/ 2147483646 h 930"/>
              <a:gd name="T32" fmla="*/ 2147483646 w 930"/>
              <a:gd name="T33" fmla="*/ 2147483646 h 930"/>
              <a:gd name="T34" fmla="*/ 2147483646 w 930"/>
              <a:gd name="T35" fmla="*/ 2147483646 h 93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30" h="930">
                <a:moveTo>
                  <a:pt x="465" y="4"/>
                </a:moveTo>
                <a:cubicBezTo>
                  <a:pt x="465" y="0"/>
                  <a:pt x="465" y="0"/>
                  <a:pt x="465" y="0"/>
                </a:cubicBezTo>
                <a:cubicBezTo>
                  <a:pt x="208" y="0"/>
                  <a:pt x="0" y="208"/>
                  <a:pt x="0" y="465"/>
                </a:cubicBezTo>
                <a:cubicBezTo>
                  <a:pt x="0" y="930"/>
                  <a:pt x="0" y="930"/>
                  <a:pt x="0" y="930"/>
                </a:cubicBezTo>
                <a:cubicBezTo>
                  <a:pt x="465" y="930"/>
                  <a:pt x="465" y="930"/>
                  <a:pt x="465" y="930"/>
                </a:cubicBezTo>
                <a:cubicBezTo>
                  <a:pt x="722" y="930"/>
                  <a:pt x="930" y="722"/>
                  <a:pt x="930" y="465"/>
                </a:cubicBezTo>
                <a:cubicBezTo>
                  <a:pt x="930" y="208"/>
                  <a:pt x="722" y="0"/>
                  <a:pt x="465" y="0"/>
                </a:cubicBezTo>
                <a:cubicBezTo>
                  <a:pt x="465" y="4"/>
                  <a:pt x="465" y="4"/>
                  <a:pt x="465" y="4"/>
                </a:cubicBezTo>
                <a:cubicBezTo>
                  <a:pt x="465" y="8"/>
                  <a:pt x="465" y="8"/>
                  <a:pt x="465" y="8"/>
                </a:cubicBezTo>
                <a:cubicBezTo>
                  <a:pt x="591" y="8"/>
                  <a:pt x="705" y="59"/>
                  <a:pt x="788" y="142"/>
                </a:cubicBezTo>
                <a:cubicBezTo>
                  <a:pt x="871" y="225"/>
                  <a:pt x="922" y="339"/>
                  <a:pt x="922" y="465"/>
                </a:cubicBezTo>
                <a:cubicBezTo>
                  <a:pt x="922" y="591"/>
                  <a:pt x="871" y="706"/>
                  <a:pt x="788" y="788"/>
                </a:cubicBezTo>
                <a:cubicBezTo>
                  <a:pt x="705" y="871"/>
                  <a:pt x="591" y="922"/>
                  <a:pt x="465" y="922"/>
                </a:cubicBezTo>
                <a:cubicBezTo>
                  <a:pt x="8" y="922"/>
                  <a:pt x="8" y="922"/>
                  <a:pt x="8" y="922"/>
                </a:cubicBezTo>
                <a:cubicBezTo>
                  <a:pt x="8" y="465"/>
                  <a:pt x="8" y="465"/>
                  <a:pt x="8" y="465"/>
                </a:cubicBezTo>
                <a:cubicBezTo>
                  <a:pt x="8" y="339"/>
                  <a:pt x="59" y="225"/>
                  <a:pt x="142" y="142"/>
                </a:cubicBezTo>
                <a:cubicBezTo>
                  <a:pt x="224" y="59"/>
                  <a:pt x="339" y="8"/>
                  <a:pt x="465" y="8"/>
                </a:cubicBezTo>
                <a:lnTo>
                  <a:pt x="465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5449" tIns="27725" rIns="55449" bIns="27725"/>
          <a:lstStyle/>
          <a:p>
            <a:endParaRPr lang="zh-CN" altLang="en-US"/>
          </a:p>
        </p:txBody>
      </p:sp>
      <p:sp>
        <p:nvSpPr>
          <p:cNvPr id="19" name="Freeform 10"/>
          <p:cNvSpPr/>
          <p:nvPr/>
        </p:nvSpPr>
        <p:spPr bwMode="auto">
          <a:xfrm>
            <a:off x="6115197" y="3943122"/>
            <a:ext cx="1465263" cy="1465263"/>
          </a:xfrm>
          <a:custGeom>
            <a:avLst/>
            <a:gdLst>
              <a:gd name="T0" fmla="*/ 2147483646 w 930"/>
              <a:gd name="T1" fmla="*/ 2147483646 h 931"/>
              <a:gd name="T2" fmla="*/ 2147483646 w 930"/>
              <a:gd name="T3" fmla="*/ 2147483646 h 931"/>
              <a:gd name="T4" fmla="*/ 2147483646 w 930"/>
              <a:gd name="T5" fmla="*/ 2147483646 h 931"/>
              <a:gd name="T6" fmla="*/ 2147483646 w 930"/>
              <a:gd name="T7" fmla="*/ 2147483646 h 931"/>
              <a:gd name="T8" fmla="*/ 2147483646 w 930"/>
              <a:gd name="T9" fmla="*/ 2147483646 h 931"/>
              <a:gd name="T10" fmla="*/ 2147483646 w 930"/>
              <a:gd name="T11" fmla="*/ 2147483646 h 931"/>
              <a:gd name="T12" fmla="*/ 2147483646 w 930"/>
              <a:gd name="T13" fmla="*/ 2147483646 h 931"/>
              <a:gd name="T14" fmla="*/ 2147483646 w 930"/>
              <a:gd name="T15" fmla="*/ 2147483646 h 931"/>
              <a:gd name="T16" fmla="*/ 2147483646 w 930"/>
              <a:gd name="T17" fmla="*/ 2147483646 h 931"/>
              <a:gd name="T18" fmla="*/ 2147483646 w 930"/>
              <a:gd name="T19" fmla="*/ 2147483646 h 931"/>
              <a:gd name="T20" fmla="*/ 2147483646 w 930"/>
              <a:gd name="T21" fmla="*/ 2147483646 h 931"/>
              <a:gd name="T22" fmla="*/ 2147483646 w 930"/>
              <a:gd name="T23" fmla="*/ 2147483646 h 931"/>
              <a:gd name="T24" fmla="*/ 2147483646 w 930"/>
              <a:gd name="T25" fmla="*/ 2147483646 h 931"/>
              <a:gd name="T26" fmla="*/ 2147483646 w 930"/>
              <a:gd name="T27" fmla="*/ 0 h 931"/>
              <a:gd name="T28" fmla="*/ 0 w 930"/>
              <a:gd name="T29" fmla="*/ 0 h 931"/>
              <a:gd name="T30" fmla="*/ 0 w 930"/>
              <a:gd name="T31" fmla="*/ 2147483646 h 931"/>
              <a:gd name="T32" fmla="*/ 2147483646 w 930"/>
              <a:gd name="T33" fmla="*/ 2147483646 h 931"/>
              <a:gd name="T34" fmla="*/ 2147483646 w 930"/>
              <a:gd name="T35" fmla="*/ 2147483646 h 93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30" h="931">
                <a:moveTo>
                  <a:pt x="465" y="927"/>
                </a:moveTo>
                <a:cubicBezTo>
                  <a:pt x="465" y="923"/>
                  <a:pt x="465" y="923"/>
                  <a:pt x="465" y="923"/>
                </a:cubicBezTo>
                <a:cubicBezTo>
                  <a:pt x="339" y="923"/>
                  <a:pt x="224" y="872"/>
                  <a:pt x="142" y="789"/>
                </a:cubicBezTo>
                <a:cubicBezTo>
                  <a:pt x="59" y="706"/>
                  <a:pt x="8" y="592"/>
                  <a:pt x="8" y="466"/>
                </a:cubicBezTo>
                <a:cubicBezTo>
                  <a:pt x="8" y="8"/>
                  <a:pt x="8" y="8"/>
                  <a:pt x="8" y="8"/>
                </a:cubicBezTo>
                <a:cubicBezTo>
                  <a:pt x="465" y="8"/>
                  <a:pt x="465" y="8"/>
                  <a:pt x="465" y="8"/>
                </a:cubicBezTo>
                <a:cubicBezTo>
                  <a:pt x="591" y="8"/>
                  <a:pt x="705" y="60"/>
                  <a:pt x="788" y="142"/>
                </a:cubicBezTo>
                <a:cubicBezTo>
                  <a:pt x="871" y="225"/>
                  <a:pt x="922" y="339"/>
                  <a:pt x="922" y="466"/>
                </a:cubicBezTo>
                <a:cubicBezTo>
                  <a:pt x="922" y="592"/>
                  <a:pt x="871" y="706"/>
                  <a:pt x="788" y="789"/>
                </a:cubicBezTo>
                <a:cubicBezTo>
                  <a:pt x="705" y="872"/>
                  <a:pt x="591" y="923"/>
                  <a:pt x="465" y="923"/>
                </a:cubicBezTo>
                <a:cubicBezTo>
                  <a:pt x="465" y="927"/>
                  <a:pt x="465" y="927"/>
                  <a:pt x="465" y="927"/>
                </a:cubicBezTo>
                <a:cubicBezTo>
                  <a:pt x="465" y="931"/>
                  <a:pt x="465" y="931"/>
                  <a:pt x="465" y="931"/>
                </a:cubicBezTo>
                <a:cubicBezTo>
                  <a:pt x="722" y="931"/>
                  <a:pt x="930" y="723"/>
                  <a:pt x="930" y="466"/>
                </a:cubicBezTo>
                <a:cubicBezTo>
                  <a:pt x="930" y="209"/>
                  <a:pt x="722" y="0"/>
                  <a:pt x="46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6"/>
                  <a:pt x="0" y="466"/>
                  <a:pt x="0" y="466"/>
                </a:cubicBezTo>
                <a:cubicBezTo>
                  <a:pt x="0" y="723"/>
                  <a:pt x="208" y="931"/>
                  <a:pt x="465" y="931"/>
                </a:cubicBezTo>
                <a:lnTo>
                  <a:pt x="465" y="9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5449" tIns="27725" rIns="55449" bIns="27725"/>
          <a:lstStyle/>
          <a:p>
            <a:endParaRPr lang="zh-CN" altLang="en-US"/>
          </a:p>
        </p:txBody>
      </p:sp>
      <p:sp>
        <p:nvSpPr>
          <p:cNvPr id="20" name="Freeform 11"/>
          <p:cNvSpPr/>
          <p:nvPr/>
        </p:nvSpPr>
        <p:spPr bwMode="auto">
          <a:xfrm>
            <a:off x="4534047" y="2357210"/>
            <a:ext cx="1465263" cy="1463675"/>
          </a:xfrm>
          <a:custGeom>
            <a:avLst/>
            <a:gdLst>
              <a:gd name="T0" fmla="*/ 2147483646 w 930"/>
              <a:gd name="T1" fmla="*/ 2147483646 h 930"/>
              <a:gd name="T2" fmla="*/ 2147483646 w 930"/>
              <a:gd name="T3" fmla="*/ 2147483646 h 930"/>
              <a:gd name="T4" fmla="*/ 2147483646 w 930"/>
              <a:gd name="T5" fmla="*/ 2147483646 h 930"/>
              <a:gd name="T6" fmla="*/ 2147483646 w 930"/>
              <a:gd name="T7" fmla="*/ 2147483646 h 930"/>
              <a:gd name="T8" fmla="*/ 2147483646 w 930"/>
              <a:gd name="T9" fmla="*/ 2147483646 h 930"/>
              <a:gd name="T10" fmla="*/ 2147483646 w 930"/>
              <a:gd name="T11" fmla="*/ 2147483646 h 930"/>
              <a:gd name="T12" fmla="*/ 2147483646 w 930"/>
              <a:gd name="T13" fmla="*/ 2147483646 h 930"/>
              <a:gd name="T14" fmla="*/ 2147483646 w 930"/>
              <a:gd name="T15" fmla="*/ 2147483646 h 930"/>
              <a:gd name="T16" fmla="*/ 2147483646 w 930"/>
              <a:gd name="T17" fmla="*/ 2147483646 h 930"/>
              <a:gd name="T18" fmla="*/ 2147483646 w 930"/>
              <a:gd name="T19" fmla="*/ 2147483646 h 930"/>
              <a:gd name="T20" fmla="*/ 2147483646 w 930"/>
              <a:gd name="T21" fmla="*/ 2147483646 h 930"/>
              <a:gd name="T22" fmla="*/ 2147483646 w 930"/>
              <a:gd name="T23" fmla="*/ 0 h 930"/>
              <a:gd name="T24" fmla="*/ 0 w 930"/>
              <a:gd name="T25" fmla="*/ 2147483646 h 930"/>
              <a:gd name="T26" fmla="*/ 2147483646 w 930"/>
              <a:gd name="T27" fmla="*/ 2147483646 h 930"/>
              <a:gd name="T28" fmla="*/ 2147483646 w 930"/>
              <a:gd name="T29" fmla="*/ 2147483646 h 930"/>
              <a:gd name="T30" fmla="*/ 2147483646 w 930"/>
              <a:gd name="T31" fmla="*/ 2147483646 h 930"/>
              <a:gd name="T32" fmla="*/ 2147483646 w 930"/>
              <a:gd name="T33" fmla="*/ 0 h 930"/>
              <a:gd name="T34" fmla="*/ 2147483646 w 930"/>
              <a:gd name="T35" fmla="*/ 2147483646 h 93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30" h="930">
                <a:moveTo>
                  <a:pt x="465" y="4"/>
                </a:moveTo>
                <a:cubicBezTo>
                  <a:pt x="465" y="8"/>
                  <a:pt x="465" y="8"/>
                  <a:pt x="465" y="8"/>
                </a:cubicBezTo>
                <a:cubicBezTo>
                  <a:pt x="592" y="8"/>
                  <a:pt x="706" y="59"/>
                  <a:pt x="789" y="142"/>
                </a:cubicBezTo>
                <a:cubicBezTo>
                  <a:pt x="871" y="225"/>
                  <a:pt x="922" y="339"/>
                  <a:pt x="922" y="465"/>
                </a:cubicBezTo>
                <a:cubicBezTo>
                  <a:pt x="922" y="922"/>
                  <a:pt x="922" y="922"/>
                  <a:pt x="922" y="922"/>
                </a:cubicBezTo>
                <a:cubicBezTo>
                  <a:pt x="465" y="922"/>
                  <a:pt x="465" y="922"/>
                  <a:pt x="465" y="922"/>
                </a:cubicBezTo>
                <a:cubicBezTo>
                  <a:pt x="339" y="922"/>
                  <a:pt x="225" y="871"/>
                  <a:pt x="142" y="788"/>
                </a:cubicBezTo>
                <a:cubicBezTo>
                  <a:pt x="59" y="706"/>
                  <a:pt x="8" y="591"/>
                  <a:pt x="8" y="465"/>
                </a:cubicBezTo>
                <a:cubicBezTo>
                  <a:pt x="8" y="339"/>
                  <a:pt x="59" y="225"/>
                  <a:pt x="142" y="142"/>
                </a:cubicBezTo>
                <a:cubicBezTo>
                  <a:pt x="225" y="59"/>
                  <a:pt x="339" y="8"/>
                  <a:pt x="465" y="8"/>
                </a:cubicBezTo>
                <a:cubicBezTo>
                  <a:pt x="465" y="4"/>
                  <a:pt x="465" y="4"/>
                  <a:pt x="465" y="4"/>
                </a:cubicBezTo>
                <a:cubicBezTo>
                  <a:pt x="465" y="0"/>
                  <a:pt x="465" y="0"/>
                  <a:pt x="465" y="0"/>
                </a:cubicBezTo>
                <a:cubicBezTo>
                  <a:pt x="208" y="0"/>
                  <a:pt x="0" y="208"/>
                  <a:pt x="0" y="465"/>
                </a:cubicBezTo>
                <a:cubicBezTo>
                  <a:pt x="0" y="722"/>
                  <a:pt x="208" y="930"/>
                  <a:pt x="465" y="930"/>
                </a:cubicBezTo>
                <a:cubicBezTo>
                  <a:pt x="930" y="930"/>
                  <a:pt x="930" y="930"/>
                  <a:pt x="930" y="930"/>
                </a:cubicBezTo>
                <a:cubicBezTo>
                  <a:pt x="930" y="465"/>
                  <a:pt x="930" y="465"/>
                  <a:pt x="930" y="465"/>
                </a:cubicBezTo>
                <a:cubicBezTo>
                  <a:pt x="930" y="208"/>
                  <a:pt x="722" y="0"/>
                  <a:pt x="465" y="0"/>
                </a:cubicBezTo>
                <a:lnTo>
                  <a:pt x="465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5449" tIns="27725" rIns="55449" bIns="27725"/>
          <a:lstStyle/>
          <a:p>
            <a:endParaRPr lang="zh-CN" altLang="en-US"/>
          </a:p>
        </p:txBody>
      </p:sp>
      <p:sp>
        <p:nvSpPr>
          <p:cNvPr id="21" name="Freeform 12"/>
          <p:cNvSpPr/>
          <p:nvPr/>
        </p:nvSpPr>
        <p:spPr bwMode="auto">
          <a:xfrm>
            <a:off x="4534047" y="3943122"/>
            <a:ext cx="1465263" cy="1465263"/>
          </a:xfrm>
          <a:custGeom>
            <a:avLst/>
            <a:gdLst>
              <a:gd name="T0" fmla="*/ 2147483646 w 930"/>
              <a:gd name="T1" fmla="*/ 2147483646 h 931"/>
              <a:gd name="T2" fmla="*/ 2147483646 w 930"/>
              <a:gd name="T3" fmla="*/ 2147483646 h 931"/>
              <a:gd name="T4" fmla="*/ 2147483646 w 930"/>
              <a:gd name="T5" fmla="*/ 2147483646 h 931"/>
              <a:gd name="T6" fmla="*/ 2147483646 w 930"/>
              <a:gd name="T7" fmla="*/ 0 h 931"/>
              <a:gd name="T8" fmla="*/ 2147483646 w 930"/>
              <a:gd name="T9" fmla="*/ 0 h 931"/>
              <a:gd name="T10" fmla="*/ 0 w 930"/>
              <a:gd name="T11" fmla="*/ 2147483646 h 931"/>
              <a:gd name="T12" fmla="*/ 2147483646 w 930"/>
              <a:gd name="T13" fmla="*/ 2147483646 h 931"/>
              <a:gd name="T14" fmla="*/ 2147483646 w 930"/>
              <a:gd name="T15" fmla="*/ 2147483646 h 931"/>
              <a:gd name="T16" fmla="*/ 2147483646 w 930"/>
              <a:gd name="T17" fmla="*/ 2147483646 h 931"/>
              <a:gd name="T18" fmla="*/ 2147483646 w 930"/>
              <a:gd name="T19" fmla="*/ 2147483646 h 931"/>
              <a:gd name="T20" fmla="*/ 2147483646 w 930"/>
              <a:gd name="T21" fmla="*/ 2147483646 h 931"/>
              <a:gd name="T22" fmla="*/ 2147483646 w 930"/>
              <a:gd name="T23" fmla="*/ 2147483646 h 931"/>
              <a:gd name="T24" fmla="*/ 2147483646 w 930"/>
              <a:gd name="T25" fmla="*/ 2147483646 h 931"/>
              <a:gd name="T26" fmla="*/ 2147483646 w 930"/>
              <a:gd name="T27" fmla="*/ 2147483646 h 931"/>
              <a:gd name="T28" fmla="*/ 2147483646 w 930"/>
              <a:gd name="T29" fmla="*/ 2147483646 h 931"/>
              <a:gd name="T30" fmla="*/ 2147483646 w 930"/>
              <a:gd name="T31" fmla="*/ 2147483646 h 931"/>
              <a:gd name="T32" fmla="*/ 2147483646 w 930"/>
              <a:gd name="T33" fmla="*/ 2147483646 h 931"/>
              <a:gd name="T34" fmla="*/ 2147483646 w 930"/>
              <a:gd name="T35" fmla="*/ 2147483646 h 93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30" h="931">
                <a:moveTo>
                  <a:pt x="465" y="927"/>
                </a:moveTo>
                <a:cubicBezTo>
                  <a:pt x="465" y="931"/>
                  <a:pt x="465" y="931"/>
                  <a:pt x="465" y="931"/>
                </a:cubicBezTo>
                <a:cubicBezTo>
                  <a:pt x="722" y="931"/>
                  <a:pt x="930" y="723"/>
                  <a:pt x="930" y="466"/>
                </a:cubicBezTo>
                <a:cubicBezTo>
                  <a:pt x="930" y="0"/>
                  <a:pt x="930" y="0"/>
                  <a:pt x="930" y="0"/>
                </a:cubicBezTo>
                <a:cubicBezTo>
                  <a:pt x="465" y="0"/>
                  <a:pt x="465" y="0"/>
                  <a:pt x="465" y="0"/>
                </a:cubicBezTo>
                <a:cubicBezTo>
                  <a:pt x="208" y="0"/>
                  <a:pt x="0" y="209"/>
                  <a:pt x="0" y="466"/>
                </a:cubicBezTo>
                <a:cubicBezTo>
                  <a:pt x="0" y="723"/>
                  <a:pt x="208" y="931"/>
                  <a:pt x="465" y="931"/>
                </a:cubicBezTo>
                <a:cubicBezTo>
                  <a:pt x="465" y="927"/>
                  <a:pt x="465" y="927"/>
                  <a:pt x="465" y="927"/>
                </a:cubicBezTo>
                <a:cubicBezTo>
                  <a:pt x="465" y="923"/>
                  <a:pt x="465" y="923"/>
                  <a:pt x="465" y="923"/>
                </a:cubicBezTo>
                <a:cubicBezTo>
                  <a:pt x="339" y="923"/>
                  <a:pt x="225" y="872"/>
                  <a:pt x="142" y="789"/>
                </a:cubicBezTo>
                <a:cubicBezTo>
                  <a:pt x="59" y="706"/>
                  <a:pt x="8" y="592"/>
                  <a:pt x="8" y="466"/>
                </a:cubicBezTo>
                <a:cubicBezTo>
                  <a:pt x="8" y="339"/>
                  <a:pt x="59" y="225"/>
                  <a:pt x="142" y="142"/>
                </a:cubicBezTo>
                <a:cubicBezTo>
                  <a:pt x="225" y="60"/>
                  <a:pt x="339" y="8"/>
                  <a:pt x="465" y="8"/>
                </a:cubicBezTo>
                <a:cubicBezTo>
                  <a:pt x="922" y="8"/>
                  <a:pt x="922" y="8"/>
                  <a:pt x="922" y="8"/>
                </a:cubicBezTo>
                <a:cubicBezTo>
                  <a:pt x="922" y="466"/>
                  <a:pt x="922" y="466"/>
                  <a:pt x="922" y="466"/>
                </a:cubicBezTo>
                <a:cubicBezTo>
                  <a:pt x="922" y="592"/>
                  <a:pt x="871" y="706"/>
                  <a:pt x="789" y="789"/>
                </a:cubicBezTo>
                <a:cubicBezTo>
                  <a:pt x="706" y="872"/>
                  <a:pt x="592" y="923"/>
                  <a:pt x="465" y="923"/>
                </a:cubicBezTo>
                <a:lnTo>
                  <a:pt x="465" y="9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5449" tIns="27725" rIns="55449" bIns="27725"/>
          <a:lstStyle/>
          <a:p>
            <a:endParaRPr lang="zh-CN" altLang="en-US"/>
          </a:p>
        </p:txBody>
      </p:sp>
      <p:grpSp>
        <p:nvGrpSpPr>
          <p:cNvPr id="22" name="Группа 14"/>
          <p:cNvGrpSpPr/>
          <p:nvPr/>
        </p:nvGrpSpPr>
        <p:grpSpPr>
          <a:xfrm>
            <a:off x="6600740" y="2620993"/>
            <a:ext cx="492917" cy="411057"/>
            <a:chOff x="10952163" y="4008438"/>
            <a:chExt cx="812800" cy="677863"/>
          </a:xfrm>
          <a:solidFill>
            <a:schemeClr val="bg1"/>
          </a:solidFill>
        </p:grpSpPr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10952163" y="4333876"/>
              <a:ext cx="352425" cy="352425"/>
            </a:xfrm>
            <a:custGeom>
              <a:avLst/>
              <a:gdLst/>
              <a:ahLst/>
              <a:cxnLst>
                <a:cxn ang="0">
                  <a:pos x="124" y="79"/>
                </a:cxn>
                <a:cxn ang="0">
                  <a:pos x="136" y="70"/>
                </a:cxn>
                <a:cxn ang="0">
                  <a:pos x="130" y="40"/>
                </a:cxn>
                <a:cxn ang="0">
                  <a:pos x="115" y="36"/>
                </a:cxn>
                <a:cxn ang="0">
                  <a:pos x="117" y="22"/>
                </a:cxn>
                <a:cxn ang="0">
                  <a:pos x="92" y="5"/>
                </a:cxn>
                <a:cxn ang="0">
                  <a:pos x="79" y="12"/>
                </a:cxn>
                <a:cxn ang="0">
                  <a:pos x="70" y="0"/>
                </a:cxn>
                <a:cxn ang="0">
                  <a:pos x="40" y="7"/>
                </a:cxn>
                <a:cxn ang="0">
                  <a:pos x="36" y="21"/>
                </a:cxn>
                <a:cxn ang="0">
                  <a:pos x="21" y="19"/>
                </a:cxn>
                <a:cxn ang="0">
                  <a:pos x="4" y="45"/>
                </a:cxn>
                <a:cxn ang="0">
                  <a:pos x="12" y="58"/>
                </a:cxn>
                <a:cxn ang="0">
                  <a:pos x="0" y="67"/>
                </a:cxn>
                <a:cxn ang="0">
                  <a:pos x="6" y="97"/>
                </a:cxn>
                <a:cxn ang="0">
                  <a:pos x="21" y="100"/>
                </a:cxn>
                <a:cxn ang="0">
                  <a:pos x="19" y="115"/>
                </a:cxn>
                <a:cxn ang="0">
                  <a:pos x="45" y="132"/>
                </a:cxn>
                <a:cxn ang="0">
                  <a:pos x="57" y="124"/>
                </a:cxn>
                <a:cxn ang="0">
                  <a:pos x="66" y="136"/>
                </a:cxn>
                <a:cxn ang="0">
                  <a:pos x="97" y="130"/>
                </a:cxn>
                <a:cxn ang="0">
                  <a:pos x="100" y="115"/>
                </a:cxn>
                <a:cxn ang="0">
                  <a:pos x="115" y="118"/>
                </a:cxn>
                <a:cxn ang="0">
                  <a:pos x="132" y="92"/>
                </a:cxn>
                <a:cxn ang="0">
                  <a:pos x="124" y="79"/>
                </a:cxn>
                <a:cxn ang="0">
                  <a:pos x="60" y="109"/>
                </a:cxn>
                <a:cxn ang="0">
                  <a:pos x="27" y="60"/>
                </a:cxn>
                <a:cxn ang="0">
                  <a:pos x="76" y="27"/>
                </a:cxn>
                <a:cxn ang="0">
                  <a:pos x="109" y="76"/>
                </a:cxn>
                <a:cxn ang="0">
                  <a:pos x="60" y="109"/>
                </a:cxn>
              </a:cxnLst>
              <a:rect l="0" t="0" r="r" b="b"/>
              <a:pathLst>
                <a:path w="136" h="136">
                  <a:moveTo>
                    <a:pt x="124" y="79"/>
                  </a:moveTo>
                  <a:cubicBezTo>
                    <a:pt x="125" y="73"/>
                    <a:pt x="130" y="69"/>
                    <a:pt x="136" y="70"/>
                  </a:cubicBezTo>
                  <a:cubicBezTo>
                    <a:pt x="136" y="59"/>
                    <a:pt x="134" y="49"/>
                    <a:pt x="130" y="40"/>
                  </a:cubicBezTo>
                  <a:cubicBezTo>
                    <a:pt x="125" y="43"/>
                    <a:pt x="118" y="41"/>
                    <a:pt x="115" y="36"/>
                  </a:cubicBezTo>
                  <a:cubicBezTo>
                    <a:pt x="112" y="32"/>
                    <a:pt x="113" y="25"/>
                    <a:pt x="117" y="22"/>
                  </a:cubicBezTo>
                  <a:cubicBezTo>
                    <a:pt x="110" y="14"/>
                    <a:pt x="102" y="8"/>
                    <a:pt x="92" y="5"/>
                  </a:cubicBezTo>
                  <a:cubicBezTo>
                    <a:pt x="90" y="10"/>
                    <a:pt x="85" y="14"/>
                    <a:pt x="79" y="12"/>
                  </a:cubicBezTo>
                  <a:cubicBezTo>
                    <a:pt x="73" y="11"/>
                    <a:pt x="69" y="6"/>
                    <a:pt x="70" y="0"/>
                  </a:cubicBezTo>
                  <a:cubicBezTo>
                    <a:pt x="59" y="0"/>
                    <a:pt x="49" y="2"/>
                    <a:pt x="40" y="7"/>
                  </a:cubicBezTo>
                  <a:cubicBezTo>
                    <a:pt x="43" y="12"/>
                    <a:pt x="41" y="18"/>
                    <a:pt x="36" y="21"/>
                  </a:cubicBezTo>
                  <a:cubicBezTo>
                    <a:pt x="31" y="25"/>
                    <a:pt x="25" y="23"/>
                    <a:pt x="21" y="19"/>
                  </a:cubicBezTo>
                  <a:cubicBezTo>
                    <a:pt x="14" y="26"/>
                    <a:pt x="8" y="35"/>
                    <a:pt x="4" y="45"/>
                  </a:cubicBezTo>
                  <a:cubicBezTo>
                    <a:pt x="10" y="46"/>
                    <a:pt x="13" y="52"/>
                    <a:pt x="12" y="58"/>
                  </a:cubicBezTo>
                  <a:cubicBezTo>
                    <a:pt x="11" y="63"/>
                    <a:pt x="6" y="67"/>
                    <a:pt x="0" y="67"/>
                  </a:cubicBezTo>
                  <a:cubicBezTo>
                    <a:pt x="0" y="77"/>
                    <a:pt x="2" y="87"/>
                    <a:pt x="6" y="97"/>
                  </a:cubicBezTo>
                  <a:cubicBezTo>
                    <a:pt x="11" y="94"/>
                    <a:pt x="18" y="95"/>
                    <a:pt x="21" y="100"/>
                  </a:cubicBezTo>
                  <a:cubicBezTo>
                    <a:pt x="24" y="105"/>
                    <a:pt x="23" y="111"/>
                    <a:pt x="19" y="115"/>
                  </a:cubicBezTo>
                  <a:cubicBezTo>
                    <a:pt x="26" y="122"/>
                    <a:pt x="35" y="128"/>
                    <a:pt x="45" y="132"/>
                  </a:cubicBezTo>
                  <a:cubicBezTo>
                    <a:pt x="46" y="126"/>
                    <a:pt x="52" y="123"/>
                    <a:pt x="57" y="124"/>
                  </a:cubicBezTo>
                  <a:cubicBezTo>
                    <a:pt x="63" y="125"/>
                    <a:pt x="67" y="131"/>
                    <a:pt x="66" y="136"/>
                  </a:cubicBezTo>
                  <a:cubicBezTo>
                    <a:pt x="77" y="136"/>
                    <a:pt x="87" y="134"/>
                    <a:pt x="97" y="130"/>
                  </a:cubicBezTo>
                  <a:cubicBezTo>
                    <a:pt x="94" y="125"/>
                    <a:pt x="95" y="119"/>
                    <a:pt x="100" y="115"/>
                  </a:cubicBezTo>
                  <a:cubicBezTo>
                    <a:pt x="105" y="112"/>
                    <a:pt x="111" y="113"/>
                    <a:pt x="115" y="118"/>
                  </a:cubicBezTo>
                  <a:cubicBezTo>
                    <a:pt x="122" y="111"/>
                    <a:pt x="128" y="102"/>
                    <a:pt x="132" y="92"/>
                  </a:cubicBezTo>
                  <a:cubicBezTo>
                    <a:pt x="126" y="90"/>
                    <a:pt x="123" y="85"/>
                    <a:pt x="124" y="79"/>
                  </a:cubicBezTo>
                  <a:close/>
                  <a:moveTo>
                    <a:pt x="60" y="109"/>
                  </a:moveTo>
                  <a:cubicBezTo>
                    <a:pt x="38" y="105"/>
                    <a:pt x="23" y="83"/>
                    <a:pt x="27" y="60"/>
                  </a:cubicBezTo>
                  <a:cubicBezTo>
                    <a:pt x="31" y="38"/>
                    <a:pt x="53" y="23"/>
                    <a:pt x="76" y="27"/>
                  </a:cubicBezTo>
                  <a:cubicBezTo>
                    <a:pt x="99" y="32"/>
                    <a:pt x="114" y="53"/>
                    <a:pt x="109" y="76"/>
                  </a:cubicBezTo>
                  <a:cubicBezTo>
                    <a:pt x="105" y="99"/>
                    <a:pt x="83" y="114"/>
                    <a:pt x="60" y="10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ru-RU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/>
          </p:nvSpPr>
          <p:spPr bwMode="auto">
            <a:xfrm>
              <a:off x="11279188" y="4008438"/>
              <a:ext cx="485775" cy="485775"/>
            </a:xfrm>
            <a:custGeom>
              <a:avLst/>
              <a:gdLst/>
              <a:ahLst/>
              <a:cxnLst>
                <a:cxn ang="0">
                  <a:pos x="171" y="82"/>
                </a:cxn>
                <a:cxn ang="0">
                  <a:pos x="183" y="64"/>
                </a:cxn>
                <a:cxn ang="0">
                  <a:pos x="161" y="28"/>
                </a:cxn>
                <a:cxn ang="0">
                  <a:pos x="140" y="30"/>
                </a:cxn>
                <a:cxn ang="0">
                  <a:pos x="136" y="10"/>
                </a:cxn>
                <a:cxn ang="0">
                  <a:pos x="94" y="0"/>
                </a:cxn>
                <a:cxn ang="0">
                  <a:pos x="82" y="16"/>
                </a:cxn>
                <a:cxn ang="0">
                  <a:pos x="64" y="4"/>
                </a:cxn>
                <a:cxn ang="0">
                  <a:pos x="28" y="27"/>
                </a:cxn>
                <a:cxn ang="0">
                  <a:pos x="30" y="47"/>
                </a:cxn>
                <a:cxn ang="0">
                  <a:pos x="10" y="51"/>
                </a:cxn>
                <a:cxn ang="0">
                  <a:pos x="0" y="93"/>
                </a:cxn>
                <a:cxn ang="0">
                  <a:pos x="16" y="106"/>
                </a:cxn>
                <a:cxn ang="0">
                  <a:pos x="4" y="123"/>
                </a:cxn>
                <a:cxn ang="0">
                  <a:pos x="27" y="159"/>
                </a:cxn>
                <a:cxn ang="0">
                  <a:pos x="47" y="157"/>
                </a:cxn>
                <a:cxn ang="0">
                  <a:pos x="51" y="177"/>
                </a:cxn>
                <a:cxn ang="0">
                  <a:pos x="93" y="187"/>
                </a:cxn>
                <a:cxn ang="0">
                  <a:pos x="106" y="171"/>
                </a:cxn>
                <a:cxn ang="0">
                  <a:pos x="123" y="183"/>
                </a:cxn>
                <a:cxn ang="0">
                  <a:pos x="159" y="161"/>
                </a:cxn>
                <a:cxn ang="0">
                  <a:pos x="157" y="140"/>
                </a:cxn>
                <a:cxn ang="0">
                  <a:pos x="177" y="136"/>
                </a:cxn>
                <a:cxn ang="0">
                  <a:pos x="187" y="94"/>
                </a:cxn>
                <a:cxn ang="0">
                  <a:pos x="171" y="82"/>
                </a:cxn>
                <a:cxn ang="0">
                  <a:pos x="102" y="151"/>
                </a:cxn>
                <a:cxn ang="0">
                  <a:pos x="37" y="102"/>
                </a:cxn>
                <a:cxn ang="0">
                  <a:pos x="85" y="36"/>
                </a:cxn>
                <a:cxn ang="0">
                  <a:pos x="151" y="85"/>
                </a:cxn>
                <a:cxn ang="0">
                  <a:pos x="102" y="151"/>
                </a:cxn>
              </a:cxnLst>
              <a:rect l="0" t="0" r="r" b="b"/>
              <a:pathLst>
                <a:path w="187" h="187">
                  <a:moveTo>
                    <a:pt x="171" y="82"/>
                  </a:moveTo>
                  <a:cubicBezTo>
                    <a:pt x="170" y="74"/>
                    <a:pt x="175" y="66"/>
                    <a:pt x="183" y="64"/>
                  </a:cubicBezTo>
                  <a:cubicBezTo>
                    <a:pt x="178" y="50"/>
                    <a:pt x="170" y="38"/>
                    <a:pt x="161" y="28"/>
                  </a:cubicBezTo>
                  <a:cubicBezTo>
                    <a:pt x="155" y="34"/>
                    <a:pt x="146" y="35"/>
                    <a:pt x="140" y="30"/>
                  </a:cubicBezTo>
                  <a:cubicBezTo>
                    <a:pt x="133" y="25"/>
                    <a:pt x="132" y="17"/>
                    <a:pt x="136" y="10"/>
                  </a:cubicBezTo>
                  <a:cubicBezTo>
                    <a:pt x="123" y="3"/>
                    <a:pt x="109" y="0"/>
                    <a:pt x="94" y="0"/>
                  </a:cubicBezTo>
                  <a:cubicBezTo>
                    <a:pt x="95" y="8"/>
                    <a:pt x="90" y="15"/>
                    <a:pt x="82" y="16"/>
                  </a:cubicBezTo>
                  <a:cubicBezTo>
                    <a:pt x="74" y="17"/>
                    <a:pt x="66" y="12"/>
                    <a:pt x="64" y="4"/>
                  </a:cubicBezTo>
                  <a:cubicBezTo>
                    <a:pt x="50" y="9"/>
                    <a:pt x="38" y="17"/>
                    <a:pt x="28" y="27"/>
                  </a:cubicBezTo>
                  <a:cubicBezTo>
                    <a:pt x="34" y="32"/>
                    <a:pt x="35" y="41"/>
                    <a:pt x="30" y="47"/>
                  </a:cubicBezTo>
                  <a:cubicBezTo>
                    <a:pt x="25" y="54"/>
                    <a:pt x="17" y="55"/>
                    <a:pt x="10" y="51"/>
                  </a:cubicBezTo>
                  <a:cubicBezTo>
                    <a:pt x="3" y="64"/>
                    <a:pt x="0" y="78"/>
                    <a:pt x="0" y="93"/>
                  </a:cubicBezTo>
                  <a:cubicBezTo>
                    <a:pt x="8" y="92"/>
                    <a:pt x="15" y="98"/>
                    <a:pt x="16" y="106"/>
                  </a:cubicBezTo>
                  <a:cubicBezTo>
                    <a:pt x="17" y="114"/>
                    <a:pt x="12" y="121"/>
                    <a:pt x="4" y="123"/>
                  </a:cubicBezTo>
                  <a:cubicBezTo>
                    <a:pt x="9" y="137"/>
                    <a:pt x="17" y="149"/>
                    <a:pt x="27" y="159"/>
                  </a:cubicBezTo>
                  <a:cubicBezTo>
                    <a:pt x="32" y="153"/>
                    <a:pt x="41" y="152"/>
                    <a:pt x="47" y="157"/>
                  </a:cubicBezTo>
                  <a:cubicBezTo>
                    <a:pt x="54" y="162"/>
                    <a:pt x="55" y="171"/>
                    <a:pt x="51" y="177"/>
                  </a:cubicBezTo>
                  <a:cubicBezTo>
                    <a:pt x="64" y="184"/>
                    <a:pt x="78" y="187"/>
                    <a:pt x="93" y="187"/>
                  </a:cubicBezTo>
                  <a:cubicBezTo>
                    <a:pt x="92" y="179"/>
                    <a:pt x="98" y="172"/>
                    <a:pt x="106" y="171"/>
                  </a:cubicBezTo>
                  <a:cubicBezTo>
                    <a:pt x="114" y="170"/>
                    <a:pt x="121" y="175"/>
                    <a:pt x="123" y="183"/>
                  </a:cubicBezTo>
                  <a:cubicBezTo>
                    <a:pt x="137" y="178"/>
                    <a:pt x="149" y="170"/>
                    <a:pt x="159" y="161"/>
                  </a:cubicBezTo>
                  <a:cubicBezTo>
                    <a:pt x="153" y="155"/>
                    <a:pt x="152" y="146"/>
                    <a:pt x="157" y="140"/>
                  </a:cubicBezTo>
                  <a:cubicBezTo>
                    <a:pt x="162" y="133"/>
                    <a:pt x="171" y="132"/>
                    <a:pt x="177" y="136"/>
                  </a:cubicBezTo>
                  <a:cubicBezTo>
                    <a:pt x="184" y="123"/>
                    <a:pt x="187" y="109"/>
                    <a:pt x="187" y="94"/>
                  </a:cubicBezTo>
                  <a:cubicBezTo>
                    <a:pt x="180" y="95"/>
                    <a:pt x="172" y="89"/>
                    <a:pt x="171" y="82"/>
                  </a:cubicBezTo>
                  <a:close/>
                  <a:moveTo>
                    <a:pt x="102" y="151"/>
                  </a:moveTo>
                  <a:cubicBezTo>
                    <a:pt x="71" y="155"/>
                    <a:pt x="41" y="134"/>
                    <a:pt x="37" y="102"/>
                  </a:cubicBezTo>
                  <a:cubicBezTo>
                    <a:pt x="32" y="71"/>
                    <a:pt x="53" y="41"/>
                    <a:pt x="85" y="36"/>
                  </a:cubicBezTo>
                  <a:cubicBezTo>
                    <a:pt x="116" y="32"/>
                    <a:pt x="146" y="53"/>
                    <a:pt x="151" y="85"/>
                  </a:cubicBezTo>
                  <a:cubicBezTo>
                    <a:pt x="156" y="116"/>
                    <a:pt x="134" y="146"/>
                    <a:pt x="102" y="15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ru-RU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Группа 17"/>
          <p:cNvGrpSpPr/>
          <p:nvPr/>
        </p:nvGrpSpPr>
        <p:grpSpPr>
          <a:xfrm>
            <a:off x="5179752" y="4141035"/>
            <a:ext cx="323477" cy="322492"/>
            <a:chOff x="8609013" y="6515101"/>
            <a:chExt cx="533400" cy="531813"/>
          </a:xfrm>
          <a:solidFill>
            <a:srgbClr val="31939A"/>
          </a:solidFill>
        </p:grpSpPr>
        <p:sp>
          <p:nvSpPr>
            <p:cNvPr id="27" name="Freeform 15"/>
            <p:cNvSpPr/>
            <p:nvPr/>
          </p:nvSpPr>
          <p:spPr bwMode="auto">
            <a:xfrm>
              <a:off x="8609013" y="6559551"/>
              <a:ext cx="490538" cy="487363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0" y="94"/>
                </a:cxn>
                <a:cxn ang="0">
                  <a:pos x="94" y="188"/>
                </a:cxn>
                <a:cxn ang="0">
                  <a:pos x="189" y="94"/>
                </a:cxn>
                <a:cxn ang="0">
                  <a:pos x="94" y="94"/>
                </a:cxn>
                <a:cxn ang="0">
                  <a:pos x="94" y="0"/>
                </a:cxn>
              </a:cxnLst>
              <a:rect l="0" t="0" r="r" b="b"/>
              <a:pathLst>
                <a:path w="189" h="188">
                  <a:moveTo>
                    <a:pt x="94" y="0"/>
                  </a:moveTo>
                  <a:cubicBezTo>
                    <a:pt x="42" y="0"/>
                    <a:pt x="0" y="42"/>
                    <a:pt x="0" y="94"/>
                  </a:cubicBezTo>
                  <a:cubicBezTo>
                    <a:pt x="0" y="146"/>
                    <a:pt x="42" y="188"/>
                    <a:pt x="94" y="188"/>
                  </a:cubicBezTo>
                  <a:cubicBezTo>
                    <a:pt x="147" y="188"/>
                    <a:pt x="189" y="146"/>
                    <a:pt x="189" y="94"/>
                  </a:cubicBezTo>
                  <a:cubicBezTo>
                    <a:pt x="94" y="94"/>
                    <a:pt x="94" y="94"/>
                    <a:pt x="94" y="94"/>
                  </a:cubicBezTo>
                  <a:lnTo>
                    <a:pt x="9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ru-RU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8897938" y="6515101"/>
              <a:ext cx="244475" cy="2460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5"/>
                </a:cxn>
                <a:cxn ang="0">
                  <a:pos x="94" y="95"/>
                </a:cxn>
                <a:cxn ang="0">
                  <a:pos x="0" y="0"/>
                </a:cxn>
              </a:cxnLst>
              <a:rect l="0" t="0" r="r" b="b"/>
              <a:pathLst>
                <a:path w="94" h="95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94" y="42"/>
                    <a:pt x="52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ru-RU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" name="Freeform 17"/>
          <p:cNvSpPr/>
          <p:nvPr/>
        </p:nvSpPr>
        <p:spPr bwMode="auto">
          <a:xfrm>
            <a:off x="5165872" y="2658835"/>
            <a:ext cx="350838" cy="334962"/>
          </a:xfrm>
          <a:custGeom>
            <a:avLst/>
            <a:gdLst>
              <a:gd name="T0" fmla="*/ 2147483646 w 223"/>
              <a:gd name="T1" fmla="*/ 2147483646 h 213"/>
              <a:gd name="T2" fmla="*/ 2147483646 w 223"/>
              <a:gd name="T3" fmla="*/ 2147483646 h 213"/>
              <a:gd name="T4" fmla="*/ 2147483646 w 223"/>
              <a:gd name="T5" fmla="*/ 2147483646 h 213"/>
              <a:gd name="T6" fmla="*/ 2147483646 w 223"/>
              <a:gd name="T7" fmla="*/ 2147483646 h 213"/>
              <a:gd name="T8" fmla="*/ 2147483646 w 223"/>
              <a:gd name="T9" fmla="*/ 2147483646 h 213"/>
              <a:gd name="T10" fmla="*/ 2147483646 w 223"/>
              <a:gd name="T11" fmla="*/ 2147483646 h 213"/>
              <a:gd name="T12" fmla="*/ 2147483646 w 223"/>
              <a:gd name="T13" fmla="*/ 2147483646 h 213"/>
              <a:gd name="T14" fmla="*/ 2147483646 w 223"/>
              <a:gd name="T15" fmla="*/ 2147483646 h 213"/>
              <a:gd name="T16" fmla="*/ 2147483646 w 223"/>
              <a:gd name="T17" fmla="*/ 2147483646 h 213"/>
              <a:gd name="T18" fmla="*/ 2147483646 w 223"/>
              <a:gd name="T19" fmla="*/ 2147483646 h 213"/>
              <a:gd name="T20" fmla="*/ 2147483646 w 223"/>
              <a:gd name="T21" fmla="*/ 2147483646 h 213"/>
              <a:gd name="T22" fmla="*/ 2147483646 w 223"/>
              <a:gd name="T23" fmla="*/ 2147483646 h 213"/>
              <a:gd name="T24" fmla="*/ 2147483646 w 223"/>
              <a:gd name="T25" fmla="*/ 2147483646 h 213"/>
              <a:gd name="T26" fmla="*/ 2147483646 w 223"/>
              <a:gd name="T27" fmla="*/ 2147483646 h 213"/>
              <a:gd name="T28" fmla="*/ 2147483646 w 223"/>
              <a:gd name="T29" fmla="*/ 2147483646 h 213"/>
              <a:gd name="T30" fmla="*/ 2147483646 w 223"/>
              <a:gd name="T31" fmla="*/ 2147483646 h 213"/>
              <a:gd name="T32" fmla="*/ 2147483646 w 223"/>
              <a:gd name="T33" fmla="*/ 2147483646 h 213"/>
              <a:gd name="T34" fmla="*/ 2147483646 w 223"/>
              <a:gd name="T35" fmla="*/ 2147483646 h 213"/>
              <a:gd name="T36" fmla="*/ 2147483646 w 223"/>
              <a:gd name="T37" fmla="*/ 2147483646 h 213"/>
              <a:gd name="T38" fmla="*/ 2147483646 w 223"/>
              <a:gd name="T39" fmla="*/ 2147483646 h 213"/>
              <a:gd name="T40" fmla="*/ 2147483646 w 223"/>
              <a:gd name="T41" fmla="*/ 2147483646 h 213"/>
              <a:gd name="T42" fmla="*/ 2147483646 w 223"/>
              <a:gd name="T43" fmla="*/ 2147483646 h 213"/>
              <a:gd name="T44" fmla="*/ 2147483646 w 223"/>
              <a:gd name="T45" fmla="*/ 2147483646 h 213"/>
              <a:gd name="T46" fmla="*/ 2147483646 w 223"/>
              <a:gd name="T47" fmla="*/ 2147483646 h 213"/>
              <a:gd name="T48" fmla="*/ 2147483646 w 223"/>
              <a:gd name="T49" fmla="*/ 2147483646 h 213"/>
              <a:gd name="T50" fmla="*/ 2147483646 w 223"/>
              <a:gd name="T51" fmla="*/ 2147483646 h 213"/>
              <a:gd name="T52" fmla="*/ 2147483646 w 223"/>
              <a:gd name="T53" fmla="*/ 2147483646 h 213"/>
              <a:gd name="T54" fmla="*/ 2147483646 w 223"/>
              <a:gd name="T55" fmla="*/ 2147483646 h 213"/>
              <a:gd name="T56" fmla="*/ 2147483646 w 223"/>
              <a:gd name="T57" fmla="*/ 2147483646 h 213"/>
              <a:gd name="T58" fmla="*/ 2147483646 w 223"/>
              <a:gd name="T59" fmla="*/ 2147483646 h 213"/>
              <a:gd name="T60" fmla="*/ 2147483646 w 223"/>
              <a:gd name="T61" fmla="*/ 2147483646 h 213"/>
              <a:gd name="T62" fmla="*/ 2147483646 w 223"/>
              <a:gd name="T63" fmla="*/ 2147483646 h 213"/>
              <a:gd name="T64" fmla="*/ 2147483646 w 223"/>
              <a:gd name="T65" fmla="*/ 2147483646 h 213"/>
              <a:gd name="T66" fmla="*/ 2147483646 w 223"/>
              <a:gd name="T67" fmla="*/ 2147483646 h 213"/>
              <a:gd name="T68" fmla="*/ 2147483646 w 223"/>
              <a:gd name="T69" fmla="*/ 2147483646 h 213"/>
              <a:gd name="T70" fmla="*/ 2147483646 w 223"/>
              <a:gd name="T71" fmla="*/ 2147483646 h 213"/>
              <a:gd name="T72" fmla="*/ 2147483646 w 223"/>
              <a:gd name="T73" fmla="*/ 2147483646 h 213"/>
              <a:gd name="T74" fmla="*/ 2147483646 w 223"/>
              <a:gd name="T75" fmla="*/ 2147483646 h 213"/>
              <a:gd name="T76" fmla="*/ 2147483646 w 223"/>
              <a:gd name="T77" fmla="*/ 2147483646 h 213"/>
              <a:gd name="T78" fmla="*/ 2147483646 w 223"/>
              <a:gd name="T79" fmla="*/ 2147483646 h 213"/>
              <a:gd name="T80" fmla="*/ 2147483646 w 223"/>
              <a:gd name="T81" fmla="*/ 2147483646 h 21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23" h="213">
                <a:moveTo>
                  <a:pt x="219" y="182"/>
                </a:moveTo>
                <a:cubicBezTo>
                  <a:pt x="154" y="117"/>
                  <a:pt x="154" y="117"/>
                  <a:pt x="154" y="117"/>
                </a:cubicBezTo>
                <a:cubicBezTo>
                  <a:pt x="150" y="113"/>
                  <a:pt x="144" y="114"/>
                  <a:pt x="137" y="118"/>
                </a:cubicBezTo>
                <a:cubicBezTo>
                  <a:pt x="130" y="111"/>
                  <a:pt x="130" y="111"/>
                  <a:pt x="130" y="111"/>
                </a:cubicBezTo>
                <a:cubicBezTo>
                  <a:pt x="153" y="87"/>
                  <a:pt x="153" y="87"/>
                  <a:pt x="153" y="87"/>
                </a:cubicBezTo>
                <a:cubicBezTo>
                  <a:pt x="169" y="92"/>
                  <a:pt x="186" y="89"/>
                  <a:pt x="198" y="77"/>
                </a:cubicBezTo>
                <a:cubicBezTo>
                  <a:pt x="209" y="65"/>
                  <a:pt x="213" y="48"/>
                  <a:pt x="209" y="33"/>
                </a:cubicBezTo>
                <a:cubicBezTo>
                  <a:pt x="191" y="52"/>
                  <a:pt x="191" y="52"/>
                  <a:pt x="191" y="52"/>
                </a:cubicBezTo>
                <a:cubicBezTo>
                  <a:pt x="186" y="57"/>
                  <a:pt x="177" y="57"/>
                  <a:pt x="172" y="52"/>
                </a:cubicBezTo>
                <a:cubicBezTo>
                  <a:pt x="162" y="41"/>
                  <a:pt x="162" y="41"/>
                  <a:pt x="162" y="41"/>
                </a:cubicBezTo>
                <a:cubicBezTo>
                  <a:pt x="157" y="36"/>
                  <a:pt x="157" y="27"/>
                  <a:pt x="162" y="22"/>
                </a:cubicBezTo>
                <a:cubicBezTo>
                  <a:pt x="180" y="4"/>
                  <a:pt x="180" y="4"/>
                  <a:pt x="180" y="4"/>
                </a:cubicBezTo>
                <a:cubicBezTo>
                  <a:pt x="165" y="0"/>
                  <a:pt x="148" y="4"/>
                  <a:pt x="136" y="15"/>
                </a:cubicBezTo>
                <a:cubicBezTo>
                  <a:pt x="124" y="27"/>
                  <a:pt x="121" y="44"/>
                  <a:pt x="126" y="60"/>
                </a:cubicBezTo>
                <a:cubicBezTo>
                  <a:pt x="102" y="83"/>
                  <a:pt x="102" y="83"/>
                  <a:pt x="102" y="83"/>
                </a:cubicBezTo>
                <a:cubicBezTo>
                  <a:pt x="72" y="53"/>
                  <a:pt x="72" y="53"/>
                  <a:pt x="72" y="53"/>
                </a:cubicBezTo>
                <a:cubicBezTo>
                  <a:pt x="77" y="48"/>
                  <a:pt x="77" y="48"/>
                  <a:pt x="77" y="48"/>
                </a:cubicBezTo>
                <a:cubicBezTo>
                  <a:pt x="53" y="23"/>
                  <a:pt x="53" y="23"/>
                  <a:pt x="53" y="23"/>
                </a:cubicBezTo>
                <a:cubicBezTo>
                  <a:pt x="38" y="12"/>
                  <a:pt x="38" y="12"/>
                  <a:pt x="38" y="12"/>
                </a:cubicBezTo>
                <a:cubicBezTo>
                  <a:pt x="23" y="28"/>
                  <a:pt x="23" y="28"/>
                  <a:pt x="23" y="28"/>
                </a:cubicBezTo>
                <a:cubicBezTo>
                  <a:pt x="34" y="42"/>
                  <a:pt x="34" y="42"/>
                  <a:pt x="34" y="42"/>
                </a:cubicBezTo>
                <a:cubicBezTo>
                  <a:pt x="58" y="67"/>
                  <a:pt x="58" y="67"/>
                  <a:pt x="58" y="67"/>
                </a:cubicBezTo>
                <a:cubicBezTo>
                  <a:pt x="68" y="57"/>
                  <a:pt x="68" y="57"/>
                  <a:pt x="68" y="57"/>
                </a:cubicBezTo>
                <a:cubicBezTo>
                  <a:pt x="63" y="62"/>
                  <a:pt x="63" y="62"/>
                  <a:pt x="63" y="62"/>
                </a:cubicBezTo>
                <a:cubicBezTo>
                  <a:pt x="93" y="92"/>
                  <a:pt x="93" y="92"/>
                  <a:pt x="93" y="92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45" y="121"/>
                  <a:pt x="27" y="124"/>
                  <a:pt x="15" y="136"/>
                </a:cubicBezTo>
                <a:cubicBezTo>
                  <a:pt x="4" y="148"/>
                  <a:pt x="0" y="165"/>
                  <a:pt x="5" y="179"/>
                </a:cubicBezTo>
                <a:cubicBezTo>
                  <a:pt x="23" y="161"/>
                  <a:pt x="23" y="161"/>
                  <a:pt x="23" y="161"/>
                </a:cubicBezTo>
                <a:cubicBezTo>
                  <a:pt x="28" y="156"/>
                  <a:pt x="36" y="156"/>
                  <a:pt x="41" y="161"/>
                </a:cubicBezTo>
                <a:cubicBezTo>
                  <a:pt x="52" y="172"/>
                  <a:pt x="52" y="172"/>
                  <a:pt x="52" y="172"/>
                </a:cubicBezTo>
                <a:cubicBezTo>
                  <a:pt x="57" y="177"/>
                  <a:pt x="57" y="185"/>
                  <a:pt x="52" y="191"/>
                </a:cubicBezTo>
                <a:cubicBezTo>
                  <a:pt x="34" y="209"/>
                  <a:pt x="34" y="209"/>
                  <a:pt x="34" y="209"/>
                </a:cubicBezTo>
                <a:cubicBezTo>
                  <a:pt x="48" y="213"/>
                  <a:pt x="65" y="209"/>
                  <a:pt x="77" y="198"/>
                </a:cubicBezTo>
                <a:cubicBezTo>
                  <a:pt x="89" y="186"/>
                  <a:pt x="92" y="168"/>
                  <a:pt x="88" y="153"/>
                </a:cubicBezTo>
                <a:cubicBezTo>
                  <a:pt x="121" y="120"/>
                  <a:pt x="121" y="120"/>
                  <a:pt x="121" y="120"/>
                </a:cubicBezTo>
                <a:cubicBezTo>
                  <a:pt x="128" y="127"/>
                  <a:pt x="128" y="127"/>
                  <a:pt x="128" y="127"/>
                </a:cubicBezTo>
                <a:cubicBezTo>
                  <a:pt x="124" y="133"/>
                  <a:pt x="124" y="140"/>
                  <a:pt x="127" y="143"/>
                </a:cubicBezTo>
                <a:cubicBezTo>
                  <a:pt x="192" y="208"/>
                  <a:pt x="192" y="208"/>
                  <a:pt x="192" y="208"/>
                </a:cubicBezTo>
                <a:cubicBezTo>
                  <a:pt x="196" y="213"/>
                  <a:pt x="206" y="210"/>
                  <a:pt x="213" y="203"/>
                </a:cubicBezTo>
                <a:cubicBezTo>
                  <a:pt x="220" y="196"/>
                  <a:pt x="223" y="186"/>
                  <a:pt x="219" y="1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55449" tIns="27725" rIns="55449" bIns="27725"/>
          <a:lstStyle/>
          <a:p>
            <a:endParaRPr lang="zh-CN" altLang="en-US" dirty="0"/>
          </a:p>
        </p:txBody>
      </p:sp>
      <p:sp>
        <p:nvSpPr>
          <p:cNvPr id="30" name="Freeform 18"/>
          <p:cNvSpPr>
            <a:spLocks noEditPoints="1"/>
          </p:cNvSpPr>
          <p:nvPr/>
        </p:nvSpPr>
        <p:spPr bwMode="auto">
          <a:xfrm>
            <a:off x="6737497" y="4143147"/>
            <a:ext cx="220663" cy="319088"/>
          </a:xfrm>
          <a:custGeom>
            <a:avLst/>
            <a:gdLst>
              <a:gd name="T0" fmla="*/ 2147483646 w 140"/>
              <a:gd name="T1" fmla="*/ 2147483646 h 203"/>
              <a:gd name="T2" fmla="*/ 2147483646 w 140"/>
              <a:gd name="T3" fmla="*/ 2147483646 h 203"/>
              <a:gd name="T4" fmla="*/ 2147483646 w 140"/>
              <a:gd name="T5" fmla="*/ 0 h 203"/>
              <a:gd name="T6" fmla="*/ 2147483646 w 140"/>
              <a:gd name="T7" fmla="*/ 0 h 203"/>
              <a:gd name="T8" fmla="*/ 2147483646 w 140"/>
              <a:gd name="T9" fmla="*/ 2147483646 h 203"/>
              <a:gd name="T10" fmla="*/ 2147483646 w 140"/>
              <a:gd name="T11" fmla="*/ 2147483646 h 203"/>
              <a:gd name="T12" fmla="*/ 0 w 140"/>
              <a:gd name="T13" fmla="*/ 2147483646 h 203"/>
              <a:gd name="T14" fmla="*/ 0 w 140"/>
              <a:gd name="T15" fmla="*/ 2147483646 h 203"/>
              <a:gd name="T16" fmla="*/ 2147483646 w 140"/>
              <a:gd name="T17" fmla="*/ 2147483646 h 203"/>
              <a:gd name="T18" fmla="*/ 2147483646 w 140"/>
              <a:gd name="T19" fmla="*/ 2147483646 h 203"/>
              <a:gd name="T20" fmla="*/ 2147483646 w 140"/>
              <a:gd name="T21" fmla="*/ 2147483646 h 203"/>
              <a:gd name="T22" fmla="*/ 2147483646 w 140"/>
              <a:gd name="T23" fmla="*/ 2147483646 h 203"/>
              <a:gd name="T24" fmla="*/ 2147483646 w 140"/>
              <a:gd name="T25" fmla="*/ 2147483646 h 203"/>
              <a:gd name="T26" fmla="*/ 2147483646 w 140"/>
              <a:gd name="T27" fmla="*/ 2147483646 h 203"/>
              <a:gd name="T28" fmla="*/ 2147483646 w 140"/>
              <a:gd name="T29" fmla="*/ 2147483646 h 203"/>
              <a:gd name="T30" fmla="*/ 2147483646 w 140"/>
              <a:gd name="T31" fmla="*/ 2147483646 h 203"/>
              <a:gd name="T32" fmla="*/ 2147483646 w 140"/>
              <a:gd name="T33" fmla="*/ 2147483646 h 203"/>
              <a:gd name="T34" fmla="*/ 2147483646 w 140"/>
              <a:gd name="T35" fmla="*/ 2147483646 h 203"/>
              <a:gd name="T36" fmla="*/ 2147483646 w 140"/>
              <a:gd name="T37" fmla="*/ 2147483646 h 203"/>
              <a:gd name="T38" fmla="*/ 2147483646 w 140"/>
              <a:gd name="T39" fmla="*/ 2147483646 h 203"/>
              <a:gd name="T40" fmla="*/ 2147483646 w 140"/>
              <a:gd name="T41" fmla="*/ 2147483646 h 203"/>
              <a:gd name="T42" fmla="*/ 2147483646 w 140"/>
              <a:gd name="T43" fmla="*/ 2147483646 h 203"/>
              <a:gd name="T44" fmla="*/ 2147483646 w 140"/>
              <a:gd name="T45" fmla="*/ 2147483646 h 203"/>
              <a:gd name="T46" fmla="*/ 2147483646 w 140"/>
              <a:gd name="T47" fmla="*/ 2147483646 h 203"/>
              <a:gd name="T48" fmla="*/ 2147483646 w 140"/>
              <a:gd name="T49" fmla="*/ 2147483646 h 203"/>
              <a:gd name="T50" fmla="*/ 2147483646 w 140"/>
              <a:gd name="T51" fmla="*/ 2147483646 h 203"/>
              <a:gd name="T52" fmla="*/ 2147483646 w 140"/>
              <a:gd name="T53" fmla="*/ 2147483646 h 20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40" h="203">
                <a:moveTo>
                  <a:pt x="126" y="82"/>
                </a:moveTo>
                <a:cubicBezTo>
                  <a:pt x="126" y="53"/>
                  <a:pt x="126" y="53"/>
                  <a:pt x="126" y="53"/>
                </a:cubicBezTo>
                <a:cubicBezTo>
                  <a:pt x="126" y="24"/>
                  <a:pt x="102" y="0"/>
                  <a:pt x="73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38" y="0"/>
                  <a:pt x="14" y="24"/>
                  <a:pt x="14" y="53"/>
                </a:cubicBezTo>
                <a:cubicBezTo>
                  <a:pt x="14" y="82"/>
                  <a:pt x="14" y="82"/>
                  <a:pt x="14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203"/>
                  <a:pt x="0" y="203"/>
                  <a:pt x="0" y="203"/>
                </a:cubicBezTo>
                <a:cubicBezTo>
                  <a:pt x="140" y="203"/>
                  <a:pt x="140" y="203"/>
                  <a:pt x="140" y="203"/>
                </a:cubicBezTo>
                <a:cubicBezTo>
                  <a:pt x="140" y="82"/>
                  <a:pt x="140" y="82"/>
                  <a:pt x="140" y="82"/>
                </a:cubicBezTo>
                <a:lnTo>
                  <a:pt x="126" y="82"/>
                </a:lnTo>
                <a:close/>
                <a:moveTo>
                  <a:pt x="70" y="183"/>
                </a:moveTo>
                <a:cubicBezTo>
                  <a:pt x="63" y="183"/>
                  <a:pt x="57" y="177"/>
                  <a:pt x="57" y="169"/>
                </a:cubicBezTo>
                <a:cubicBezTo>
                  <a:pt x="57" y="165"/>
                  <a:pt x="59" y="161"/>
                  <a:pt x="63" y="159"/>
                </a:cubicBezTo>
                <a:cubicBezTo>
                  <a:pt x="63" y="136"/>
                  <a:pt x="63" y="136"/>
                  <a:pt x="63" y="136"/>
                </a:cubicBezTo>
                <a:cubicBezTo>
                  <a:pt x="63" y="132"/>
                  <a:pt x="66" y="128"/>
                  <a:pt x="70" y="128"/>
                </a:cubicBezTo>
                <a:cubicBezTo>
                  <a:pt x="74" y="128"/>
                  <a:pt x="77" y="132"/>
                  <a:pt x="77" y="136"/>
                </a:cubicBezTo>
                <a:cubicBezTo>
                  <a:pt x="77" y="159"/>
                  <a:pt x="77" y="159"/>
                  <a:pt x="77" y="159"/>
                </a:cubicBezTo>
                <a:cubicBezTo>
                  <a:pt x="81" y="161"/>
                  <a:pt x="83" y="165"/>
                  <a:pt x="83" y="169"/>
                </a:cubicBezTo>
                <a:cubicBezTo>
                  <a:pt x="83" y="177"/>
                  <a:pt x="77" y="183"/>
                  <a:pt x="70" y="183"/>
                </a:cubicBezTo>
                <a:close/>
                <a:moveTo>
                  <a:pt x="104" y="82"/>
                </a:moveTo>
                <a:cubicBezTo>
                  <a:pt x="36" y="82"/>
                  <a:pt x="36" y="82"/>
                  <a:pt x="36" y="82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36"/>
                  <a:pt x="50" y="22"/>
                  <a:pt x="67" y="22"/>
                </a:cubicBezTo>
                <a:cubicBezTo>
                  <a:pt x="73" y="22"/>
                  <a:pt x="73" y="22"/>
                  <a:pt x="73" y="22"/>
                </a:cubicBezTo>
                <a:cubicBezTo>
                  <a:pt x="90" y="22"/>
                  <a:pt x="104" y="36"/>
                  <a:pt x="104" y="53"/>
                </a:cubicBezTo>
                <a:lnTo>
                  <a:pt x="104" y="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55449" tIns="27725" rIns="55449" bIns="27725"/>
          <a:lstStyle/>
          <a:p>
            <a:endParaRPr lang="zh-CN" altLang="en-US"/>
          </a:p>
        </p:txBody>
      </p:sp>
      <p:sp>
        <p:nvSpPr>
          <p:cNvPr id="31" name="object 3"/>
          <p:cNvSpPr txBox="1">
            <a:spLocks noChangeArrowheads="1"/>
          </p:cNvSpPr>
          <p:nvPr/>
        </p:nvSpPr>
        <p:spPr bwMode="auto">
          <a:xfrm>
            <a:off x="4905522" y="3168422"/>
            <a:ext cx="9255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标题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矩形 22"/>
          <p:cNvSpPr>
            <a:spLocks noChangeArrowheads="1"/>
          </p:cNvSpPr>
          <p:nvPr/>
        </p:nvSpPr>
        <p:spPr bwMode="auto">
          <a:xfrm>
            <a:off x="1976585" y="2596922"/>
            <a:ext cx="2520950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矩形 22"/>
          <p:cNvSpPr>
            <a:spLocks noChangeArrowheads="1"/>
          </p:cNvSpPr>
          <p:nvPr/>
        </p:nvSpPr>
        <p:spPr bwMode="auto">
          <a:xfrm>
            <a:off x="1976585" y="4290785"/>
            <a:ext cx="2520950" cy="102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矩形 22"/>
          <p:cNvSpPr>
            <a:spLocks noChangeArrowheads="1"/>
          </p:cNvSpPr>
          <p:nvPr/>
        </p:nvSpPr>
        <p:spPr bwMode="auto">
          <a:xfrm>
            <a:off x="7696347" y="2596922"/>
            <a:ext cx="2520950" cy="102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矩形 22"/>
          <p:cNvSpPr>
            <a:spLocks noChangeArrowheads="1"/>
          </p:cNvSpPr>
          <p:nvPr/>
        </p:nvSpPr>
        <p:spPr bwMode="auto">
          <a:xfrm>
            <a:off x="7696347" y="4209822"/>
            <a:ext cx="2520950" cy="102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object 3"/>
          <p:cNvSpPr txBox="1">
            <a:spLocks noChangeArrowheads="1"/>
          </p:cNvSpPr>
          <p:nvPr/>
        </p:nvSpPr>
        <p:spPr bwMode="auto">
          <a:xfrm>
            <a:off x="6385072" y="3195410"/>
            <a:ext cx="925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标题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object 3"/>
          <p:cNvSpPr txBox="1">
            <a:spLocks noChangeArrowheads="1"/>
          </p:cNvSpPr>
          <p:nvPr/>
        </p:nvSpPr>
        <p:spPr bwMode="auto">
          <a:xfrm>
            <a:off x="6385072" y="4676547"/>
            <a:ext cx="9255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标题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object 3"/>
          <p:cNvSpPr txBox="1">
            <a:spLocks noChangeArrowheads="1"/>
          </p:cNvSpPr>
          <p:nvPr/>
        </p:nvSpPr>
        <p:spPr bwMode="auto">
          <a:xfrm>
            <a:off x="4865835" y="4676547"/>
            <a:ext cx="925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标题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791347" y="-73641"/>
            <a:ext cx="7440004" cy="5736140"/>
            <a:chOff x="3389141" y="-193800"/>
            <a:chExt cx="7440004" cy="5736140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628681" y="-106344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690532" y="135834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389141" y="232130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833141" y="-19380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" y="400186"/>
            <a:ext cx="3197228" cy="1772047"/>
            <a:chOff x="1" y="400186"/>
            <a:chExt cx="3197228" cy="1772047"/>
          </a:xfrm>
        </p:grpSpPr>
        <p:sp>
          <p:nvSpPr>
            <p:cNvPr id="2" name="等腰三角形 1"/>
            <p:cNvSpPr/>
            <p:nvPr/>
          </p:nvSpPr>
          <p:spPr>
            <a:xfrm rot="5400000">
              <a:off x="111196" y="2977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715877" y="288991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1322786" y="296655"/>
              <a:ext cx="1763247" cy="1985638"/>
            </a:xfrm>
            <a:prstGeom prst="triangle">
              <a:avLst/>
            </a:pr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985639" y="2125478"/>
            <a:ext cx="1766291" cy="1262363"/>
            <a:chOff x="3654967" y="1199073"/>
            <a:chExt cx="1766291" cy="1262363"/>
          </a:xfrm>
          <a:solidFill>
            <a:schemeClr val="bg1"/>
          </a:solidFill>
        </p:grpSpPr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3815165" y="1199073"/>
              <a:ext cx="1421248" cy="1011535"/>
            </a:xfrm>
            <a:custGeom>
              <a:avLst/>
              <a:gdLst>
                <a:gd name="T0" fmla="*/ 293 w 293"/>
                <a:gd name="T1" fmla="*/ 187 h 208"/>
                <a:gd name="T2" fmla="*/ 272 w 293"/>
                <a:gd name="T3" fmla="*/ 208 h 208"/>
                <a:gd name="T4" fmla="*/ 21 w 293"/>
                <a:gd name="T5" fmla="*/ 208 h 208"/>
                <a:gd name="T6" fmla="*/ 0 w 293"/>
                <a:gd name="T7" fmla="*/ 187 h 208"/>
                <a:gd name="T8" fmla="*/ 0 w 293"/>
                <a:gd name="T9" fmla="*/ 21 h 208"/>
                <a:gd name="T10" fmla="*/ 21 w 293"/>
                <a:gd name="T11" fmla="*/ 0 h 208"/>
                <a:gd name="T12" fmla="*/ 272 w 293"/>
                <a:gd name="T13" fmla="*/ 0 h 208"/>
                <a:gd name="T14" fmla="*/ 293 w 293"/>
                <a:gd name="T15" fmla="*/ 21 h 208"/>
                <a:gd name="T16" fmla="*/ 293 w 293"/>
                <a:gd name="T17" fmla="*/ 187 h 208"/>
                <a:gd name="T18" fmla="*/ 263 w 293"/>
                <a:gd name="T19" fmla="*/ 23 h 208"/>
                <a:gd name="T20" fmla="*/ 29 w 293"/>
                <a:gd name="T21" fmla="*/ 23 h 208"/>
                <a:gd name="T22" fmla="*/ 29 w 293"/>
                <a:gd name="T23" fmla="*/ 182 h 208"/>
                <a:gd name="T24" fmla="*/ 263 w 293"/>
                <a:gd name="T25" fmla="*/ 182 h 208"/>
                <a:gd name="T26" fmla="*/ 263 w 293"/>
                <a:gd name="T27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3" h="208">
                  <a:moveTo>
                    <a:pt x="293" y="187"/>
                  </a:moveTo>
                  <a:cubicBezTo>
                    <a:pt x="293" y="199"/>
                    <a:pt x="284" y="208"/>
                    <a:pt x="272" y="208"/>
                  </a:cubicBezTo>
                  <a:cubicBezTo>
                    <a:pt x="21" y="208"/>
                    <a:pt x="21" y="208"/>
                    <a:pt x="21" y="208"/>
                  </a:cubicBezTo>
                  <a:cubicBezTo>
                    <a:pt x="9" y="208"/>
                    <a:pt x="0" y="199"/>
                    <a:pt x="0" y="18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84" y="0"/>
                    <a:pt x="293" y="9"/>
                    <a:pt x="293" y="21"/>
                  </a:cubicBezTo>
                  <a:lnTo>
                    <a:pt x="293" y="187"/>
                  </a:lnTo>
                  <a:close/>
                  <a:moveTo>
                    <a:pt x="263" y="23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63" y="182"/>
                    <a:pt x="263" y="182"/>
                    <a:pt x="263" y="182"/>
                  </a:cubicBezTo>
                  <a:lnTo>
                    <a:pt x="263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3654967" y="2278455"/>
              <a:ext cx="1766291" cy="182981"/>
            </a:xfrm>
            <a:custGeom>
              <a:avLst/>
              <a:gdLst>
                <a:gd name="T0" fmla="*/ 364 w 364"/>
                <a:gd name="T1" fmla="*/ 19 h 38"/>
                <a:gd name="T2" fmla="*/ 345 w 364"/>
                <a:gd name="T3" fmla="*/ 38 h 38"/>
                <a:gd name="T4" fmla="*/ 19 w 364"/>
                <a:gd name="T5" fmla="*/ 38 h 38"/>
                <a:gd name="T6" fmla="*/ 0 w 364"/>
                <a:gd name="T7" fmla="*/ 19 h 38"/>
                <a:gd name="T8" fmla="*/ 0 w 364"/>
                <a:gd name="T9" fmla="*/ 19 h 38"/>
                <a:gd name="T10" fmla="*/ 19 w 364"/>
                <a:gd name="T11" fmla="*/ 0 h 38"/>
                <a:gd name="T12" fmla="*/ 345 w 364"/>
                <a:gd name="T13" fmla="*/ 0 h 38"/>
                <a:gd name="T14" fmla="*/ 364 w 364"/>
                <a:gd name="T15" fmla="*/ 19 h 38"/>
                <a:gd name="T16" fmla="*/ 104 w 364"/>
                <a:gd name="T17" fmla="*/ 10 h 38"/>
                <a:gd name="T18" fmla="*/ 50 w 364"/>
                <a:gd name="T19" fmla="*/ 10 h 38"/>
                <a:gd name="T20" fmla="*/ 50 w 364"/>
                <a:gd name="T21" fmla="*/ 28 h 38"/>
                <a:gd name="T22" fmla="*/ 104 w 364"/>
                <a:gd name="T23" fmla="*/ 28 h 38"/>
                <a:gd name="T24" fmla="*/ 104 w 364"/>
                <a:gd name="T25" fmla="*/ 10 h 38"/>
                <a:gd name="T26" fmla="*/ 278 w 364"/>
                <a:gd name="T27" fmla="*/ 8 h 38"/>
                <a:gd name="T28" fmla="*/ 267 w 364"/>
                <a:gd name="T29" fmla="*/ 18 h 38"/>
                <a:gd name="T30" fmla="*/ 278 w 364"/>
                <a:gd name="T31" fmla="*/ 27 h 38"/>
                <a:gd name="T32" fmla="*/ 289 w 364"/>
                <a:gd name="T33" fmla="*/ 18 h 38"/>
                <a:gd name="T34" fmla="*/ 278 w 364"/>
                <a:gd name="T35" fmla="*/ 8 h 38"/>
                <a:gd name="T36" fmla="*/ 312 w 364"/>
                <a:gd name="T37" fmla="*/ 8 h 38"/>
                <a:gd name="T38" fmla="*/ 301 w 364"/>
                <a:gd name="T39" fmla="*/ 17 h 38"/>
                <a:gd name="T40" fmla="*/ 312 w 364"/>
                <a:gd name="T41" fmla="*/ 27 h 38"/>
                <a:gd name="T42" fmla="*/ 323 w 364"/>
                <a:gd name="T43" fmla="*/ 17 h 38"/>
                <a:gd name="T44" fmla="*/ 312 w 364"/>
                <a:gd name="T45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38">
                  <a:moveTo>
                    <a:pt x="364" y="19"/>
                  </a:moveTo>
                  <a:cubicBezTo>
                    <a:pt x="364" y="29"/>
                    <a:pt x="355" y="38"/>
                    <a:pt x="345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9" y="38"/>
                    <a:pt x="0" y="2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19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55" y="0"/>
                    <a:pt x="364" y="8"/>
                    <a:pt x="364" y="19"/>
                  </a:cubicBezTo>
                  <a:close/>
                  <a:moveTo>
                    <a:pt x="104" y="10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104" y="28"/>
                    <a:pt x="104" y="28"/>
                    <a:pt x="104" y="28"/>
                  </a:cubicBezTo>
                  <a:lnTo>
                    <a:pt x="104" y="10"/>
                  </a:lnTo>
                  <a:close/>
                  <a:moveTo>
                    <a:pt x="278" y="8"/>
                  </a:moveTo>
                  <a:cubicBezTo>
                    <a:pt x="272" y="8"/>
                    <a:pt x="267" y="13"/>
                    <a:pt x="267" y="18"/>
                  </a:cubicBezTo>
                  <a:cubicBezTo>
                    <a:pt x="267" y="23"/>
                    <a:pt x="272" y="27"/>
                    <a:pt x="278" y="27"/>
                  </a:cubicBezTo>
                  <a:cubicBezTo>
                    <a:pt x="284" y="27"/>
                    <a:pt x="289" y="23"/>
                    <a:pt x="289" y="18"/>
                  </a:cubicBezTo>
                  <a:cubicBezTo>
                    <a:pt x="289" y="13"/>
                    <a:pt x="284" y="8"/>
                    <a:pt x="278" y="8"/>
                  </a:cubicBezTo>
                  <a:close/>
                  <a:moveTo>
                    <a:pt x="312" y="8"/>
                  </a:moveTo>
                  <a:cubicBezTo>
                    <a:pt x="306" y="8"/>
                    <a:pt x="301" y="12"/>
                    <a:pt x="301" y="17"/>
                  </a:cubicBezTo>
                  <a:cubicBezTo>
                    <a:pt x="301" y="22"/>
                    <a:pt x="306" y="27"/>
                    <a:pt x="312" y="27"/>
                  </a:cubicBezTo>
                  <a:cubicBezTo>
                    <a:pt x="318" y="27"/>
                    <a:pt x="323" y="22"/>
                    <a:pt x="323" y="17"/>
                  </a:cubicBezTo>
                  <a:cubicBezTo>
                    <a:pt x="323" y="12"/>
                    <a:pt x="318" y="8"/>
                    <a:pt x="31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142573" y="2125479"/>
            <a:ext cx="1766291" cy="1262362"/>
            <a:chOff x="2601354" y="3337277"/>
            <a:chExt cx="1766291" cy="1262362"/>
          </a:xfrm>
          <a:solidFill>
            <a:schemeClr val="bg1"/>
          </a:solidFill>
        </p:grpSpPr>
        <p:sp>
          <p:nvSpPr>
            <p:cNvPr id="43" name="Freeform 8"/>
            <p:cNvSpPr>
              <a:spLocks noEditPoints="1"/>
            </p:cNvSpPr>
            <p:nvPr/>
          </p:nvSpPr>
          <p:spPr bwMode="auto">
            <a:xfrm>
              <a:off x="2761552" y="3337277"/>
              <a:ext cx="1423302" cy="1009479"/>
            </a:xfrm>
            <a:custGeom>
              <a:avLst/>
              <a:gdLst>
                <a:gd name="T0" fmla="*/ 293 w 293"/>
                <a:gd name="T1" fmla="*/ 188 h 208"/>
                <a:gd name="T2" fmla="*/ 272 w 293"/>
                <a:gd name="T3" fmla="*/ 208 h 208"/>
                <a:gd name="T4" fmla="*/ 20 w 293"/>
                <a:gd name="T5" fmla="*/ 208 h 208"/>
                <a:gd name="T6" fmla="*/ 0 w 293"/>
                <a:gd name="T7" fmla="*/ 188 h 208"/>
                <a:gd name="T8" fmla="*/ 0 w 293"/>
                <a:gd name="T9" fmla="*/ 21 h 208"/>
                <a:gd name="T10" fmla="*/ 20 w 293"/>
                <a:gd name="T11" fmla="*/ 0 h 208"/>
                <a:gd name="T12" fmla="*/ 272 w 293"/>
                <a:gd name="T13" fmla="*/ 0 h 208"/>
                <a:gd name="T14" fmla="*/ 293 w 293"/>
                <a:gd name="T15" fmla="*/ 21 h 208"/>
                <a:gd name="T16" fmla="*/ 293 w 293"/>
                <a:gd name="T17" fmla="*/ 188 h 208"/>
                <a:gd name="T18" fmla="*/ 263 w 293"/>
                <a:gd name="T19" fmla="*/ 23 h 208"/>
                <a:gd name="T20" fmla="*/ 29 w 293"/>
                <a:gd name="T21" fmla="*/ 23 h 208"/>
                <a:gd name="T22" fmla="*/ 29 w 293"/>
                <a:gd name="T23" fmla="*/ 182 h 208"/>
                <a:gd name="T24" fmla="*/ 263 w 293"/>
                <a:gd name="T25" fmla="*/ 182 h 208"/>
                <a:gd name="T26" fmla="*/ 263 w 293"/>
                <a:gd name="T27" fmla="*/ 2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3" h="208">
                  <a:moveTo>
                    <a:pt x="293" y="188"/>
                  </a:moveTo>
                  <a:cubicBezTo>
                    <a:pt x="293" y="199"/>
                    <a:pt x="283" y="208"/>
                    <a:pt x="272" y="208"/>
                  </a:cubicBezTo>
                  <a:cubicBezTo>
                    <a:pt x="20" y="208"/>
                    <a:pt x="20" y="208"/>
                    <a:pt x="20" y="208"/>
                  </a:cubicBezTo>
                  <a:cubicBezTo>
                    <a:pt x="9" y="208"/>
                    <a:pt x="0" y="199"/>
                    <a:pt x="0" y="18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0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83" y="0"/>
                    <a:pt x="293" y="10"/>
                    <a:pt x="293" y="21"/>
                  </a:cubicBezTo>
                  <a:lnTo>
                    <a:pt x="293" y="188"/>
                  </a:lnTo>
                  <a:close/>
                  <a:moveTo>
                    <a:pt x="263" y="23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63" y="182"/>
                    <a:pt x="263" y="182"/>
                    <a:pt x="263" y="182"/>
                  </a:cubicBezTo>
                  <a:lnTo>
                    <a:pt x="263" y="23"/>
                  </a:lnTo>
                  <a:close/>
                </a:path>
              </a:pathLst>
            </a:custGeom>
            <a:grpFill/>
            <a:ln>
              <a:solidFill>
                <a:srgbClr val="1C2B38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44" name="Freeform 9"/>
            <p:cNvSpPr>
              <a:spLocks noEditPoints="1"/>
            </p:cNvSpPr>
            <p:nvPr/>
          </p:nvSpPr>
          <p:spPr bwMode="auto">
            <a:xfrm>
              <a:off x="2601354" y="4414602"/>
              <a:ext cx="1766291" cy="185037"/>
            </a:xfrm>
            <a:custGeom>
              <a:avLst/>
              <a:gdLst>
                <a:gd name="T0" fmla="*/ 364 w 364"/>
                <a:gd name="T1" fmla="*/ 19 h 38"/>
                <a:gd name="T2" fmla="*/ 345 w 364"/>
                <a:gd name="T3" fmla="*/ 38 h 38"/>
                <a:gd name="T4" fmla="*/ 19 w 364"/>
                <a:gd name="T5" fmla="*/ 38 h 38"/>
                <a:gd name="T6" fmla="*/ 0 w 364"/>
                <a:gd name="T7" fmla="*/ 19 h 38"/>
                <a:gd name="T8" fmla="*/ 0 w 364"/>
                <a:gd name="T9" fmla="*/ 19 h 38"/>
                <a:gd name="T10" fmla="*/ 19 w 364"/>
                <a:gd name="T11" fmla="*/ 0 h 38"/>
                <a:gd name="T12" fmla="*/ 345 w 364"/>
                <a:gd name="T13" fmla="*/ 0 h 38"/>
                <a:gd name="T14" fmla="*/ 364 w 364"/>
                <a:gd name="T15" fmla="*/ 19 h 38"/>
                <a:gd name="T16" fmla="*/ 104 w 364"/>
                <a:gd name="T17" fmla="*/ 11 h 38"/>
                <a:gd name="T18" fmla="*/ 50 w 364"/>
                <a:gd name="T19" fmla="*/ 11 h 38"/>
                <a:gd name="T20" fmla="*/ 50 w 364"/>
                <a:gd name="T21" fmla="*/ 28 h 38"/>
                <a:gd name="T22" fmla="*/ 104 w 364"/>
                <a:gd name="T23" fmla="*/ 28 h 38"/>
                <a:gd name="T24" fmla="*/ 104 w 364"/>
                <a:gd name="T25" fmla="*/ 11 h 38"/>
                <a:gd name="T26" fmla="*/ 278 w 364"/>
                <a:gd name="T27" fmla="*/ 9 h 38"/>
                <a:gd name="T28" fmla="*/ 267 w 364"/>
                <a:gd name="T29" fmla="*/ 18 h 38"/>
                <a:gd name="T30" fmla="*/ 278 w 364"/>
                <a:gd name="T31" fmla="*/ 28 h 38"/>
                <a:gd name="T32" fmla="*/ 289 w 364"/>
                <a:gd name="T33" fmla="*/ 18 h 38"/>
                <a:gd name="T34" fmla="*/ 278 w 364"/>
                <a:gd name="T35" fmla="*/ 9 h 38"/>
                <a:gd name="T36" fmla="*/ 312 w 364"/>
                <a:gd name="T37" fmla="*/ 8 h 38"/>
                <a:gd name="T38" fmla="*/ 300 w 364"/>
                <a:gd name="T39" fmla="*/ 18 h 38"/>
                <a:gd name="T40" fmla="*/ 312 w 364"/>
                <a:gd name="T41" fmla="*/ 27 h 38"/>
                <a:gd name="T42" fmla="*/ 323 w 364"/>
                <a:gd name="T43" fmla="*/ 18 h 38"/>
                <a:gd name="T44" fmla="*/ 312 w 364"/>
                <a:gd name="T45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38">
                  <a:moveTo>
                    <a:pt x="364" y="19"/>
                  </a:moveTo>
                  <a:cubicBezTo>
                    <a:pt x="364" y="30"/>
                    <a:pt x="355" y="38"/>
                    <a:pt x="345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8" y="38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55" y="0"/>
                    <a:pt x="364" y="9"/>
                    <a:pt x="364" y="19"/>
                  </a:cubicBezTo>
                  <a:close/>
                  <a:moveTo>
                    <a:pt x="104" y="11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104" y="28"/>
                    <a:pt x="104" y="28"/>
                    <a:pt x="104" y="28"/>
                  </a:cubicBezTo>
                  <a:lnTo>
                    <a:pt x="104" y="11"/>
                  </a:lnTo>
                  <a:close/>
                  <a:moveTo>
                    <a:pt x="278" y="9"/>
                  </a:moveTo>
                  <a:cubicBezTo>
                    <a:pt x="272" y="9"/>
                    <a:pt x="267" y="13"/>
                    <a:pt x="267" y="18"/>
                  </a:cubicBezTo>
                  <a:cubicBezTo>
                    <a:pt x="267" y="24"/>
                    <a:pt x="272" y="28"/>
                    <a:pt x="278" y="28"/>
                  </a:cubicBezTo>
                  <a:cubicBezTo>
                    <a:pt x="284" y="28"/>
                    <a:pt x="289" y="24"/>
                    <a:pt x="289" y="18"/>
                  </a:cubicBezTo>
                  <a:cubicBezTo>
                    <a:pt x="289" y="13"/>
                    <a:pt x="284" y="9"/>
                    <a:pt x="278" y="9"/>
                  </a:cubicBezTo>
                  <a:close/>
                  <a:moveTo>
                    <a:pt x="312" y="8"/>
                  </a:moveTo>
                  <a:cubicBezTo>
                    <a:pt x="305" y="8"/>
                    <a:pt x="300" y="12"/>
                    <a:pt x="300" y="18"/>
                  </a:cubicBezTo>
                  <a:cubicBezTo>
                    <a:pt x="300" y="23"/>
                    <a:pt x="305" y="27"/>
                    <a:pt x="312" y="27"/>
                  </a:cubicBezTo>
                  <a:cubicBezTo>
                    <a:pt x="318" y="27"/>
                    <a:pt x="323" y="23"/>
                    <a:pt x="323" y="18"/>
                  </a:cubicBezTo>
                  <a:cubicBezTo>
                    <a:pt x="323" y="12"/>
                    <a:pt x="318" y="8"/>
                    <a:pt x="312" y="8"/>
                  </a:cubicBezTo>
                  <a:close/>
                </a:path>
              </a:pathLst>
            </a:custGeom>
            <a:grpFill/>
            <a:ln>
              <a:solidFill>
                <a:srgbClr val="1C2B38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064106" y="2129591"/>
            <a:ext cx="1766291" cy="1258250"/>
            <a:chOff x="4780464" y="3331109"/>
            <a:chExt cx="1766291" cy="1258250"/>
          </a:xfrm>
        </p:grpSpPr>
        <p:sp>
          <p:nvSpPr>
            <p:cNvPr id="46" name="Freeform 10"/>
            <p:cNvSpPr>
              <a:spLocks noEditPoints="1"/>
            </p:cNvSpPr>
            <p:nvPr/>
          </p:nvSpPr>
          <p:spPr bwMode="auto">
            <a:xfrm>
              <a:off x="4940662" y="3331109"/>
              <a:ext cx="1417141" cy="1005367"/>
            </a:xfrm>
            <a:custGeom>
              <a:avLst/>
              <a:gdLst>
                <a:gd name="T0" fmla="*/ 292 w 292"/>
                <a:gd name="T1" fmla="*/ 187 h 207"/>
                <a:gd name="T2" fmla="*/ 272 w 292"/>
                <a:gd name="T3" fmla="*/ 207 h 207"/>
                <a:gd name="T4" fmla="*/ 20 w 292"/>
                <a:gd name="T5" fmla="*/ 207 h 207"/>
                <a:gd name="T6" fmla="*/ 0 w 292"/>
                <a:gd name="T7" fmla="*/ 187 h 207"/>
                <a:gd name="T8" fmla="*/ 0 w 292"/>
                <a:gd name="T9" fmla="*/ 20 h 207"/>
                <a:gd name="T10" fmla="*/ 20 w 292"/>
                <a:gd name="T11" fmla="*/ 0 h 207"/>
                <a:gd name="T12" fmla="*/ 272 w 292"/>
                <a:gd name="T13" fmla="*/ 0 h 207"/>
                <a:gd name="T14" fmla="*/ 292 w 292"/>
                <a:gd name="T15" fmla="*/ 20 h 207"/>
                <a:gd name="T16" fmla="*/ 292 w 292"/>
                <a:gd name="T17" fmla="*/ 187 h 207"/>
                <a:gd name="T18" fmla="*/ 263 w 292"/>
                <a:gd name="T19" fmla="*/ 22 h 207"/>
                <a:gd name="T20" fmla="*/ 29 w 292"/>
                <a:gd name="T21" fmla="*/ 22 h 207"/>
                <a:gd name="T22" fmla="*/ 29 w 292"/>
                <a:gd name="T23" fmla="*/ 182 h 207"/>
                <a:gd name="T24" fmla="*/ 263 w 292"/>
                <a:gd name="T25" fmla="*/ 182 h 207"/>
                <a:gd name="T26" fmla="*/ 263 w 292"/>
                <a:gd name="T27" fmla="*/ 22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2" h="207">
                  <a:moveTo>
                    <a:pt x="292" y="187"/>
                  </a:moveTo>
                  <a:cubicBezTo>
                    <a:pt x="292" y="198"/>
                    <a:pt x="283" y="207"/>
                    <a:pt x="272" y="207"/>
                  </a:cubicBezTo>
                  <a:cubicBezTo>
                    <a:pt x="20" y="207"/>
                    <a:pt x="20" y="207"/>
                    <a:pt x="20" y="207"/>
                  </a:cubicBezTo>
                  <a:cubicBezTo>
                    <a:pt x="9" y="207"/>
                    <a:pt x="0" y="198"/>
                    <a:pt x="0" y="18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2" y="0"/>
                    <a:pt x="272" y="0"/>
                    <a:pt x="272" y="0"/>
                  </a:cubicBezTo>
                  <a:cubicBezTo>
                    <a:pt x="283" y="0"/>
                    <a:pt x="292" y="9"/>
                    <a:pt x="292" y="20"/>
                  </a:cubicBezTo>
                  <a:lnTo>
                    <a:pt x="292" y="187"/>
                  </a:lnTo>
                  <a:close/>
                  <a:moveTo>
                    <a:pt x="263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63" y="182"/>
                    <a:pt x="263" y="182"/>
                    <a:pt x="263" y="182"/>
                  </a:cubicBezTo>
                  <a:lnTo>
                    <a:pt x="263" y="2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47" name="Freeform 11"/>
            <p:cNvSpPr>
              <a:spLocks noEditPoints="1"/>
            </p:cNvSpPr>
            <p:nvPr/>
          </p:nvSpPr>
          <p:spPr bwMode="auto">
            <a:xfrm>
              <a:off x="4780464" y="4404322"/>
              <a:ext cx="1766291" cy="185037"/>
            </a:xfrm>
            <a:custGeom>
              <a:avLst/>
              <a:gdLst>
                <a:gd name="T0" fmla="*/ 364 w 364"/>
                <a:gd name="T1" fmla="*/ 19 h 38"/>
                <a:gd name="T2" fmla="*/ 345 w 364"/>
                <a:gd name="T3" fmla="*/ 38 h 38"/>
                <a:gd name="T4" fmla="*/ 19 w 364"/>
                <a:gd name="T5" fmla="*/ 38 h 38"/>
                <a:gd name="T6" fmla="*/ 0 w 364"/>
                <a:gd name="T7" fmla="*/ 19 h 38"/>
                <a:gd name="T8" fmla="*/ 0 w 364"/>
                <a:gd name="T9" fmla="*/ 19 h 38"/>
                <a:gd name="T10" fmla="*/ 19 w 364"/>
                <a:gd name="T11" fmla="*/ 0 h 38"/>
                <a:gd name="T12" fmla="*/ 345 w 364"/>
                <a:gd name="T13" fmla="*/ 0 h 38"/>
                <a:gd name="T14" fmla="*/ 364 w 364"/>
                <a:gd name="T15" fmla="*/ 19 h 38"/>
                <a:gd name="T16" fmla="*/ 104 w 364"/>
                <a:gd name="T17" fmla="*/ 11 h 38"/>
                <a:gd name="T18" fmla="*/ 50 w 364"/>
                <a:gd name="T19" fmla="*/ 11 h 38"/>
                <a:gd name="T20" fmla="*/ 50 w 364"/>
                <a:gd name="T21" fmla="*/ 28 h 38"/>
                <a:gd name="T22" fmla="*/ 104 w 364"/>
                <a:gd name="T23" fmla="*/ 28 h 38"/>
                <a:gd name="T24" fmla="*/ 104 w 364"/>
                <a:gd name="T25" fmla="*/ 11 h 38"/>
                <a:gd name="T26" fmla="*/ 278 w 364"/>
                <a:gd name="T27" fmla="*/ 9 h 38"/>
                <a:gd name="T28" fmla="*/ 267 w 364"/>
                <a:gd name="T29" fmla="*/ 18 h 38"/>
                <a:gd name="T30" fmla="*/ 278 w 364"/>
                <a:gd name="T31" fmla="*/ 28 h 38"/>
                <a:gd name="T32" fmla="*/ 289 w 364"/>
                <a:gd name="T33" fmla="*/ 18 h 38"/>
                <a:gd name="T34" fmla="*/ 278 w 364"/>
                <a:gd name="T35" fmla="*/ 9 h 38"/>
                <a:gd name="T36" fmla="*/ 312 w 364"/>
                <a:gd name="T37" fmla="*/ 8 h 38"/>
                <a:gd name="T38" fmla="*/ 300 w 364"/>
                <a:gd name="T39" fmla="*/ 18 h 38"/>
                <a:gd name="T40" fmla="*/ 312 w 364"/>
                <a:gd name="T41" fmla="*/ 27 h 38"/>
                <a:gd name="T42" fmla="*/ 323 w 364"/>
                <a:gd name="T43" fmla="*/ 18 h 38"/>
                <a:gd name="T44" fmla="*/ 312 w 364"/>
                <a:gd name="T45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38">
                  <a:moveTo>
                    <a:pt x="364" y="19"/>
                  </a:moveTo>
                  <a:cubicBezTo>
                    <a:pt x="364" y="30"/>
                    <a:pt x="355" y="38"/>
                    <a:pt x="345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8" y="38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8" y="0"/>
                    <a:pt x="19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55" y="0"/>
                    <a:pt x="364" y="9"/>
                    <a:pt x="364" y="19"/>
                  </a:cubicBezTo>
                  <a:close/>
                  <a:moveTo>
                    <a:pt x="104" y="11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104" y="28"/>
                    <a:pt x="104" y="28"/>
                    <a:pt x="104" y="28"/>
                  </a:cubicBezTo>
                  <a:lnTo>
                    <a:pt x="104" y="11"/>
                  </a:lnTo>
                  <a:close/>
                  <a:moveTo>
                    <a:pt x="278" y="9"/>
                  </a:moveTo>
                  <a:cubicBezTo>
                    <a:pt x="272" y="9"/>
                    <a:pt x="267" y="13"/>
                    <a:pt x="267" y="18"/>
                  </a:cubicBezTo>
                  <a:cubicBezTo>
                    <a:pt x="267" y="24"/>
                    <a:pt x="272" y="28"/>
                    <a:pt x="278" y="28"/>
                  </a:cubicBezTo>
                  <a:cubicBezTo>
                    <a:pt x="284" y="28"/>
                    <a:pt x="289" y="24"/>
                    <a:pt x="289" y="18"/>
                  </a:cubicBezTo>
                  <a:cubicBezTo>
                    <a:pt x="289" y="13"/>
                    <a:pt x="284" y="9"/>
                    <a:pt x="278" y="9"/>
                  </a:cubicBezTo>
                  <a:close/>
                  <a:moveTo>
                    <a:pt x="312" y="8"/>
                  </a:moveTo>
                  <a:cubicBezTo>
                    <a:pt x="305" y="8"/>
                    <a:pt x="300" y="12"/>
                    <a:pt x="300" y="18"/>
                  </a:cubicBezTo>
                  <a:cubicBezTo>
                    <a:pt x="300" y="23"/>
                    <a:pt x="305" y="27"/>
                    <a:pt x="312" y="27"/>
                  </a:cubicBezTo>
                  <a:cubicBezTo>
                    <a:pt x="318" y="27"/>
                    <a:pt x="323" y="23"/>
                    <a:pt x="323" y="18"/>
                  </a:cubicBezTo>
                  <a:cubicBezTo>
                    <a:pt x="323" y="12"/>
                    <a:pt x="318" y="8"/>
                    <a:pt x="312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/>
            </a:p>
          </p:txBody>
        </p:sp>
        <p:sp>
          <p:nvSpPr>
            <p:cNvPr id="48" name="矩形 47"/>
            <p:cNvSpPr/>
            <p:nvPr/>
          </p:nvSpPr>
          <p:spPr>
            <a:xfrm>
              <a:off x="5224225" y="3648486"/>
              <a:ext cx="87876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7358038" y="4831418"/>
            <a:ext cx="2864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zh-CN" altLang="en-US" sz="1600" dirty="0">
              <a:solidFill>
                <a:srgbClr val="1C2B38"/>
              </a:solidFill>
            </a:endParaRPr>
          </a:p>
        </p:txBody>
      </p:sp>
      <p:sp>
        <p:nvSpPr>
          <p:cNvPr id="50" name="TextBox 21"/>
          <p:cNvSpPr txBox="1"/>
          <p:nvPr/>
        </p:nvSpPr>
        <p:spPr>
          <a:xfrm>
            <a:off x="7283742" y="4390061"/>
            <a:ext cx="2632451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点击添加您的标题</a:t>
            </a:r>
            <a:r>
              <a:rPr lang="en-US" altLang="zh-CN" sz="2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7008755" y="4518077"/>
            <a:ext cx="0" cy="105168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2181294" y="4831419"/>
            <a:ext cx="28640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zh-CN" altLang="en-US" sz="1600" dirty="0">
              <a:solidFill>
                <a:srgbClr val="1C2B38"/>
              </a:solidFill>
            </a:endParaRPr>
          </a:p>
        </p:txBody>
      </p:sp>
      <p:sp>
        <p:nvSpPr>
          <p:cNvPr id="53" name="TextBox 25"/>
          <p:cNvSpPr txBox="1"/>
          <p:nvPr/>
        </p:nvSpPr>
        <p:spPr>
          <a:xfrm>
            <a:off x="2059803" y="4390061"/>
            <a:ext cx="2624437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3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点击添加您的标题</a:t>
            </a:r>
            <a:r>
              <a:rPr lang="en-US" altLang="zh-CN" sz="23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4944635" y="4518077"/>
            <a:ext cx="0" cy="105168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1985639" y="3943622"/>
            <a:ext cx="7923225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"/>
          <p:cNvGrpSpPr>
            <a:grpSpLocks noChangeAspect="1"/>
          </p:cNvGrpSpPr>
          <p:nvPr/>
        </p:nvGrpSpPr>
        <p:grpSpPr bwMode="auto">
          <a:xfrm>
            <a:off x="5215261" y="4518077"/>
            <a:ext cx="1515184" cy="1052161"/>
            <a:chOff x="2476" y="2232"/>
            <a:chExt cx="841" cy="584"/>
          </a:xfrm>
        </p:grpSpPr>
        <p:sp>
          <p:nvSpPr>
            <p:cNvPr id="57" name="AutoShape 4"/>
            <p:cNvSpPr>
              <a:spLocks noChangeAspect="1" noChangeArrowheads="1" noTextEdit="1"/>
            </p:cNvSpPr>
            <p:nvPr/>
          </p:nvSpPr>
          <p:spPr bwMode="auto">
            <a:xfrm>
              <a:off x="2476" y="2232"/>
              <a:ext cx="841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"/>
            <p:cNvSpPr>
              <a:spLocks noEditPoints="1"/>
            </p:cNvSpPr>
            <p:nvPr/>
          </p:nvSpPr>
          <p:spPr bwMode="auto">
            <a:xfrm>
              <a:off x="2481" y="2232"/>
              <a:ext cx="831" cy="589"/>
            </a:xfrm>
            <a:custGeom>
              <a:avLst/>
              <a:gdLst>
                <a:gd name="T0" fmla="*/ 20 w 175"/>
                <a:gd name="T1" fmla="*/ 14 h 124"/>
                <a:gd name="T2" fmla="*/ 105 w 175"/>
                <a:gd name="T3" fmla="*/ 14 h 124"/>
                <a:gd name="T4" fmla="*/ 105 w 175"/>
                <a:gd name="T5" fmla="*/ 14 h 124"/>
                <a:gd name="T6" fmla="*/ 105 w 175"/>
                <a:gd name="T7" fmla="*/ 7 h 124"/>
                <a:gd name="T8" fmla="*/ 112 w 175"/>
                <a:gd name="T9" fmla="*/ 0 h 124"/>
                <a:gd name="T10" fmla="*/ 145 w 175"/>
                <a:gd name="T11" fmla="*/ 0 h 124"/>
                <a:gd name="T12" fmla="*/ 152 w 175"/>
                <a:gd name="T13" fmla="*/ 7 h 124"/>
                <a:gd name="T14" fmla="*/ 152 w 175"/>
                <a:gd name="T15" fmla="*/ 14 h 124"/>
                <a:gd name="T16" fmla="*/ 152 w 175"/>
                <a:gd name="T17" fmla="*/ 14 h 124"/>
                <a:gd name="T18" fmla="*/ 156 w 175"/>
                <a:gd name="T19" fmla="*/ 14 h 124"/>
                <a:gd name="T20" fmla="*/ 175 w 175"/>
                <a:gd name="T21" fmla="*/ 33 h 124"/>
                <a:gd name="T22" fmla="*/ 175 w 175"/>
                <a:gd name="T23" fmla="*/ 104 h 124"/>
                <a:gd name="T24" fmla="*/ 156 w 175"/>
                <a:gd name="T25" fmla="*/ 124 h 124"/>
                <a:gd name="T26" fmla="*/ 20 w 175"/>
                <a:gd name="T27" fmla="*/ 124 h 124"/>
                <a:gd name="T28" fmla="*/ 0 w 175"/>
                <a:gd name="T29" fmla="*/ 104 h 124"/>
                <a:gd name="T30" fmla="*/ 0 w 175"/>
                <a:gd name="T31" fmla="*/ 33 h 124"/>
                <a:gd name="T32" fmla="*/ 20 w 175"/>
                <a:gd name="T33" fmla="*/ 14 h 124"/>
                <a:gd name="T34" fmla="*/ 115 w 175"/>
                <a:gd name="T35" fmla="*/ 14 h 124"/>
                <a:gd name="T36" fmla="*/ 141 w 175"/>
                <a:gd name="T37" fmla="*/ 14 h 124"/>
                <a:gd name="T38" fmla="*/ 141 w 175"/>
                <a:gd name="T39" fmla="*/ 4 h 124"/>
                <a:gd name="T40" fmla="*/ 115 w 175"/>
                <a:gd name="T41" fmla="*/ 4 h 124"/>
                <a:gd name="T42" fmla="*/ 115 w 175"/>
                <a:gd name="T43" fmla="*/ 14 h 124"/>
                <a:gd name="T44" fmla="*/ 90 w 175"/>
                <a:gd name="T45" fmla="*/ 27 h 124"/>
                <a:gd name="T46" fmla="*/ 48 w 175"/>
                <a:gd name="T47" fmla="*/ 69 h 124"/>
                <a:gd name="T48" fmla="*/ 90 w 175"/>
                <a:gd name="T49" fmla="*/ 111 h 124"/>
                <a:gd name="T50" fmla="*/ 132 w 175"/>
                <a:gd name="T51" fmla="*/ 69 h 124"/>
                <a:gd name="T52" fmla="*/ 90 w 175"/>
                <a:gd name="T53" fmla="*/ 27 h 124"/>
                <a:gd name="T54" fmla="*/ 119 w 175"/>
                <a:gd name="T55" fmla="*/ 69 h 124"/>
                <a:gd name="T56" fmla="*/ 90 w 175"/>
                <a:gd name="T57" fmla="*/ 41 h 124"/>
                <a:gd name="T58" fmla="*/ 62 w 175"/>
                <a:gd name="T59" fmla="*/ 69 h 124"/>
                <a:gd name="T60" fmla="*/ 90 w 175"/>
                <a:gd name="T61" fmla="*/ 98 h 124"/>
                <a:gd name="T62" fmla="*/ 119 w 175"/>
                <a:gd name="T63" fmla="*/ 69 h 124"/>
                <a:gd name="T64" fmla="*/ 90 w 175"/>
                <a:gd name="T65" fmla="*/ 35 h 124"/>
                <a:gd name="T66" fmla="*/ 56 w 175"/>
                <a:gd name="T67" fmla="*/ 69 h 124"/>
                <a:gd name="T68" fmla="*/ 90 w 175"/>
                <a:gd name="T69" fmla="*/ 104 h 124"/>
                <a:gd name="T70" fmla="*/ 124 w 175"/>
                <a:gd name="T71" fmla="*/ 69 h 124"/>
                <a:gd name="T72" fmla="*/ 90 w 175"/>
                <a:gd name="T73" fmla="*/ 3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5" h="124">
                  <a:moveTo>
                    <a:pt x="20" y="14"/>
                  </a:move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3"/>
                    <a:pt x="108" y="0"/>
                    <a:pt x="11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9" y="0"/>
                    <a:pt x="152" y="3"/>
                    <a:pt x="152" y="7"/>
                  </a:cubicBezTo>
                  <a:cubicBezTo>
                    <a:pt x="152" y="14"/>
                    <a:pt x="152" y="14"/>
                    <a:pt x="152" y="14"/>
                  </a:cubicBezTo>
                  <a:cubicBezTo>
                    <a:pt x="152" y="14"/>
                    <a:pt x="152" y="14"/>
                    <a:pt x="152" y="14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67" y="14"/>
                    <a:pt x="175" y="23"/>
                    <a:pt x="175" y="33"/>
                  </a:cubicBezTo>
                  <a:cubicBezTo>
                    <a:pt x="175" y="104"/>
                    <a:pt x="175" y="104"/>
                    <a:pt x="175" y="104"/>
                  </a:cubicBezTo>
                  <a:cubicBezTo>
                    <a:pt x="175" y="115"/>
                    <a:pt x="167" y="124"/>
                    <a:pt x="156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9" y="124"/>
                    <a:pt x="0" y="115"/>
                    <a:pt x="0" y="1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3"/>
                    <a:pt x="9" y="14"/>
                    <a:pt x="20" y="14"/>
                  </a:cubicBezTo>
                  <a:close/>
                  <a:moveTo>
                    <a:pt x="115" y="14"/>
                  </a:moveTo>
                  <a:cubicBezTo>
                    <a:pt x="141" y="14"/>
                    <a:pt x="141" y="14"/>
                    <a:pt x="141" y="14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5" y="14"/>
                    <a:pt x="115" y="14"/>
                    <a:pt x="115" y="14"/>
                  </a:cubicBezTo>
                  <a:close/>
                  <a:moveTo>
                    <a:pt x="90" y="27"/>
                  </a:moveTo>
                  <a:cubicBezTo>
                    <a:pt x="67" y="27"/>
                    <a:pt x="48" y="46"/>
                    <a:pt x="48" y="69"/>
                  </a:cubicBezTo>
                  <a:cubicBezTo>
                    <a:pt x="48" y="92"/>
                    <a:pt x="67" y="111"/>
                    <a:pt x="90" y="111"/>
                  </a:cubicBezTo>
                  <a:cubicBezTo>
                    <a:pt x="113" y="111"/>
                    <a:pt x="132" y="92"/>
                    <a:pt x="132" y="69"/>
                  </a:cubicBezTo>
                  <a:cubicBezTo>
                    <a:pt x="132" y="46"/>
                    <a:pt x="113" y="27"/>
                    <a:pt x="90" y="27"/>
                  </a:cubicBezTo>
                  <a:close/>
                  <a:moveTo>
                    <a:pt x="119" y="69"/>
                  </a:moveTo>
                  <a:cubicBezTo>
                    <a:pt x="119" y="53"/>
                    <a:pt x="106" y="41"/>
                    <a:pt x="90" y="41"/>
                  </a:cubicBezTo>
                  <a:cubicBezTo>
                    <a:pt x="74" y="41"/>
                    <a:pt x="62" y="53"/>
                    <a:pt x="62" y="69"/>
                  </a:cubicBezTo>
                  <a:cubicBezTo>
                    <a:pt x="62" y="85"/>
                    <a:pt x="74" y="98"/>
                    <a:pt x="90" y="98"/>
                  </a:cubicBezTo>
                  <a:cubicBezTo>
                    <a:pt x="106" y="98"/>
                    <a:pt x="119" y="85"/>
                    <a:pt x="119" y="69"/>
                  </a:cubicBezTo>
                  <a:close/>
                  <a:moveTo>
                    <a:pt x="90" y="35"/>
                  </a:moveTo>
                  <a:cubicBezTo>
                    <a:pt x="71" y="35"/>
                    <a:pt x="56" y="50"/>
                    <a:pt x="56" y="69"/>
                  </a:cubicBezTo>
                  <a:cubicBezTo>
                    <a:pt x="56" y="88"/>
                    <a:pt x="71" y="104"/>
                    <a:pt x="90" y="104"/>
                  </a:cubicBezTo>
                  <a:cubicBezTo>
                    <a:pt x="109" y="104"/>
                    <a:pt x="124" y="88"/>
                    <a:pt x="124" y="69"/>
                  </a:cubicBezTo>
                  <a:cubicBezTo>
                    <a:pt x="124" y="50"/>
                    <a:pt x="109" y="35"/>
                    <a:pt x="90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8586334" y="2446968"/>
            <a:ext cx="8787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423319" y="2446968"/>
            <a:ext cx="878767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791347" y="-73641"/>
            <a:ext cx="7440004" cy="5736140"/>
            <a:chOff x="3389141" y="-193800"/>
            <a:chExt cx="7440004" cy="5736140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628681" y="-106344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690532" y="135834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3389141" y="2321303"/>
              <a:ext cx="4070350" cy="322103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64" h="2029">
                  <a:moveTo>
                    <a:pt x="1537" y="0"/>
                  </a:moveTo>
                  <a:lnTo>
                    <a:pt x="0" y="1008"/>
                  </a:lnTo>
                  <a:lnTo>
                    <a:pt x="2564" y="2029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833141" y="-19380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  <p:sp>
        <p:nvSpPr>
          <p:cNvPr id="2" name="等腰三角形 1"/>
          <p:cNvSpPr/>
          <p:nvPr/>
        </p:nvSpPr>
        <p:spPr>
          <a:xfrm rot="5400000">
            <a:off x="111196" y="297791"/>
            <a:ext cx="1763247" cy="1985638"/>
          </a:xfrm>
          <a:prstGeom prst="triangle">
            <a:avLst/>
          </a:prstGeom>
          <a:solidFill>
            <a:schemeClr val="bg1">
              <a:alpha val="16862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715877" y="288991"/>
            <a:ext cx="1763247" cy="1985638"/>
          </a:xfrm>
          <a:prstGeom prst="triangle">
            <a:avLst/>
          </a:prstGeom>
          <a:solidFill>
            <a:schemeClr val="bg1">
              <a:alpha val="16862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1322786" y="296655"/>
            <a:ext cx="1763247" cy="1985638"/>
          </a:xfrm>
          <a:prstGeom prst="triangle">
            <a:avLst/>
          </a:prstGeom>
          <a:solidFill>
            <a:schemeClr val="bg1">
              <a:alpha val="16862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1290892" y="3351519"/>
            <a:ext cx="1184275" cy="1614487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1684592" y="1751319"/>
            <a:ext cx="2357438" cy="3214687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3070480" y="2648256"/>
            <a:ext cx="1700212" cy="2317750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371980" y="4484994"/>
            <a:ext cx="600075" cy="1065212"/>
            <a:chOff x="1814513" y="5049838"/>
            <a:chExt cx="600074" cy="1065212"/>
          </a:xfrm>
        </p:grpSpPr>
        <p:sp>
          <p:nvSpPr>
            <p:cNvPr id="18" name="椭圆 17"/>
            <p:cNvSpPr/>
            <p:nvPr/>
          </p:nvSpPr>
          <p:spPr>
            <a:xfrm>
              <a:off x="1814513" y="5049838"/>
              <a:ext cx="103187" cy="1031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857375" y="5086350"/>
              <a:ext cx="557212" cy="1028700"/>
            </a:xfrm>
            <a:custGeom>
              <a:avLst/>
              <a:gdLst>
                <a:gd name="connsiteX0" fmla="*/ 0 w 557212"/>
                <a:gd name="connsiteY0" fmla="*/ 0 h 1028700"/>
                <a:gd name="connsiteX1" fmla="*/ 0 w 557212"/>
                <a:gd name="connsiteY1" fmla="*/ 771525 h 1028700"/>
                <a:gd name="connsiteX2" fmla="*/ 0 w 557212"/>
                <a:gd name="connsiteY2" fmla="*/ 1028700 h 1028700"/>
                <a:gd name="connsiteX3" fmla="*/ 557212 w 557212"/>
                <a:gd name="connsiteY3" fmla="*/ 10287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212" h="1028700">
                  <a:moveTo>
                    <a:pt x="0" y="0"/>
                  </a:moveTo>
                  <a:lnTo>
                    <a:pt x="0" y="771525"/>
                  </a:lnTo>
                  <a:lnTo>
                    <a:pt x="0" y="1028700"/>
                  </a:lnTo>
                  <a:lnTo>
                    <a:pt x="557212" y="1028700"/>
                  </a:lnTo>
                </a:path>
              </a:pathLst>
            </a:cu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3907092" y="3027669"/>
            <a:ext cx="1073150" cy="557212"/>
            <a:chOff x="3348512" y="3592946"/>
            <a:chExt cx="1073466" cy="557212"/>
          </a:xfrm>
        </p:grpSpPr>
        <p:sp>
          <p:nvSpPr>
            <p:cNvPr id="21" name="椭圆 20"/>
            <p:cNvSpPr/>
            <p:nvPr/>
          </p:nvSpPr>
          <p:spPr>
            <a:xfrm>
              <a:off x="3348512" y="4046971"/>
              <a:ext cx="103218" cy="103187"/>
            </a:xfrm>
            <a:prstGeom prst="ellipse">
              <a:avLst/>
            </a:prstGeom>
            <a:solidFill>
              <a:srgbClr val="31939A"/>
            </a:solidFill>
            <a:ln>
              <a:solidFill>
                <a:srgbClr val="3193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6200000" flipH="1" flipV="1">
              <a:off x="3628871" y="3357051"/>
              <a:ext cx="557212" cy="1029003"/>
            </a:xfrm>
            <a:custGeom>
              <a:avLst/>
              <a:gdLst>
                <a:gd name="connsiteX0" fmla="*/ 0 w 557212"/>
                <a:gd name="connsiteY0" fmla="*/ 0 h 1028700"/>
                <a:gd name="connsiteX1" fmla="*/ 0 w 557212"/>
                <a:gd name="connsiteY1" fmla="*/ 771525 h 1028700"/>
                <a:gd name="connsiteX2" fmla="*/ 0 w 557212"/>
                <a:gd name="connsiteY2" fmla="*/ 1028700 h 1028700"/>
                <a:gd name="connsiteX3" fmla="*/ 557212 w 557212"/>
                <a:gd name="connsiteY3" fmla="*/ 1028700 h 10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7212" h="1028700">
                  <a:moveTo>
                    <a:pt x="0" y="0"/>
                  </a:moveTo>
                  <a:lnTo>
                    <a:pt x="0" y="771525"/>
                  </a:lnTo>
                  <a:lnTo>
                    <a:pt x="0" y="1028700"/>
                  </a:lnTo>
                  <a:lnTo>
                    <a:pt x="557212" y="1028700"/>
                  </a:lnTo>
                </a:path>
              </a:pathLst>
            </a:custGeom>
            <a:noFill/>
            <a:ln>
              <a:solidFill>
                <a:srgbClr val="31939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1779842" y="2832406"/>
            <a:ext cx="103188" cy="1127125"/>
            <a:chOff x="1222534" y="3396819"/>
            <a:chExt cx="102868" cy="1127597"/>
          </a:xfrm>
        </p:grpSpPr>
        <p:sp>
          <p:nvSpPr>
            <p:cNvPr id="24" name="椭圆 23"/>
            <p:cNvSpPr/>
            <p:nvPr/>
          </p:nvSpPr>
          <p:spPr>
            <a:xfrm>
              <a:off x="1222534" y="4421186"/>
              <a:ext cx="102868" cy="103230"/>
            </a:xfrm>
            <a:prstGeom prst="ellipse">
              <a:avLst/>
            </a:prstGeom>
            <a:solidFill>
              <a:srgbClr val="3193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cxnSp>
          <p:nvCxnSpPr>
            <p:cNvPr id="25" name="直接连接符 24"/>
            <p:cNvCxnSpPr>
              <a:stCxn id="24" idx="0"/>
            </p:cNvCxnSpPr>
            <p:nvPr/>
          </p:nvCxnSpPr>
          <p:spPr>
            <a:xfrm flipV="1">
              <a:off x="1274760" y="3396819"/>
              <a:ext cx="0" cy="1024367"/>
            </a:xfrm>
            <a:prstGeom prst="line">
              <a:avLst/>
            </a:prstGeom>
            <a:noFill/>
            <a:ln>
              <a:solidFill>
                <a:srgbClr val="31939A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7" name="文本框 23"/>
          <p:cNvSpPr txBox="1">
            <a:spLocks noChangeArrowheads="1"/>
          </p:cNvSpPr>
          <p:nvPr/>
        </p:nvSpPr>
        <p:spPr bwMode="auto">
          <a:xfrm>
            <a:off x="1011492" y="2432356"/>
            <a:ext cx="1641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3"/>
          <p:cNvSpPr txBox="1">
            <a:spLocks noChangeArrowheads="1"/>
          </p:cNvSpPr>
          <p:nvPr/>
        </p:nvSpPr>
        <p:spPr bwMode="auto">
          <a:xfrm>
            <a:off x="4465892" y="2811769"/>
            <a:ext cx="1641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3"/>
          <p:cNvSpPr txBox="1">
            <a:spLocks noChangeArrowheads="1"/>
          </p:cNvSpPr>
          <p:nvPr/>
        </p:nvSpPr>
        <p:spPr bwMode="auto">
          <a:xfrm>
            <a:off x="2475167" y="5320019"/>
            <a:ext cx="1641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2"/>
          <p:cNvSpPr>
            <a:spLocks noChangeArrowheads="1"/>
          </p:cNvSpPr>
          <p:nvPr/>
        </p:nvSpPr>
        <p:spPr bwMode="auto">
          <a:xfrm>
            <a:off x="6226586" y="3358663"/>
            <a:ext cx="2520950" cy="226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请在此输入您的文字内容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矩形 23"/>
          <p:cNvSpPr>
            <a:spLocks noChangeArrowheads="1"/>
          </p:cNvSpPr>
          <p:nvPr/>
        </p:nvSpPr>
        <p:spPr bwMode="auto">
          <a:xfrm>
            <a:off x="6284753" y="2702533"/>
            <a:ext cx="230346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2F6583"/>
                </a:solidFill>
                <a:bevel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rPr>
              <a:t>在此输入您的标题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rot="1267980">
            <a:off x="1295312" y="-933670"/>
            <a:ext cx="12144315" cy="7101291"/>
            <a:chOff x="-1675166" y="354840"/>
            <a:chExt cx="12144315" cy="7101291"/>
          </a:xfrm>
        </p:grpSpPr>
        <p:sp>
          <p:nvSpPr>
            <p:cNvPr id="5" name="Freeform 5"/>
            <p:cNvSpPr/>
            <p:nvPr/>
          </p:nvSpPr>
          <p:spPr bwMode="auto">
            <a:xfrm rot="16532100">
              <a:off x="7268685" y="-514806"/>
              <a:ext cx="1852437" cy="4396829"/>
            </a:xfrm>
            <a:custGeom>
              <a:avLst/>
              <a:gdLst>
                <a:gd name="T0" fmla="*/ 0 w 1088"/>
                <a:gd name="T1" fmla="*/ 0 h 2115"/>
                <a:gd name="T2" fmla="*/ 68262 w 1088"/>
                <a:gd name="T3" fmla="*/ 3357563 h 2115"/>
                <a:gd name="T4" fmla="*/ 1727200 w 1088"/>
                <a:gd name="T5" fmla="*/ 361950 h 2115"/>
                <a:gd name="T6" fmla="*/ 0 w 1088"/>
                <a:gd name="T7" fmla="*/ 0 h 21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8"/>
                <a:gd name="T13" fmla="*/ 0 h 2115"/>
                <a:gd name="T14" fmla="*/ 1088 w 1088"/>
                <a:gd name="T15" fmla="*/ 2115 h 21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8" h="2115">
                  <a:moveTo>
                    <a:pt x="0" y="0"/>
                  </a:moveTo>
                  <a:lnTo>
                    <a:pt x="43" y="2115"/>
                  </a:lnTo>
                  <a:lnTo>
                    <a:pt x="1088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7058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 rot="21167138">
              <a:off x="2706322" y="1319747"/>
              <a:ext cx="2439988" cy="2995613"/>
            </a:xfrm>
            <a:custGeom>
              <a:avLst/>
              <a:gdLst>
                <a:gd name="T0" fmla="*/ 1658938 w 1537"/>
                <a:gd name="T1" fmla="*/ 0 h 1887"/>
                <a:gd name="T2" fmla="*/ 0 w 1537"/>
                <a:gd name="T3" fmla="*/ 2995613 h 1887"/>
                <a:gd name="T4" fmla="*/ 2439988 w 1537"/>
                <a:gd name="T5" fmla="*/ 1395413 h 1887"/>
                <a:gd name="T6" fmla="*/ 1658938 w 1537"/>
                <a:gd name="T7" fmla="*/ 0 h 188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37"/>
                <a:gd name="T13" fmla="*/ 0 h 1887"/>
                <a:gd name="T14" fmla="*/ 1537 w 1537"/>
                <a:gd name="T15" fmla="*/ 1887 h 188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37" h="1887">
                  <a:moveTo>
                    <a:pt x="1045" y="0"/>
                  </a:moveTo>
                  <a:lnTo>
                    <a:pt x="0" y="1887"/>
                  </a:lnTo>
                  <a:lnTo>
                    <a:pt x="1537" y="879"/>
                  </a:lnTo>
                  <a:lnTo>
                    <a:pt x="1045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 rot="20319755">
              <a:off x="6330536" y="1906984"/>
              <a:ext cx="4138613" cy="3552825"/>
            </a:xfrm>
            <a:custGeom>
              <a:avLst/>
              <a:gdLst>
                <a:gd name="T0" fmla="*/ 68263 w 2607"/>
                <a:gd name="T1" fmla="*/ 0 h 2238"/>
                <a:gd name="T2" fmla="*/ 0 w 2607"/>
                <a:gd name="T3" fmla="*/ 3552825 h 2238"/>
                <a:gd name="T4" fmla="*/ 4138613 w 2607"/>
                <a:gd name="T5" fmla="*/ 1620837 h 2238"/>
                <a:gd name="T6" fmla="*/ 68263 w 2607"/>
                <a:gd name="T7" fmla="*/ 0 h 223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07"/>
                <a:gd name="T13" fmla="*/ 0 h 2238"/>
                <a:gd name="T14" fmla="*/ 2607 w 2607"/>
                <a:gd name="T15" fmla="*/ 2238 h 223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07" h="2238">
                  <a:moveTo>
                    <a:pt x="43" y="0"/>
                  </a:moveTo>
                  <a:lnTo>
                    <a:pt x="0" y="2238"/>
                  </a:lnTo>
                  <a:lnTo>
                    <a:pt x="2607" y="102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chemeClr val="bg1">
                <a:alpha val="5294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-1675166" y="3099524"/>
              <a:ext cx="9344503" cy="4356607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6275 w 10000"/>
                <a:gd name="connsiteY0" fmla="*/ 0 h 10954"/>
                <a:gd name="connsiteX1" fmla="*/ 0 w 10000"/>
                <a:gd name="connsiteY1" fmla="*/ 5922 h 10954"/>
                <a:gd name="connsiteX2" fmla="*/ 10000 w 10000"/>
                <a:gd name="connsiteY2" fmla="*/ 10954 h 10954"/>
                <a:gd name="connsiteX3" fmla="*/ 6275 w 10000"/>
                <a:gd name="connsiteY3" fmla="*/ 0 h 10954"/>
                <a:gd name="connsiteX0-1" fmla="*/ 6275 w 9289"/>
                <a:gd name="connsiteY0-2" fmla="*/ 0 h 9357"/>
                <a:gd name="connsiteX1-3" fmla="*/ 0 w 9289"/>
                <a:gd name="connsiteY1-4" fmla="*/ 5922 h 9357"/>
                <a:gd name="connsiteX2-5" fmla="*/ 9289 w 9289"/>
                <a:gd name="connsiteY2-6" fmla="*/ 9357 h 9357"/>
                <a:gd name="connsiteX3-7" fmla="*/ 6275 w 9289"/>
                <a:gd name="connsiteY3-8" fmla="*/ 0 h 9357"/>
                <a:gd name="connsiteX0-9" fmla="*/ 9860 w 13105"/>
                <a:gd name="connsiteY0-10" fmla="*/ 0 h 10000"/>
                <a:gd name="connsiteX1-11" fmla="*/ 0 w 13105"/>
                <a:gd name="connsiteY1-12" fmla="*/ 9419 h 10000"/>
                <a:gd name="connsiteX2-13" fmla="*/ 13105 w 13105"/>
                <a:gd name="connsiteY2-14" fmla="*/ 10000 h 10000"/>
                <a:gd name="connsiteX3-15" fmla="*/ 9860 w 13105"/>
                <a:gd name="connsiteY3-1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3105" h="10000">
                  <a:moveTo>
                    <a:pt x="9860" y="0"/>
                  </a:moveTo>
                  <a:lnTo>
                    <a:pt x="0" y="9419"/>
                  </a:lnTo>
                  <a:lnTo>
                    <a:pt x="13105" y="10000"/>
                  </a:lnTo>
                  <a:lnTo>
                    <a:pt x="9860" y="0"/>
                  </a:lnTo>
                  <a:close/>
                </a:path>
              </a:pathLst>
            </a:custGeom>
            <a:solidFill>
              <a:schemeClr val="bg1">
                <a:alpha val="16862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 rot="8378432">
              <a:off x="4473145" y="354840"/>
              <a:ext cx="2199851" cy="1666484"/>
            </a:xfrm>
            <a:custGeom>
              <a:avLst/>
              <a:gdLst>
                <a:gd name="T0" fmla="*/ 2439987 w 2564"/>
                <a:gd name="T1" fmla="*/ 0 h 2029"/>
                <a:gd name="T2" fmla="*/ 0 w 2564"/>
                <a:gd name="T3" fmla="*/ 1600200 h 2029"/>
                <a:gd name="T4" fmla="*/ 4070350 w 2564"/>
                <a:gd name="T5" fmla="*/ 3221038 h 2029"/>
                <a:gd name="T6" fmla="*/ 2439987 w 2564"/>
                <a:gd name="T7" fmla="*/ 0 h 20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64"/>
                <a:gd name="T13" fmla="*/ 0 h 2029"/>
                <a:gd name="T14" fmla="*/ 2564 w 2564"/>
                <a:gd name="T15" fmla="*/ 2029 h 2029"/>
                <a:gd name="connsiteX0" fmla="*/ 7101 w 10000"/>
                <a:gd name="connsiteY0" fmla="*/ 0 h 9253"/>
                <a:gd name="connsiteX1" fmla="*/ 0 w 10000"/>
                <a:gd name="connsiteY1" fmla="*/ 4221 h 9253"/>
                <a:gd name="connsiteX2" fmla="*/ 10000 w 10000"/>
                <a:gd name="connsiteY2" fmla="*/ 9253 h 9253"/>
                <a:gd name="connsiteX3" fmla="*/ 7101 w 10000"/>
                <a:gd name="connsiteY3" fmla="*/ 0 h 9253"/>
                <a:gd name="connsiteX0-1" fmla="*/ 7776 w 10675"/>
                <a:gd name="connsiteY0-2" fmla="*/ 0 h 10000"/>
                <a:gd name="connsiteX1-3" fmla="*/ 0 w 10675"/>
                <a:gd name="connsiteY1-4" fmla="*/ 3578 h 10000"/>
                <a:gd name="connsiteX2-5" fmla="*/ 10675 w 10675"/>
                <a:gd name="connsiteY2-6" fmla="*/ 10000 h 10000"/>
                <a:gd name="connsiteX3-7" fmla="*/ 7776 w 10675"/>
                <a:gd name="connsiteY3-8" fmla="*/ 0 h 10000"/>
                <a:gd name="connsiteX0-9" fmla="*/ 7776 w 8695"/>
                <a:gd name="connsiteY0-10" fmla="*/ 0 h 7682"/>
                <a:gd name="connsiteX1-11" fmla="*/ 0 w 8695"/>
                <a:gd name="connsiteY1-12" fmla="*/ 3578 h 7682"/>
                <a:gd name="connsiteX2-13" fmla="*/ 8695 w 8695"/>
                <a:gd name="connsiteY2-14" fmla="*/ 7682 h 7682"/>
                <a:gd name="connsiteX3-15" fmla="*/ 7776 w 8695"/>
                <a:gd name="connsiteY3-16" fmla="*/ 0 h 7682"/>
                <a:gd name="connsiteX0-17" fmla="*/ 8943 w 10050"/>
                <a:gd name="connsiteY0-18" fmla="*/ 0 h 10054"/>
                <a:gd name="connsiteX1-19" fmla="*/ 0 w 10050"/>
                <a:gd name="connsiteY1-20" fmla="*/ 4658 h 10054"/>
                <a:gd name="connsiteX2-21" fmla="*/ 10050 w 10050"/>
                <a:gd name="connsiteY2-22" fmla="*/ 10054 h 10054"/>
                <a:gd name="connsiteX3-23" fmla="*/ 8943 w 10050"/>
                <a:gd name="connsiteY3-24" fmla="*/ 0 h 10054"/>
                <a:gd name="connsiteX0-25" fmla="*/ 8562 w 10050"/>
                <a:gd name="connsiteY0-26" fmla="*/ 0 h 9482"/>
                <a:gd name="connsiteX1-27" fmla="*/ 0 w 10050"/>
                <a:gd name="connsiteY1-28" fmla="*/ 4086 h 9482"/>
                <a:gd name="connsiteX2-29" fmla="*/ 10050 w 10050"/>
                <a:gd name="connsiteY2-30" fmla="*/ 9482 h 9482"/>
                <a:gd name="connsiteX3-31" fmla="*/ 8562 w 10050"/>
                <a:gd name="connsiteY3-32" fmla="*/ 0 h 9482"/>
                <a:gd name="connsiteX0-33" fmla="*/ 8519 w 10015"/>
                <a:gd name="connsiteY0-34" fmla="*/ 0 h 10248"/>
                <a:gd name="connsiteX1-35" fmla="*/ 0 w 10015"/>
                <a:gd name="connsiteY1-36" fmla="*/ 4309 h 10248"/>
                <a:gd name="connsiteX2-37" fmla="*/ 10015 w 10015"/>
                <a:gd name="connsiteY2-38" fmla="*/ 10248 h 10248"/>
                <a:gd name="connsiteX3-39" fmla="*/ 8519 w 10015"/>
                <a:gd name="connsiteY3-40" fmla="*/ 0 h 10248"/>
                <a:gd name="connsiteX0-41" fmla="*/ 8519 w 10015"/>
                <a:gd name="connsiteY0-42" fmla="*/ 0 h 10248"/>
                <a:gd name="connsiteX1-43" fmla="*/ 0 w 10015"/>
                <a:gd name="connsiteY1-44" fmla="*/ 4309 h 10248"/>
                <a:gd name="connsiteX2-45" fmla="*/ 10015 w 10015"/>
                <a:gd name="connsiteY2-46" fmla="*/ 10248 h 10248"/>
                <a:gd name="connsiteX3-47" fmla="*/ 8519 w 10015"/>
                <a:gd name="connsiteY3-48" fmla="*/ 0 h 10248"/>
                <a:gd name="connsiteX0-49" fmla="*/ 8519 w 9832"/>
                <a:gd name="connsiteY0-50" fmla="*/ 0 h 10268"/>
                <a:gd name="connsiteX1-51" fmla="*/ 0 w 9832"/>
                <a:gd name="connsiteY1-52" fmla="*/ 4309 h 10268"/>
                <a:gd name="connsiteX2-53" fmla="*/ 9832 w 9832"/>
                <a:gd name="connsiteY2-54" fmla="*/ 10268 h 10268"/>
                <a:gd name="connsiteX3-55" fmla="*/ 8519 w 9832"/>
                <a:gd name="connsiteY3-56" fmla="*/ 0 h 10268"/>
                <a:gd name="connsiteX0-57" fmla="*/ 8665 w 10244"/>
                <a:gd name="connsiteY0-58" fmla="*/ 0 h 10157"/>
                <a:gd name="connsiteX1-59" fmla="*/ 0 w 10244"/>
                <a:gd name="connsiteY1-60" fmla="*/ 4197 h 10157"/>
                <a:gd name="connsiteX2-61" fmla="*/ 10244 w 10244"/>
                <a:gd name="connsiteY2-62" fmla="*/ 10157 h 10157"/>
                <a:gd name="connsiteX3-63" fmla="*/ 8665 w 10244"/>
                <a:gd name="connsiteY3-64" fmla="*/ 0 h 10157"/>
                <a:gd name="connsiteX0-65" fmla="*/ 8665 w 10043"/>
                <a:gd name="connsiteY0-66" fmla="*/ 0 h 9935"/>
                <a:gd name="connsiteX1-67" fmla="*/ 0 w 10043"/>
                <a:gd name="connsiteY1-68" fmla="*/ 4197 h 9935"/>
                <a:gd name="connsiteX2-69" fmla="*/ 10043 w 10043"/>
                <a:gd name="connsiteY2-70" fmla="*/ 9935 h 9935"/>
                <a:gd name="connsiteX3-71" fmla="*/ 8665 w 10043"/>
                <a:gd name="connsiteY3-72" fmla="*/ 0 h 9935"/>
                <a:gd name="connsiteX0-73" fmla="*/ 8628 w 9965"/>
                <a:gd name="connsiteY0-74" fmla="*/ 0 h 10187"/>
                <a:gd name="connsiteX1-75" fmla="*/ 0 w 9965"/>
                <a:gd name="connsiteY1-76" fmla="*/ 4224 h 10187"/>
                <a:gd name="connsiteX2-77" fmla="*/ 9965 w 9965"/>
                <a:gd name="connsiteY2-78" fmla="*/ 10187 h 10187"/>
                <a:gd name="connsiteX3-79" fmla="*/ 8628 w 9965"/>
                <a:gd name="connsiteY3-80" fmla="*/ 0 h 10187"/>
                <a:gd name="connsiteX0-81" fmla="*/ 8658 w 10330"/>
                <a:gd name="connsiteY0-82" fmla="*/ 0 h 10026"/>
                <a:gd name="connsiteX1-83" fmla="*/ 0 w 10330"/>
                <a:gd name="connsiteY1-84" fmla="*/ 4146 h 10026"/>
                <a:gd name="connsiteX2-85" fmla="*/ 10330 w 10330"/>
                <a:gd name="connsiteY2-86" fmla="*/ 10026 h 10026"/>
                <a:gd name="connsiteX3-87" fmla="*/ 8658 w 10330"/>
                <a:gd name="connsiteY3-88" fmla="*/ 0 h 10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0330" h="10026">
                  <a:moveTo>
                    <a:pt x="8658" y="0"/>
                  </a:moveTo>
                  <a:lnTo>
                    <a:pt x="0" y="4146"/>
                  </a:lnTo>
                  <a:lnTo>
                    <a:pt x="10330" y="10026"/>
                  </a:lnTo>
                  <a:cubicBezTo>
                    <a:pt x="9975" y="6643"/>
                    <a:pt x="9015" y="3383"/>
                    <a:pt x="8658" y="0"/>
                  </a:cubicBezTo>
                  <a:close/>
                </a:path>
              </a:pathLst>
            </a:custGeom>
            <a:solidFill>
              <a:schemeClr val="bg1">
                <a:alpha val="45097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5" name="直接连接符 34"/>
          <p:cNvCxnSpPr/>
          <p:nvPr/>
        </p:nvCxnSpPr>
        <p:spPr>
          <a:xfrm flipV="1">
            <a:off x="3868907" y="1690383"/>
            <a:ext cx="0" cy="1808449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 flipH="1">
            <a:off x="3751704" y="3380767"/>
            <a:ext cx="234405" cy="2344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2946839" y="1690383"/>
            <a:ext cx="922068" cy="0"/>
          </a:xfrm>
          <a:prstGeom prst="line">
            <a:avLst/>
          </a:prstGeom>
          <a:ln w="381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7"/>
          <p:cNvSpPr txBox="1">
            <a:spLocks noChangeArrowheads="1"/>
          </p:cNvSpPr>
          <p:nvPr/>
        </p:nvSpPr>
        <p:spPr bwMode="auto">
          <a:xfrm>
            <a:off x="646725" y="1375196"/>
            <a:ext cx="3022935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PART 2</a:t>
            </a:r>
            <a:endParaRPr lang="en-US" altLang="zh-CN" sz="40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点击添加您的标题</a:t>
            </a:r>
            <a:endParaRPr lang="en-US" altLang="zh-CN" sz="2400" dirty="0" smtClean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5310608" y="2452414"/>
            <a:ext cx="3328767" cy="37203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TEXT</a:t>
            </a:r>
            <a:endParaRPr lang="en-US" altLang="zh-CN" sz="4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点击添加您的文字内容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点击添加您的文字内容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点击添加您的文字内容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点击添加您的文字内容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476978" y="6107797"/>
            <a:ext cx="1392702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Bauhaus 93" panose="04030905020B02020C02" pitchFamily="82" charset="0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Bauhaus 93" panose="04030905020B02020C02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2247</Words>
  <Application>WPS 演示</Application>
  <PresentationFormat>宽屏</PresentationFormat>
  <Paragraphs>449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68" baseType="lpstr">
      <vt:lpstr>Arial</vt:lpstr>
      <vt:lpstr>宋体</vt:lpstr>
      <vt:lpstr>Wingdings</vt:lpstr>
      <vt:lpstr>汉仪菱心体简</vt:lpstr>
      <vt:lpstr>时尚中黑简体</vt:lpstr>
      <vt:lpstr>Bauhaus 93</vt:lpstr>
      <vt:lpstr>微软雅黑</vt:lpstr>
      <vt:lpstr>Impact</vt:lpstr>
      <vt:lpstr>Calibri</vt:lpstr>
      <vt:lpstr>黑体</vt:lpstr>
      <vt:lpstr>Calibri Light</vt:lpstr>
      <vt:lpstr>Arial Unicode MS</vt:lpstr>
      <vt:lpstr>Calibri</vt:lpstr>
      <vt:lpstr>Helvetica Neue</vt:lpstr>
      <vt:lpstr>Trebuchet MS</vt:lpstr>
      <vt:lpstr>PMingLiU</vt:lpstr>
      <vt:lpstr>Adobe 明體 Std L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PMingLiU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mycomputer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21</cp:revision>
  <dcterms:created xsi:type="dcterms:W3CDTF">2016-01-11T12:22:00Z</dcterms:created>
  <dcterms:modified xsi:type="dcterms:W3CDTF">2017-04-25T11:45:01Z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