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5143500" type="screen16x9"/>
  <p:notesSz cx="6858000" cy="9144000"/>
  <p:custDataLst>
    <p:tags r:id="rId35"/>
  </p:custDataLst>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lvl1pPr>
    <a:lvl2pPr marL="0" marR="0" indent="457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lvl2pPr>
    <a:lvl3pPr marL="0" marR="0" indent="914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lvl3pPr>
    <a:lvl4pPr marL="0" marR="0" indent="1371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lvl4pPr>
    <a:lvl5pPr marL="0" marR="0" indent="18288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lvl5pPr>
    <a:lvl6pPr marL="0" marR="0" indent="22860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lvl6pPr>
    <a:lvl7pPr marL="0" marR="0" indent="2743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lvl7pPr>
    <a:lvl8pPr marL="0" marR="0" indent="3200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lvl8pPr>
    <a:lvl9pPr marL="0" marR="0" indent="3657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AAB9"/>
    <a:srgbClr val="3369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2" d="100"/>
          <a:sy n="112" d="100"/>
        </p:scale>
        <p:origin x="52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4" name="Shape 284"/>
          <p:cNvSpPr>
            <a:spLocks noGrp="1" noRot="1" noChangeAspect="1"/>
          </p:cNvSpPr>
          <p:nvPr>
            <p:ph type="sldImg"/>
          </p:nvPr>
        </p:nvSpPr>
        <p:spPr>
          <a:xfrm>
            <a:off x="1143000" y="685800"/>
            <a:ext cx="4572000" cy="3429000"/>
          </a:xfrm>
          <a:prstGeom prst="rect">
            <a:avLst/>
          </a:prstGeom>
        </p:spPr>
        <p:txBody>
          <a:bodyPr/>
          <a:lstStyle/>
          <a:p>
            <a:endParaRPr/>
          </a:p>
        </p:txBody>
      </p:sp>
      <p:sp>
        <p:nvSpPr>
          <p:cNvPr id="285" name="Shape 285"/>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274027659"/>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panose="020F0502020204030204"/>
      </a:defRPr>
    </a:lvl1pPr>
    <a:lvl2pPr indent="228600" latinLnBrk="0">
      <a:defRPr sz="1200">
        <a:latin typeface="+mj-lt"/>
        <a:ea typeface="+mj-ea"/>
        <a:cs typeface="+mj-cs"/>
        <a:sym typeface="Calibri" panose="020F0502020204030204"/>
      </a:defRPr>
    </a:lvl2pPr>
    <a:lvl3pPr indent="457200" latinLnBrk="0">
      <a:defRPr sz="1200">
        <a:latin typeface="+mj-lt"/>
        <a:ea typeface="+mj-ea"/>
        <a:cs typeface="+mj-cs"/>
        <a:sym typeface="Calibri" panose="020F0502020204030204"/>
      </a:defRPr>
    </a:lvl3pPr>
    <a:lvl4pPr indent="685800" latinLnBrk="0">
      <a:defRPr sz="1200">
        <a:latin typeface="+mj-lt"/>
        <a:ea typeface="+mj-ea"/>
        <a:cs typeface="+mj-cs"/>
        <a:sym typeface="Calibri" panose="020F0502020204030204"/>
      </a:defRPr>
    </a:lvl4pPr>
    <a:lvl5pPr indent="914400" latinLnBrk="0">
      <a:defRPr sz="1200">
        <a:latin typeface="+mj-lt"/>
        <a:ea typeface="+mj-ea"/>
        <a:cs typeface="+mj-cs"/>
        <a:sym typeface="Calibri" panose="020F0502020204030204"/>
      </a:defRPr>
    </a:lvl5pPr>
    <a:lvl6pPr indent="1143000" latinLnBrk="0">
      <a:defRPr sz="1200">
        <a:latin typeface="+mj-lt"/>
        <a:ea typeface="+mj-ea"/>
        <a:cs typeface="+mj-cs"/>
        <a:sym typeface="Calibri" panose="020F0502020204030204"/>
      </a:defRPr>
    </a:lvl6pPr>
    <a:lvl7pPr indent="1371600" latinLnBrk="0">
      <a:defRPr sz="1200">
        <a:latin typeface="+mj-lt"/>
        <a:ea typeface="+mj-ea"/>
        <a:cs typeface="+mj-cs"/>
        <a:sym typeface="Calibri" panose="020F0502020204030204"/>
      </a:defRPr>
    </a:lvl7pPr>
    <a:lvl8pPr indent="1600200" latinLnBrk="0">
      <a:defRPr sz="1200">
        <a:latin typeface="+mj-lt"/>
        <a:ea typeface="+mj-ea"/>
        <a:cs typeface="+mj-cs"/>
        <a:sym typeface="Calibri" panose="020F0502020204030204"/>
      </a:defRPr>
    </a:lvl8pPr>
    <a:lvl9pPr indent="1828800" latinLnBrk="0">
      <a:defRPr sz="1200">
        <a:latin typeface="+mj-lt"/>
        <a:ea typeface="+mj-ea"/>
        <a:cs typeface="+mj-cs"/>
        <a:sym typeface="Calibri" panose="020F050202020403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0361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0105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368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01054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4116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0616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5884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28167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94668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43727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1104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4953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93153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22406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7600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989740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5166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32439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591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66500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9621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33171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1310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43551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9432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93622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5673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39552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1292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6966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93434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58072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12" name="Shape 12"/>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5_自定义版式">
    <p:bg>
      <p:bgPr>
        <a:solidFill>
          <a:srgbClr val="FFFFFF"/>
        </a:solidFill>
        <a:effectLst/>
      </p:bgPr>
    </p:bg>
    <p:spTree>
      <p:nvGrpSpPr>
        <p:cNvPr id="1" name=""/>
        <p:cNvGrpSpPr/>
        <p:nvPr/>
      </p:nvGrpSpPr>
      <p:grpSpPr>
        <a:xfrm>
          <a:off x="0" y="0"/>
          <a:ext cx="0" cy="0"/>
          <a:chOff x="0" y="0"/>
          <a:chExt cx="0" cy="0"/>
        </a:xfrm>
      </p:grpSpPr>
      <p:grpSp>
        <p:nvGrpSpPr>
          <p:cNvPr id="99" name="Group 99"/>
          <p:cNvGrpSpPr/>
          <p:nvPr/>
        </p:nvGrpSpPr>
        <p:grpSpPr>
          <a:xfrm>
            <a:off x="1" y="-1"/>
            <a:ext cx="9144001" cy="76321"/>
            <a:chOff x="0" y="0"/>
            <a:chExt cx="9144000" cy="76319"/>
          </a:xfrm>
        </p:grpSpPr>
        <p:sp>
          <p:nvSpPr>
            <p:cNvPr id="95" name="Shape 95"/>
            <p:cNvSpPr/>
            <p:nvPr/>
          </p:nvSpPr>
          <p:spPr>
            <a:xfrm>
              <a:off x="0" y="-1"/>
              <a:ext cx="2876345" cy="76321"/>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96" name="Shape 96"/>
            <p:cNvSpPr/>
            <p:nvPr/>
          </p:nvSpPr>
          <p:spPr>
            <a:xfrm>
              <a:off x="2876344" y="-1"/>
              <a:ext cx="2527702" cy="76321"/>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97" name="Shape 97"/>
            <p:cNvSpPr/>
            <p:nvPr/>
          </p:nvSpPr>
          <p:spPr>
            <a:xfrm>
              <a:off x="7430487" y="-1"/>
              <a:ext cx="1713514" cy="76321"/>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98" name="Shape 98"/>
            <p:cNvSpPr/>
            <p:nvPr/>
          </p:nvSpPr>
          <p:spPr>
            <a:xfrm>
              <a:off x="5404045" y="-1"/>
              <a:ext cx="2048727" cy="76321"/>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104" name="Group 104"/>
          <p:cNvGrpSpPr/>
          <p:nvPr/>
        </p:nvGrpSpPr>
        <p:grpSpPr>
          <a:xfrm>
            <a:off x="0" y="5067180"/>
            <a:ext cx="9144001" cy="76320"/>
            <a:chOff x="0" y="0"/>
            <a:chExt cx="9143999" cy="76319"/>
          </a:xfrm>
        </p:grpSpPr>
        <p:sp>
          <p:nvSpPr>
            <p:cNvPr id="100" name="Shape 100"/>
            <p:cNvSpPr/>
            <p:nvPr/>
          </p:nvSpPr>
          <p:spPr>
            <a:xfrm flipH="1">
              <a:off x="6267655" y="0"/>
              <a:ext cx="2876345" cy="76320"/>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01" name="Shape 101"/>
            <p:cNvSpPr/>
            <p:nvPr/>
          </p:nvSpPr>
          <p:spPr>
            <a:xfrm flipH="1">
              <a:off x="3739954" y="0"/>
              <a:ext cx="2527702" cy="76320"/>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02" name="Shape 102"/>
            <p:cNvSpPr/>
            <p:nvPr/>
          </p:nvSpPr>
          <p:spPr>
            <a:xfrm flipH="1">
              <a:off x="0" y="0"/>
              <a:ext cx="1713514" cy="76320"/>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03" name="Shape 103"/>
            <p:cNvSpPr/>
            <p:nvPr/>
          </p:nvSpPr>
          <p:spPr>
            <a:xfrm flipH="1">
              <a:off x="1691228" y="0"/>
              <a:ext cx="2048727" cy="76320"/>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sp>
        <p:nvSpPr>
          <p:cNvPr id="105" name="Shape 105"/>
          <p:cNvSpPr>
            <a:spLocks noGrp="1"/>
          </p:cNvSpPr>
          <p:nvPr>
            <p:ph type="pic" idx="13"/>
          </p:nvPr>
        </p:nvSpPr>
        <p:spPr>
          <a:xfrm>
            <a:off x="4286" y="1079739"/>
            <a:ext cx="9139714" cy="2411305"/>
          </a:xfrm>
          <a:prstGeom prst="rect">
            <a:avLst/>
          </a:prstGeom>
        </p:spPr>
        <p:txBody>
          <a:bodyPr lIns="91439" rIns="91439">
            <a:noAutofit/>
          </a:bodyPr>
          <a:lstStyle/>
          <a:p>
            <a:endParaRPr/>
          </a:p>
        </p:txBody>
      </p:sp>
      <p:sp>
        <p:nvSpPr>
          <p:cNvPr id="106" name="Shape 106"/>
          <p:cNvSpPr>
            <a:spLocks noGrp="1"/>
          </p:cNvSpPr>
          <p:nvPr>
            <p:ph type="sldNum" sz="quarter" idx="2"/>
          </p:nvPr>
        </p:nvSpPr>
        <p:spPr>
          <a:xfrm>
            <a:off x="4419600" y="4627562"/>
            <a:ext cx="2133600" cy="279401"/>
          </a:xfrm>
          <a:prstGeom prst="rect">
            <a:avLst/>
          </a:prstGeom>
        </p:spPr>
        <p:txBody>
          <a:bodyPr lIns="34289" tIns="34289" rIns="34289" bIns="34289"/>
          <a:lstStyle>
            <a:lvl1pPr defTabSz="685800">
              <a:defRPr sz="900">
                <a:solidFill>
                  <a:srgbClr val="000000"/>
                </a:solidFill>
                <a:latin typeface="Arial" panose="020B0604020202020204"/>
                <a:ea typeface="Arial" panose="020B0604020202020204"/>
                <a:cs typeface="Arial" panose="020B0604020202020204"/>
                <a:sym typeface="Arial" panose="020B0604020202020204"/>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2_自定义版式">
    <p:bg>
      <p:bgPr>
        <a:solidFill>
          <a:srgbClr val="FFFFFF"/>
        </a:solidFill>
        <a:effectLst/>
      </p:bgPr>
    </p:bg>
    <p:spTree>
      <p:nvGrpSpPr>
        <p:cNvPr id="1" name=""/>
        <p:cNvGrpSpPr/>
        <p:nvPr/>
      </p:nvGrpSpPr>
      <p:grpSpPr>
        <a:xfrm>
          <a:off x="0" y="0"/>
          <a:ext cx="0" cy="0"/>
          <a:chOff x="0" y="0"/>
          <a:chExt cx="0" cy="0"/>
        </a:xfrm>
      </p:grpSpPr>
      <p:grpSp>
        <p:nvGrpSpPr>
          <p:cNvPr id="117" name="Group 117"/>
          <p:cNvGrpSpPr/>
          <p:nvPr/>
        </p:nvGrpSpPr>
        <p:grpSpPr>
          <a:xfrm>
            <a:off x="1" y="-1"/>
            <a:ext cx="9144001" cy="76321"/>
            <a:chOff x="0" y="0"/>
            <a:chExt cx="9144000" cy="76319"/>
          </a:xfrm>
        </p:grpSpPr>
        <p:sp>
          <p:nvSpPr>
            <p:cNvPr id="113" name="Shape 113"/>
            <p:cNvSpPr/>
            <p:nvPr/>
          </p:nvSpPr>
          <p:spPr>
            <a:xfrm>
              <a:off x="0" y="-1"/>
              <a:ext cx="2876345" cy="76321"/>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14" name="Shape 114"/>
            <p:cNvSpPr/>
            <p:nvPr/>
          </p:nvSpPr>
          <p:spPr>
            <a:xfrm>
              <a:off x="2876344" y="-1"/>
              <a:ext cx="2527702" cy="76321"/>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15" name="Shape 115"/>
            <p:cNvSpPr/>
            <p:nvPr/>
          </p:nvSpPr>
          <p:spPr>
            <a:xfrm>
              <a:off x="7430487" y="-1"/>
              <a:ext cx="1713514" cy="76321"/>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16" name="Shape 116"/>
            <p:cNvSpPr/>
            <p:nvPr/>
          </p:nvSpPr>
          <p:spPr>
            <a:xfrm>
              <a:off x="5404045" y="-1"/>
              <a:ext cx="2048727" cy="76321"/>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122" name="Group 122"/>
          <p:cNvGrpSpPr/>
          <p:nvPr/>
        </p:nvGrpSpPr>
        <p:grpSpPr>
          <a:xfrm>
            <a:off x="0" y="5067180"/>
            <a:ext cx="9144001" cy="76320"/>
            <a:chOff x="0" y="0"/>
            <a:chExt cx="9143999" cy="76319"/>
          </a:xfrm>
        </p:grpSpPr>
        <p:sp>
          <p:nvSpPr>
            <p:cNvPr id="118" name="Shape 118"/>
            <p:cNvSpPr/>
            <p:nvPr/>
          </p:nvSpPr>
          <p:spPr>
            <a:xfrm flipH="1">
              <a:off x="6267655" y="0"/>
              <a:ext cx="2876345" cy="76320"/>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19" name="Shape 119"/>
            <p:cNvSpPr/>
            <p:nvPr/>
          </p:nvSpPr>
          <p:spPr>
            <a:xfrm flipH="1">
              <a:off x="3739954" y="0"/>
              <a:ext cx="2527702" cy="76320"/>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20" name="Shape 120"/>
            <p:cNvSpPr/>
            <p:nvPr/>
          </p:nvSpPr>
          <p:spPr>
            <a:xfrm flipH="1">
              <a:off x="0" y="0"/>
              <a:ext cx="1713514" cy="76320"/>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21" name="Shape 121"/>
            <p:cNvSpPr/>
            <p:nvPr/>
          </p:nvSpPr>
          <p:spPr>
            <a:xfrm flipH="1">
              <a:off x="1691228" y="0"/>
              <a:ext cx="2048727" cy="76320"/>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sp>
        <p:nvSpPr>
          <p:cNvPr id="123" name="Shape 123"/>
          <p:cNvSpPr>
            <a:spLocks noGrp="1"/>
          </p:cNvSpPr>
          <p:nvPr>
            <p:ph type="pic" sz="half" idx="13"/>
          </p:nvPr>
        </p:nvSpPr>
        <p:spPr>
          <a:xfrm>
            <a:off x="521493" y="1070021"/>
            <a:ext cx="4560131" cy="2485778"/>
          </a:xfrm>
          <a:prstGeom prst="rect">
            <a:avLst/>
          </a:prstGeom>
        </p:spPr>
        <p:txBody>
          <a:bodyPr lIns="91439" rIns="91439">
            <a:noAutofit/>
          </a:bodyPr>
          <a:lstStyle/>
          <a:p>
            <a:endParaRPr/>
          </a:p>
        </p:txBody>
      </p:sp>
      <p:sp>
        <p:nvSpPr>
          <p:cNvPr id="124" name="Shape 124"/>
          <p:cNvSpPr>
            <a:spLocks noGrp="1"/>
          </p:cNvSpPr>
          <p:nvPr>
            <p:ph type="pic" sz="quarter" idx="14"/>
          </p:nvPr>
        </p:nvSpPr>
        <p:spPr>
          <a:xfrm>
            <a:off x="5474213" y="1058672"/>
            <a:ext cx="3148293" cy="2497600"/>
          </a:xfrm>
          <a:prstGeom prst="rect">
            <a:avLst/>
          </a:prstGeom>
        </p:spPr>
        <p:txBody>
          <a:bodyPr lIns="91439" rIns="91439">
            <a:noAutofit/>
          </a:bodyPr>
          <a:lstStyle/>
          <a:p>
            <a:endParaRPr/>
          </a:p>
        </p:txBody>
      </p:sp>
      <p:sp>
        <p:nvSpPr>
          <p:cNvPr id="125" name="Shape 125"/>
          <p:cNvSpPr/>
          <p:nvPr/>
        </p:nvSpPr>
        <p:spPr>
          <a:xfrm>
            <a:off x="4579230" y="2474427"/>
            <a:ext cx="1345336" cy="108137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444" y="0"/>
                </a:lnTo>
                <a:lnTo>
                  <a:pt x="21600" y="21600"/>
                </a:lnTo>
                <a:lnTo>
                  <a:pt x="0" y="21600"/>
                </a:lnTo>
                <a:close/>
              </a:path>
            </a:pathLst>
          </a:custGeom>
          <a:solidFill>
            <a:srgbClr val="0070C0"/>
          </a:solidFill>
          <a:ln w="12700">
            <a:miter lim="400000"/>
          </a:ln>
        </p:spPr>
        <p:txBody>
          <a:bodyPr lIns="34289" tIns="34289" rIns="34289" bIns="34289" anchor="ct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26" name="Shape 126"/>
          <p:cNvSpPr/>
          <p:nvPr/>
        </p:nvSpPr>
        <p:spPr>
          <a:xfrm>
            <a:off x="4610184" y="1070019"/>
            <a:ext cx="1345337" cy="10813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444" y="21600"/>
                </a:lnTo>
                <a:close/>
              </a:path>
            </a:pathLst>
          </a:custGeom>
          <a:solidFill>
            <a:srgbClr val="0070C0"/>
          </a:solidFill>
          <a:ln w="12700">
            <a:miter lim="400000"/>
          </a:ln>
        </p:spPr>
        <p:txBody>
          <a:bodyPr lIns="34289" tIns="34289" rIns="34289" bIns="34289" anchor="ct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27" name="Shape 127"/>
          <p:cNvSpPr>
            <a:spLocks noGrp="1"/>
          </p:cNvSpPr>
          <p:nvPr>
            <p:ph type="sldNum" sz="quarter" idx="2"/>
          </p:nvPr>
        </p:nvSpPr>
        <p:spPr>
          <a:xfrm>
            <a:off x="4419600" y="4627562"/>
            <a:ext cx="2133600" cy="279401"/>
          </a:xfrm>
          <a:prstGeom prst="rect">
            <a:avLst/>
          </a:prstGeom>
        </p:spPr>
        <p:txBody>
          <a:bodyPr lIns="34289" tIns="34289" rIns="34289" bIns="34289"/>
          <a:lstStyle>
            <a:lvl1pPr defTabSz="685800">
              <a:defRPr sz="900">
                <a:solidFill>
                  <a:srgbClr val="000000"/>
                </a:solidFill>
                <a:latin typeface="Arial" panose="020B0604020202020204"/>
                <a:ea typeface="Arial" panose="020B0604020202020204"/>
                <a:cs typeface="Arial" panose="020B0604020202020204"/>
                <a:sym typeface="Arial" panose="020B0604020202020204"/>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自定义版式">
    <p:bg>
      <p:bgPr>
        <a:solidFill>
          <a:srgbClr val="FFFFFF"/>
        </a:solidFill>
        <a:effectLst/>
      </p:bgPr>
    </p:bg>
    <p:spTree>
      <p:nvGrpSpPr>
        <p:cNvPr id="1" name=""/>
        <p:cNvGrpSpPr/>
        <p:nvPr/>
      </p:nvGrpSpPr>
      <p:grpSpPr>
        <a:xfrm>
          <a:off x="0" y="0"/>
          <a:ext cx="0" cy="0"/>
          <a:chOff x="0" y="0"/>
          <a:chExt cx="0" cy="0"/>
        </a:xfrm>
      </p:grpSpPr>
      <p:grpSp>
        <p:nvGrpSpPr>
          <p:cNvPr id="136" name="Group 136"/>
          <p:cNvGrpSpPr/>
          <p:nvPr/>
        </p:nvGrpSpPr>
        <p:grpSpPr>
          <a:xfrm>
            <a:off x="1" y="1"/>
            <a:ext cx="9144001" cy="5143501"/>
            <a:chOff x="0" y="0"/>
            <a:chExt cx="9144000" cy="5143500"/>
          </a:xfrm>
        </p:grpSpPr>
        <p:sp>
          <p:nvSpPr>
            <p:cNvPr id="134" name="Shape 134"/>
            <p:cNvSpPr/>
            <p:nvPr/>
          </p:nvSpPr>
          <p:spPr>
            <a:xfrm>
              <a:off x="0" y="0"/>
              <a:ext cx="9144001" cy="5143501"/>
            </a:xfrm>
            <a:prstGeom prst="rect">
              <a:avLst/>
            </a:prstGeom>
            <a:solidFill>
              <a:srgbClr val="E8EDF4"/>
            </a:solidFill>
            <a:ln w="12700" cap="flat">
              <a:noFill/>
              <a:miter lim="400000"/>
            </a:ln>
            <a:effectLst/>
          </p:spPr>
          <p:txBody>
            <a:bodyPr wrap="square" lIns="34289" tIns="34289" rIns="34289" bIns="34289" numCol="1" anchor="ctr">
              <a:noAutofit/>
            </a:bodyPr>
            <a:lstStyle/>
            <a:p>
              <a:pPr defTabSz="685800">
                <a:defRPr sz="1200"/>
              </a:pPr>
              <a:endParaRPr/>
            </a:p>
          </p:txBody>
        </p:sp>
        <p:pic>
          <p:nvPicPr>
            <p:cNvPr id="135" name="image1.png"/>
            <p:cNvPicPr>
              <a:picLocks noChangeAspect="1"/>
            </p:cNvPicPr>
            <p:nvPr/>
          </p:nvPicPr>
          <p:blipFill>
            <a:blip r:embed="rId2"/>
            <a:stretch>
              <a:fillRect/>
            </a:stretch>
          </p:blipFill>
          <p:spPr>
            <a:xfrm>
              <a:off x="0" y="0"/>
              <a:ext cx="9144001" cy="5143501"/>
            </a:xfrm>
            <a:prstGeom prst="rect">
              <a:avLst/>
            </a:prstGeom>
            <a:ln w="12700" cap="flat">
              <a:noFill/>
              <a:miter lim="400000"/>
              <a:headEnd/>
              <a:tailEnd/>
            </a:ln>
            <a:effectLst/>
          </p:spPr>
        </p:pic>
      </p:grpSp>
      <p:sp>
        <p:nvSpPr>
          <p:cNvPr id="137" name="Shape 137"/>
          <p:cNvSpPr/>
          <p:nvPr/>
        </p:nvSpPr>
        <p:spPr>
          <a:xfrm>
            <a:off x="1087048" y="330993"/>
            <a:ext cx="3609858" cy="675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9268" y="21600"/>
                </a:lnTo>
                <a:lnTo>
                  <a:pt x="0" y="21600"/>
                </a:lnTo>
                <a:close/>
              </a:path>
            </a:pathLst>
          </a:custGeom>
          <a:solidFill>
            <a:srgbClr val="0563C1"/>
          </a:solidFill>
          <a:ln w="3175">
            <a:miter lim="400000"/>
          </a:ln>
          <a:effectLst>
            <a:outerShdw blurRad="139700" dist="88900" dir="2700000" rotWithShape="0">
              <a:srgbClr val="000000">
                <a:alpha val="30000"/>
              </a:srgbClr>
            </a:outerShdw>
          </a:effectLst>
        </p:spPr>
        <p:txBody>
          <a:bodyPr lIns="34289" tIns="34289" rIns="34289" bIns="34289" anchor="ctr"/>
          <a:lstStyle/>
          <a:p>
            <a:pPr defTabSz="685800">
              <a:defRPr sz="1200">
                <a:solidFill>
                  <a:srgbClr val="FFFFFF">
                    <a:alpha val="80000"/>
                  </a:srgbClr>
                </a:solidFill>
              </a:defRPr>
            </a:pPr>
            <a:endParaRPr/>
          </a:p>
        </p:txBody>
      </p:sp>
      <p:grpSp>
        <p:nvGrpSpPr>
          <p:cNvPr id="140" name="Group 140"/>
          <p:cNvGrpSpPr/>
          <p:nvPr/>
        </p:nvGrpSpPr>
        <p:grpSpPr>
          <a:xfrm>
            <a:off x="521493" y="470493"/>
            <a:ext cx="396001" cy="396001"/>
            <a:chOff x="0" y="0"/>
            <a:chExt cx="395999" cy="395999"/>
          </a:xfrm>
        </p:grpSpPr>
        <p:sp>
          <p:nvSpPr>
            <p:cNvPr id="138" name="Shape 138"/>
            <p:cNvSpPr/>
            <p:nvPr/>
          </p:nvSpPr>
          <p:spPr>
            <a:xfrm>
              <a:off x="-1" y="0"/>
              <a:ext cx="326093" cy="336419"/>
            </a:xfrm>
            <a:prstGeom prst="rect">
              <a:avLst/>
            </a:prstGeom>
            <a:noFill/>
            <a:ln w="3175" cap="flat">
              <a:solidFill>
                <a:srgbClr val="0563C1"/>
              </a:solidFill>
              <a:prstDash val="solid"/>
              <a:miter lim="800000"/>
            </a:ln>
            <a:effectLst/>
          </p:spPr>
          <p:txBody>
            <a:bodyPr wrap="square" lIns="34289" tIns="34289" rIns="34289" bIns="34289" numCol="1" anchor="ctr">
              <a:noAutofit/>
            </a:bodyPr>
            <a:lstStyle/>
            <a:p>
              <a:pPr algn="ctr" defTabSz="685800">
                <a:defRPr>
                  <a:solidFill>
                    <a:srgbClr val="FFFFFF"/>
                  </a:solidFill>
                </a:defRPr>
              </a:pPr>
              <a:endParaRPr/>
            </a:p>
          </p:txBody>
        </p:sp>
        <p:sp>
          <p:nvSpPr>
            <p:cNvPr id="139" name="Shape 139"/>
            <p:cNvSpPr/>
            <p:nvPr/>
          </p:nvSpPr>
          <p:spPr>
            <a:xfrm>
              <a:off x="186359" y="183900"/>
              <a:ext cx="209641" cy="212100"/>
            </a:xfrm>
            <a:prstGeom prst="rect">
              <a:avLst/>
            </a:prstGeom>
            <a:solidFill>
              <a:srgbClr val="0563C1"/>
            </a:solidFill>
            <a:ln w="3175" cap="flat">
              <a:noFill/>
              <a:miter lim="400000"/>
            </a:ln>
            <a:effectLst>
              <a:outerShdw blurRad="139700" dist="88900" dir="2700000" rotWithShape="0">
                <a:srgbClr val="000000">
                  <a:alpha val="30000"/>
                </a:srgbClr>
              </a:outerShdw>
            </a:effectLst>
          </p:spPr>
          <p:txBody>
            <a:bodyPr wrap="square" lIns="34289" tIns="34289" rIns="34289" bIns="34289" numCol="1" anchor="ctr">
              <a:noAutofit/>
            </a:bodyPr>
            <a:lstStyle/>
            <a:p>
              <a:pPr algn="ctr" defTabSz="685800">
                <a:defRPr>
                  <a:solidFill>
                    <a:srgbClr val="FFFFFF"/>
                  </a:solidFill>
                </a:defRPr>
              </a:pPr>
              <a:endParaRPr/>
            </a:p>
          </p:txBody>
        </p:sp>
      </p:grpSp>
      <p:grpSp>
        <p:nvGrpSpPr>
          <p:cNvPr id="143" name="Group 143"/>
          <p:cNvGrpSpPr/>
          <p:nvPr/>
        </p:nvGrpSpPr>
        <p:grpSpPr>
          <a:xfrm>
            <a:off x="4494255" y="330993"/>
            <a:ext cx="4128251" cy="675001"/>
            <a:chOff x="0" y="0"/>
            <a:chExt cx="4128250" cy="675000"/>
          </a:xfrm>
        </p:grpSpPr>
        <p:sp>
          <p:nvSpPr>
            <p:cNvPr id="141" name="Shape 141"/>
            <p:cNvSpPr/>
            <p:nvPr/>
          </p:nvSpPr>
          <p:spPr>
            <a:xfrm>
              <a:off x="0" y="-1"/>
              <a:ext cx="4128250" cy="675002"/>
            </a:xfrm>
            <a:custGeom>
              <a:avLst/>
              <a:gdLst/>
              <a:ahLst/>
              <a:cxnLst>
                <a:cxn ang="0">
                  <a:pos x="wd2" y="hd2"/>
                </a:cxn>
                <a:cxn ang="5400000">
                  <a:pos x="wd2" y="hd2"/>
                </a:cxn>
                <a:cxn ang="10800000">
                  <a:pos x="wd2" y="hd2"/>
                </a:cxn>
                <a:cxn ang="16200000">
                  <a:pos x="wd2" y="hd2"/>
                </a:cxn>
              </a:cxnLst>
              <a:rect l="0" t="0" r="r" b="b"/>
              <a:pathLst>
                <a:path w="21600" h="21600" extrusionOk="0">
                  <a:moveTo>
                    <a:pt x="2039" y="0"/>
                  </a:moveTo>
                  <a:lnTo>
                    <a:pt x="21600" y="0"/>
                  </a:lnTo>
                  <a:lnTo>
                    <a:pt x="21600" y="21600"/>
                  </a:lnTo>
                  <a:lnTo>
                    <a:pt x="0" y="21600"/>
                  </a:lnTo>
                  <a:close/>
                </a:path>
              </a:pathLst>
            </a:custGeom>
            <a:solidFill>
              <a:srgbClr val="FFFFFF"/>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sp>
          <p:nvSpPr>
            <p:cNvPr id="142" name="Shape 142"/>
            <p:cNvSpPr/>
            <p:nvPr/>
          </p:nvSpPr>
          <p:spPr>
            <a:xfrm>
              <a:off x="0" y="620747"/>
              <a:ext cx="4128251" cy="54254"/>
            </a:xfrm>
            <a:custGeom>
              <a:avLst/>
              <a:gdLst/>
              <a:ahLst/>
              <a:cxnLst>
                <a:cxn ang="0">
                  <a:pos x="wd2" y="hd2"/>
                </a:cxn>
                <a:cxn ang="5400000">
                  <a:pos x="wd2" y="hd2"/>
                </a:cxn>
                <a:cxn ang="10800000">
                  <a:pos x="wd2" y="hd2"/>
                </a:cxn>
                <a:cxn ang="16200000">
                  <a:pos x="wd2" y="hd2"/>
                </a:cxn>
              </a:cxnLst>
              <a:rect l="0" t="0" r="r" b="b"/>
              <a:pathLst>
                <a:path w="21600" h="21600" extrusionOk="0">
                  <a:moveTo>
                    <a:pt x="164" y="0"/>
                  </a:moveTo>
                  <a:lnTo>
                    <a:pt x="21600" y="0"/>
                  </a:lnTo>
                  <a:lnTo>
                    <a:pt x="21600" y="21600"/>
                  </a:lnTo>
                  <a:lnTo>
                    <a:pt x="0" y="21600"/>
                  </a:lnTo>
                  <a:close/>
                </a:path>
              </a:pathLst>
            </a:custGeom>
            <a:solidFill>
              <a:srgbClr val="0563C1"/>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grpSp>
      <p:sp>
        <p:nvSpPr>
          <p:cNvPr id="144" name="Shape 144"/>
          <p:cNvSpPr>
            <a:spLocks noGrp="1"/>
          </p:cNvSpPr>
          <p:nvPr>
            <p:ph type="body" sz="quarter" idx="1" hasCustomPrompt="1"/>
          </p:nvPr>
        </p:nvSpPr>
        <p:spPr>
          <a:xfrm>
            <a:off x="1103852" y="478056"/>
            <a:ext cx="1292663" cy="380875"/>
          </a:xfrm>
          <a:prstGeom prst="rect">
            <a:avLst/>
          </a:prstGeom>
        </p:spPr>
        <p:txBody>
          <a:bodyPr lIns="34289" tIns="34289" rIns="34289" bIns="34289" anchor="ctr"/>
          <a:lstStyle>
            <a:lvl1pPr marL="0" indent="0" defTabSz="685800">
              <a:lnSpc>
                <a:spcPct val="90000"/>
              </a:lnSpc>
              <a:buSzTx/>
              <a:buFontTx/>
              <a:buNone/>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vl2pPr marL="666750" indent="-209550" defTabSz="685800">
              <a:lnSpc>
                <a:spcPct val="90000"/>
              </a:lnSpc>
              <a:buFontTx/>
              <a:buChar char="•"/>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2pPr>
            <a:lvl3pPr marL="1165860" indent="-251460" defTabSz="685800">
              <a:lnSpc>
                <a:spcPct val="90000"/>
              </a:lnSpc>
              <a:buFontTx/>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3pPr>
            <a:lvl4pPr marL="1651000" indent="-279400" defTabSz="685800">
              <a:lnSpc>
                <a:spcPct val="90000"/>
              </a:lnSpc>
              <a:buFontTx/>
              <a:buChar char="•"/>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4pPr>
            <a:lvl5pPr marL="2108200" indent="-279400" defTabSz="685800">
              <a:lnSpc>
                <a:spcPct val="90000"/>
              </a:lnSpc>
              <a:buFontTx/>
              <a:buChar char="•"/>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5pPr>
          </a:lstStyle>
          <a:p>
            <a:r>
              <a:t>正文级别 1</a:t>
            </a:r>
          </a:p>
          <a:p>
            <a:pPr lvl="1"/>
            <a:r>
              <a:t>正文级别 2</a:t>
            </a:r>
          </a:p>
          <a:p>
            <a:pPr lvl="2"/>
            <a:r>
              <a:t>正文级别 3</a:t>
            </a:r>
          </a:p>
          <a:p>
            <a:pPr lvl="3"/>
            <a:r>
              <a:t>正文级别 4</a:t>
            </a:r>
          </a:p>
          <a:p>
            <a:pPr lvl="4"/>
            <a:r>
              <a:t>正文级别 5</a:t>
            </a:r>
          </a:p>
        </p:txBody>
      </p:sp>
      <p:sp>
        <p:nvSpPr>
          <p:cNvPr id="145" name="Shape 145"/>
          <p:cNvSpPr>
            <a:spLocks noGrp="1"/>
          </p:cNvSpPr>
          <p:nvPr>
            <p:ph type="body" sz="quarter" idx="13"/>
          </p:nvPr>
        </p:nvSpPr>
        <p:spPr>
          <a:xfrm>
            <a:off x="2324774" y="584645"/>
            <a:ext cx="2062694" cy="235451"/>
          </a:xfrm>
          <a:prstGeom prst="rect">
            <a:avLst/>
          </a:prstGeom>
        </p:spPr>
        <p:txBody>
          <a:bodyPr lIns="34289" tIns="34289" rIns="34289" bIns="34289" anchor="ctr"/>
          <a:lstStyle/>
          <a:p>
            <a:pPr marL="0" indent="0" defTabSz="685800">
              <a:lnSpc>
                <a:spcPct val="90000"/>
              </a:lnSpc>
              <a:buSzTx/>
              <a:buFontTx/>
              <a:buNone/>
              <a:defRPr sz="1200">
                <a:solidFill>
                  <a:srgbClr val="FFFFFF">
                    <a:alpha val="80000"/>
                  </a:srgb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a:p>
        </p:txBody>
      </p:sp>
      <p:grpSp>
        <p:nvGrpSpPr>
          <p:cNvPr id="149" name="Group 149"/>
          <p:cNvGrpSpPr/>
          <p:nvPr/>
        </p:nvGrpSpPr>
        <p:grpSpPr>
          <a:xfrm>
            <a:off x="6883023" y="459736"/>
            <a:ext cx="1469743" cy="373381"/>
            <a:chOff x="0" y="0"/>
            <a:chExt cx="1469742" cy="373379"/>
          </a:xfrm>
        </p:grpSpPr>
        <p:sp>
          <p:nvSpPr>
            <p:cNvPr id="146" name="Shape 146"/>
            <p:cNvSpPr/>
            <p:nvPr/>
          </p:nvSpPr>
          <p:spPr>
            <a:xfrm>
              <a:off x="566990" y="54380"/>
              <a:ext cx="902063" cy="233681"/>
            </a:xfrm>
            <a:prstGeom prst="rect">
              <a:avLst/>
            </a:prstGeom>
            <a:noFill/>
            <a:ln w="12700" cap="flat">
              <a:noFill/>
              <a:miter lim="400000"/>
            </a:ln>
            <a:effectLst/>
          </p:spPr>
          <p:txBody>
            <a:bodyPr wrap="square" lIns="34289" tIns="34289" rIns="34289" bIns="34289" numCol="1" anchor="t">
              <a:spAutoFit/>
            </a:bodyPr>
            <a:lstStyle>
              <a:lvl1pPr defTabSz="685800">
                <a:defRPr sz="900" b="1" spc="97">
                  <a:solidFill>
                    <a:srgbClr val="808080"/>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您的公司名称</a:t>
              </a:r>
            </a:p>
          </p:txBody>
        </p:sp>
        <p:sp>
          <p:nvSpPr>
            <p:cNvPr id="147" name="Shape 147"/>
            <p:cNvSpPr/>
            <p:nvPr/>
          </p:nvSpPr>
          <p:spPr>
            <a:xfrm>
              <a:off x="567678" y="194188"/>
              <a:ext cx="902065" cy="142703"/>
            </a:xfrm>
            <a:prstGeom prst="rect">
              <a:avLst/>
            </a:prstGeom>
            <a:noFill/>
            <a:ln w="12700" cap="flat">
              <a:noFill/>
              <a:miter lim="400000"/>
            </a:ln>
            <a:effectLst/>
          </p:spPr>
          <p:txBody>
            <a:bodyPr wrap="square" lIns="34289" tIns="34289" rIns="34289" bIns="34289" numCol="1" anchor="t">
              <a:spAutoFit/>
            </a:bodyPr>
            <a:lstStyle>
              <a:lvl1pPr defTabSz="685800">
                <a:defRPr sz="500" b="1">
                  <a:solidFill>
                    <a:srgbClr val="808080"/>
                  </a:solidFill>
                  <a:latin typeface="Arial" panose="020B0604020202020204"/>
                  <a:ea typeface="Arial" panose="020B0604020202020204"/>
                  <a:cs typeface="Arial" panose="020B0604020202020204"/>
                  <a:sym typeface="Arial" panose="020B0604020202020204"/>
                </a:defRPr>
              </a:lvl1pPr>
            </a:lstStyle>
            <a:p>
              <a:r>
                <a:t>YOUR CONPANY NAME</a:t>
              </a:r>
            </a:p>
          </p:txBody>
        </p:sp>
        <p:sp>
          <p:nvSpPr>
            <p:cNvPr id="148" name="Shape 148"/>
            <p:cNvSpPr/>
            <p:nvPr/>
          </p:nvSpPr>
          <p:spPr>
            <a:xfrm>
              <a:off x="0" y="-1"/>
              <a:ext cx="657669" cy="373381"/>
            </a:xfrm>
            <a:prstGeom prst="rect">
              <a:avLst/>
            </a:prstGeom>
            <a:noFill/>
            <a:ln w="12700" cap="flat">
              <a:noFill/>
              <a:miter lim="400000"/>
            </a:ln>
            <a:effectLst/>
          </p:spPr>
          <p:txBody>
            <a:bodyPr wrap="square" lIns="34289" tIns="34289" rIns="34289" bIns="34289" numCol="1" anchor="t">
              <a:spAutoFit/>
            </a:bodyPr>
            <a:lstStyle>
              <a:lvl1pPr defTabSz="685800">
                <a:defRPr sz="2000" spc="-107">
                  <a:solidFill>
                    <a:srgbClr val="0563C1"/>
                  </a:solidFill>
                  <a:latin typeface="Impact" panose="020B0806030902050204"/>
                  <a:ea typeface="Impact" panose="020B0806030902050204"/>
                  <a:cs typeface="Impact" panose="020B0806030902050204"/>
                  <a:sym typeface="Impact" panose="020B0806030902050204"/>
                </a:defRPr>
              </a:lvl1pPr>
            </a:lstStyle>
            <a:p>
              <a:r>
                <a:t>LOGO</a:t>
              </a:r>
            </a:p>
          </p:txBody>
        </p:sp>
      </p:grpSp>
      <p:sp>
        <p:nvSpPr>
          <p:cNvPr id="150" name="Shape 150"/>
          <p:cNvSpPr/>
          <p:nvPr/>
        </p:nvSpPr>
        <p:spPr>
          <a:xfrm>
            <a:off x="4133264" y="4877126"/>
            <a:ext cx="877474" cy="157481"/>
          </a:xfrm>
          <a:prstGeom prst="rect">
            <a:avLst/>
          </a:prstGeom>
          <a:ln w="12700">
            <a:miter lim="400000"/>
          </a:ln>
        </p:spPr>
        <p:txBody>
          <a:bodyPr wrap="none" lIns="34289" tIns="34289" rIns="34289" bIns="34289">
            <a:spAutoFit/>
          </a:bodyPr>
          <a:lstStyle/>
          <a:p>
            <a:pPr algn="ctr" defTabSz="685800">
              <a:defRPr sz="600">
                <a:solidFill>
                  <a:srgbClr val="808080"/>
                </a:solidFill>
                <a:latin typeface="Open Sans" panose="020B0606030504020204"/>
                <a:ea typeface="Open Sans" panose="020B0606030504020204"/>
                <a:cs typeface="Open Sans" panose="020B0606030504020204"/>
                <a:sym typeface="Open Sans" panose="020B0606030504020204"/>
              </a:defRPr>
            </a:pPr>
            <a:r>
              <a:t>www.</a:t>
            </a:r>
            <a:r>
              <a:rPr>
                <a:solidFill>
                  <a:srgbClr val="0563C1"/>
                </a:solidFill>
              </a:rPr>
              <a:t>websitename</a:t>
            </a:r>
            <a:r>
              <a:t>.com</a:t>
            </a:r>
          </a:p>
        </p:txBody>
      </p:sp>
      <p:sp>
        <p:nvSpPr>
          <p:cNvPr id="151" name="Shape 151"/>
          <p:cNvSpPr>
            <a:spLocks noGrp="1"/>
          </p:cNvSpPr>
          <p:nvPr>
            <p:ph type="sldNum" sz="quarter" idx="2"/>
          </p:nvPr>
        </p:nvSpPr>
        <p:spPr>
          <a:xfrm>
            <a:off x="8565740" y="4877126"/>
            <a:ext cx="161201" cy="157481"/>
          </a:xfrm>
          <a:prstGeom prst="rect">
            <a:avLst/>
          </a:prstGeom>
        </p:spPr>
        <p:txBody>
          <a:bodyPr lIns="34289" tIns="34289" rIns="34289" bIns="34289" anchor="t"/>
          <a:lstStyle>
            <a:lvl1pPr algn="ctr" defTabSz="685800">
              <a:defRPr sz="600">
                <a:solidFill>
                  <a:srgbClr val="808080"/>
                </a:solidFill>
              </a:defRPr>
            </a:lvl1pPr>
          </a:lstStyle>
          <a:p>
            <a:fld id="{86CB4B4D-7CA3-9044-876B-883B54F8677D}" type="slidenum">
              <a:rPr/>
              <a:t>‹#›</a:t>
            </a:fld>
            <a:endParaRPr/>
          </a:p>
        </p:txBody>
      </p:sp>
      <p:sp>
        <p:nvSpPr>
          <p:cNvPr id="152" name="Shape 152"/>
          <p:cNvSpPr/>
          <p:nvPr/>
        </p:nvSpPr>
        <p:spPr>
          <a:xfrm>
            <a:off x="8600819" y="5052459"/>
            <a:ext cx="91042" cy="91042"/>
          </a:xfrm>
          <a:prstGeom prst="rect">
            <a:avLst/>
          </a:prstGeom>
          <a:solidFill>
            <a:srgbClr val="0563C1"/>
          </a:solidFill>
          <a:ln w="12700">
            <a:miter lim="400000"/>
          </a:ln>
        </p:spPr>
        <p:txBody>
          <a:bodyPr lIns="34289" tIns="34289" rIns="34289" bIns="34289" anchor="ctr"/>
          <a:lstStyle/>
          <a:p>
            <a:pPr algn="ctr" defTabSz="685800">
              <a:defRPr sz="1200">
                <a:solidFill>
                  <a:srgbClr val="FFFFFF"/>
                </a:solidFill>
              </a:defRPr>
            </a:pPr>
            <a:endParaRPr/>
          </a:p>
        </p:txBody>
      </p:sp>
      <p:sp>
        <p:nvSpPr>
          <p:cNvPr id="153" name="Shape 153"/>
          <p:cNvSpPr/>
          <p:nvPr/>
        </p:nvSpPr>
        <p:spPr>
          <a:xfrm>
            <a:off x="398842" y="4877291"/>
            <a:ext cx="657172" cy="157481"/>
          </a:xfrm>
          <a:prstGeom prst="rect">
            <a:avLst/>
          </a:prstGeom>
          <a:ln w="12700">
            <a:miter lim="400000"/>
          </a:ln>
        </p:spPr>
        <p:txBody>
          <a:bodyPr wrap="none" lIns="34289" tIns="34289" rIns="34289" bIns="34289">
            <a:spAutoFit/>
          </a:bodyPr>
          <a:lstStyle>
            <a:lvl1pPr algn="ctr" defTabSz="685800">
              <a:defRPr sz="600" b="1">
                <a:solidFill>
                  <a:srgbClr val="0563C1"/>
                </a:solidFill>
                <a:latin typeface="Open Sans" panose="020B0606030504020204"/>
                <a:ea typeface="Open Sans" panose="020B0606030504020204"/>
                <a:cs typeface="Open Sans" panose="020B0606030504020204"/>
                <a:sym typeface="Open Sans" panose="020B0606030504020204"/>
              </a:defRPr>
            </a:lvl1pPr>
          </a:lstStyle>
          <a:p>
            <a:r>
              <a:t>Company Name</a:t>
            </a: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自定义版式">
    <p:bg>
      <p:bgPr>
        <a:solidFill>
          <a:srgbClr val="FFFFFF"/>
        </a:solidFill>
        <a:effectLst/>
      </p:bgPr>
    </p:bg>
    <p:spTree>
      <p:nvGrpSpPr>
        <p:cNvPr id="1" name=""/>
        <p:cNvGrpSpPr/>
        <p:nvPr/>
      </p:nvGrpSpPr>
      <p:grpSpPr>
        <a:xfrm>
          <a:off x="0" y="0"/>
          <a:ext cx="0" cy="0"/>
          <a:chOff x="0" y="0"/>
          <a:chExt cx="0" cy="0"/>
        </a:xfrm>
      </p:grpSpPr>
      <p:grpSp>
        <p:nvGrpSpPr>
          <p:cNvPr id="164" name="Group 164"/>
          <p:cNvGrpSpPr/>
          <p:nvPr/>
        </p:nvGrpSpPr>
        <p:grpSpPr>
          <a:xfrm>
            <a:off x="1" y="-1"/>
            <a:ext cx="9144001" cy="76321"/>
            <a:chOff x="0" y="0"/>
            <a:chExt cx="9144000" cy="76319"/>
          </a:xfrm>
        </p:grpSpPr>
        <p:sp>
          <p:nvSpPr>
            <p:cNvPr id="160" name="Shape 160"/>
            <p:cNvSpPr/>
            <p:nvPr/>
          </p:nvSpPr>
          <p:spPr>
            <a:xfrm>
              <a:off x="0" y="-1"/>
              <a:ext cx="2876345" cy="76321"/>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61" name="Shape 161"/>
            <p:cNvSpPr/>
            <p:nvPr/>
          </p:nvSpPr>
          <p:spPr>
            <a:xfrm>
              <a:off x="2876344" y="-1"/>
              <a:ext cx="2527702" cy="76321"/>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62" name="Shape 162"/>
            <p:cNvSpPr/>
            <p:nvPr/>
          </p:nvSpPr>
          <p:spPr>
            <a:xfrm>
              <a:off x="7430487" y="-1"/>
              <a:ext cx="1713514" cy="76321"/>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63" name="Shape 163"/>
            <p:cNvSpPr/>
            <p:nvPr/>
          </p:nvSpPr>
          <p:spPr>
            <a:xfrm>
              <a:off x="5404045" y="-1"/>
              <a:ext cx="2048727" cy="76321"/>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169" name="Group 169"/>
          <p:cNvGrpSpPr/>
          <p:nvPr/>
        </p:nvGrpSpPr>
        <p:grpSpPr>
          <a:xfrm>
            <a:off x="0" y="5067180"/>
            <a:ext cx="9144001" cy="76320"/>
            <a:chOff x="0" y="0"/>
            <a:chExt cx="9143999" cy="76319"/>
          </a:xfrm>
        </p:grpSpPr>
        <p:sp>
          <p:nvSpPr>
            <p:cNvPr id="165" name="Shape 165"/>
            <p:cNvSpPr/>
            <p:nvPr/>
          </p:nvSpPr>
          <p:spPr>
            <a:xfrm flipH="1">
              <a:off x="6267655" y="0"/>
              <a:ext cx="2876345" cy="76320"/>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66" name="Shape 166"/>
            <p:cNvSpPr/>
            <p:nvPr/>
          </p:nvSpPr>
          <p:spPr>
            <a:xfrm flipH="1">
              <a:off x="3739954" y="0"/>
              <a:ext cx="2527702" cy="76320"/>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67" name="Shape 167"/>
            <p:cNvSpPr/>
            <p:nvPr/>
          </p:nvSpPr>
          <p:spPr>
            <a:xfrm flipH="1">
              <a:off x="0" y="0"/>
              <a:ext cx="1713514" cy="76320"/>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68" name="Shape 168"/>
            <p:cNvSpPr/>
            <p:nvPr/>
          </p:nvSpPr>
          <p:spPr>
            <a:xfrm flipH="1">
              <a:off x="1691228" y="0"/>
              <a:ext cx="2048727" cy="76320"/>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sp>
        <p:nvSpPr>
          <p:cNvPr id="170" name="Shape 170"/>
          <p:cNvSpPr>
            <a:spLocks noGrp="1"/>
          </p:cNvSpPr>
          <p:nvPr>
            <p:ph type="pic" sz="half" idx="13"/>
          </p:nvPr>
        </p:nvSpPr>
        <p:spPr>
          <a:xfrm>
            <a:off x="4601040" y="936855"/>
            <a:ext cx="4021468" cy="2952065"/>
          </a:xfrm>
          <a:prstGeom prst="rect">
            <a:avLst/>
          </a:prstGeom>
        </p:spPr>
        <p:txBody>
          <a:bodyPr lIns="91439" rIns="91439">
            <a:noAutofit/>
          </a:bodyPr>
          <a:lstStyle/>
          <a:p>
            <a:endParaRPr/>
          </a:p>
        </p:txBody>
      </p:sp>
      <p:sp>
        <p:nvSpPr>
          <p:cNvPr id="171" name="Shape 171"/>
          <p:cNvSpPr>
            <a:spLocks noGrp="1"/>
          </p:cNvSpPr>
          <p:nvPr>
            <p:ph type="pic" sz="half" idx="14"/>
          </p:nvPr>
        </p:nvSpPr>
        <p:spPr>
          <a:xfrm>
            <a:off x="521494" y="936855"/>
            <a:ext cx="4079547" cy="2952064"/>
          </a:xfrm>
          <a:prstGeom prst="rect">
            <a:avLst/>
          </a:prstGeom>
        </p:spPr>
        <p:txBody>
          <a:bodyPr lIns="91439" rIns="91439">
            <a:noAutofit/>
          </a:bodyPr>
          <a:lstStyle/>
          <a:p>
            <a:endParaRPr/>
          </a:p>
        </p:txBody>
      </p:sp>
      <p:sp>
        <p:nvSpPr>
          <p:cNvPr id="172" name="Shape 172"/>
          <p:cNvSpPr>
            <a:spLocks noGrp="1"/>
          </p:cNvSpPr>
          <p:nvPr>
            <p:ph type="sldNum" sz="quarter" idx="2"/>
          </p:nvPr>
        </p:nvSpPr>
        <p:spPr>
          <a:xfrm>
            <a:off x="4419600" y="4627562"/>
            <a:ext cx="2133600" cy="279401"/>
          </a:xfrm>
          <a:prstGeom prst="rect">
            <a:avLst/>
          </a:prstGeom>
        </p:spPr>
        <p:txBody>
          <a:bodyPr lIns="34289" tIns="34289" rIns="34289" bIns="34289"/>
          <a:lstStyle>
            <a:lvl1pPr defTabSz="685800">
              <a:defRPr sz="900">
                <a:solidFill>
                  <a:srgbClr val="000000"/>
                </a:solidFill>
                <a:latin typeface="Arial" panose="020B0604020202020204"/>
                <a:ea typeface="Arial" panose="020B0604020202020204"/>
                <a:cs typeface="Arial" panose="020B0604020202020204"/>
                <a:sym typeface="Arial" panose="020B0604020202020204"/>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3_自定义版式">
    <p:bg>
      <p:bgPr>
        <a:solidFill>
          <a:srgbClr val="FFFFFF"/>
        </a:solidFill>
        <a:effectLst/>
      </p:bgPr>
    </p:bg>
    <p:spTree>
      <p:nvGrpSpPr>
        <p:cNvPr id="1" name=""/>
        <p:cNvGrpSpPr/>
        <p:nvPr/>
      </p:nvGrpSpPr>
      <p:grpSpPr>
        <a:xfrm>
          <a:off x="0" y="0"/>
          <a:ext cx="0" cy="0"/>
          <a:chOff x="0" y="0"/>
          <a:chExt cx="0" cy="0"/>
        </a:xfrm>
      </p:grpSpPr>
      <p:grpSp>
        <p:nvGrpSpPr>
          <p:cNvPr id="183" name="Group 183"/>
          <p:cNvGrpSpPr/>
          <p:nvPr/>
        </p:nvGrpSpPr>
        <p:grpSpPr>
          <a:xfrm>
            <a:off x="1" y="-1"/>
            <a:ext cx="9144001" cy="76321"/>
            <a:chOff x="0" y="0"/>
            <a:chExt cx="9144000" cy="76319"/>
          </a:xfrm>
        </p:grpSpPr>
        <p:sp>
          <p:nvSpPr>
            <p:cNvPr id="179" name="Shape 179"/>
            <p:cNvSpPr/>
            <p:nvPr/>
          </p:nvSpPr>
          <p:spPr>
            <a:xfrm>
              <a:off x="0" y="-1"/>
              <a:ext cx="2876345" cy="76321"/>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80" name="Shape 180"/>
            <p:cNvSpPr/>
            <p:nvPr/>
          </p:nvSpPr>
          <p:spPr>
            <a:xfrm>
              <a:off x="2876344" y="-1"/>
              <a:ext cx="2527702" cy="76321"/>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81" name="Shape 181"/>
            <p:cNvSpPr/>
            <p:nvPr/>
          </p:nvSpPr>
          <p:spPr>
            <a:xfrm>
              <a:off x="7430487" y="-1"/>
              <a:ext cx="1713514" cy="76321"/>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82" name="Shape 182"/>
            <p:cNvSpPr/>
            <p:nvPr/>
          </p:nvSpPr>
          <p:spPr>
            <a:xfrm>
              <a:off x="5404045" y="-1"/>
              <a:ext cx="2048727" cy="76321"/>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188" name="Group 188"/>
          <p:cNvGrpSpPr/>
          <p:nvPr/>
        </p:nvGrpSpPr>
        <p:grpSpPr>
          <a:xfrm>
            <a:off x="0" y="5067180"/>
            <a:ext cx="9144001" cy="76320"/>
            <a:chOff x="0" y="0"/>
            <a:chExt cx="9143999" cy="76319"/>
          </a:xfrm>
        </p:grpSpPr>
        <p:sp>
          <p:nvSpPr>
            <p:cNvPr id="184" name="Shape 184"/>
            <p:cNvSpPr/>
            <p:nvPr/>
          </p:nvSpPr>
          <p:spPr>
            <a:xfrm flipH="1">
              <a:off x="6267655" y="0"/>
              <a:ext cx="2876345" cy="76320"/>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85" name="Shape 185"/>
            <p:cNvSpPr/>
            <p:nvPr/>
          </p:nvSpPr>
          <p:spPr>
            <a:xfrm flipH="1">
              <a:off x="3739954" y="0"/>
              <a:ext cx="2527702" cy="76320"/>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86" name="Shape 186"/>
            <p:cNvSpPr/>
            <p:nvPr/>
          </p:nvSpPr>
          <p:spPr>
            <a:xfrm flipH="1">
              <a:off x="0" y="0"/>
              <a:ext cx="1713514" cy="76320"/>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87" name="Shape 187"/>
            <p:cNvSpPr/>
            <p:nvPr/>
          </p:nvSpPr>
          <p:spPr>
            <a:xfrm flipH="1">
              <a:off x="1691228" y="0"/>
              <a:ext cx="2048727" cy="76320"/>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sp>
        <p:nvSpPr>
          <p:cNvPr id="189" name="Shape 189"/>
          <p:cNvSpPr>
            <a:spLocks noGrp="1"/>
          </p:cNvSpPr>
          <p:nvPr>
            <p:ph type="pic" sz="quarter" idx="13"/>
          </p:nvPr>
        </p:nvSpPr>
        <p:spPr>
          <a:xfrm>
            <a:off x="1929359" y="2064245"/>
            <a:ext cx="1297414" cy="1138827"/>
          </a:xfrm>
          <a:prstGeom prst="rect">
            <a:avLst/>
          </a:prstGeom>
        </p:spPr>
        <p:txBody>
          <a:bodyPr lIns="91439" rIns="91439">
            <a:noAutofit/>
          </a:bodyPr>
          <a:lstStyle/>
          <a:p>
            <a:endParaRPr/>
          </a:p>
        </p:txBody>
      </p:sp>
      <p:sp>
        <p:nvSpPr>
          <p:cNvPr id="190" name="Shape 190"/>
          <p:cNvSpPr>
            <a:spLocks noGrp="1"/>
          </p:cNvSpPr>
          <p:nvPr>
            <p:ph type="pic" sz="quarter" idx="14"/>
          </p:nvPr>
        </p:nvSpPr>
        <p:spPr>
          <a:xfrm>
            <a:off x="3262044" y="3231373"/>
            <a:ext cx="1295880" cy="1140173"/>
          </a:xfrm>
          <a:prstGeom prst="rect">
            <a:avLst/>
          </a:prstGeom>
        </p:spPr>
        <p:txBody>
          <a:bodyPr lIns="91439" rIns="91439">
            <a:noAutofit/>
          </a:bodyPr>
          <a:lstStyle/>
          <a:p>
            <a:endParaRPr/>
          </a:p>
        </p:txBody>
      </p:sp>
      <p:sp>
        <p:nvSpPr>
          <p:cNvPr id="191" name="Shape 191"/>
          <p:cNvSpPr>
            <a:spLocks noGrp="1"/>
          </p:cNvSpPr>
          <p:nvPr>
            <p:ph type="pic" sz="quarter" idx="15"/>
          </p:nvPr>
        </p:nvSpPr>
        <p:spPr>
          <a:xfrm>
            <a:off x="4596241" y="2049421"/>
            <a:ext cx="2595039" cy="2307300"/>
          </a:xfrm>
          <a:prstGeom prst="rect">
            <a:avLst/>
          </a:prstGeom>
        </p:spPr>
        <p:txBody>
          <a:bodyPr lIns="91439" rIns="91439">
            <a:noAutofit/>
          </a:bodyPr>
          <a:lstStyle/>
          <a:p>
            <a:endParaRPr/>
          </a:p>
        </p:txBody>
      </p:sp>
      <p:sp>
        <p:nvSpPr>
          <p:cNvPr id="192" name="Shape 192"/>
          <p:cNvSpPr>
            <a:spLocks noGrp="1"/>
          </p:cNvSpPr>
          <p:nvPr>
            <p:ph type="pic" sz="quarter" idx="16"/>
          </p:nvPr>
        </p:nvSpPr>
        <p:spPr>
          <a:xfrm>
            <a:off x="7258566" y="3231373"/>
            <a:ext cx="1297413" cy="1140173"/>
          </a:xfrm>
          <a:prstGeom prst="rect">
            <a:avLst/>
          </a:prstGeom>
        </p:spPr>
        <p:txBody>
          <a:bodyPr lIns="91439" rIns="91439">
            <a:noAutofit/>
          </a:bodyPr>
          <a:lstStyle/>
          <a:p>
            <a:endParaRPr/>
          </a:p>
        </p:txBody>
      </p:sp>
      <p:sp>
        <p:nvSpPr>
          <p:cNvPr id="193" name="Shape 193"/>
          <p:cNvSpPr>
            <a:spLocks noGrp="1"/>
          </p:cNvSpPr>
          <p:nvPr>
            <p:ph type="pic" sz="quarter" idx="17"/>
          </p:nvPr>
        </p:nvSpPr>
        <p:spPr>
          <a:xfrm>
            <a:off x="596674" y="895772"/>
            <a:ext cx="1297413" cy="1140173"/>
          </a:xfrm>
          <a:prstGeom prst="rect">
            <a:avLst/>
          </a:prstGeom>
        </p:spPr>
        <p:txBody>
          <a:bodyPr lIns="91439" rIns="91439">
            <a:noAutofit/>
          </a:bodyPr>
          <a:lstStyle/>
          <a:p>
            <a:endParaRPr/>
          </a:p>
        </p:txBody>
      </p:sp>
      <p:sp>
        <p:nvSpPr>
          <p:cNvPr id="194" name="Shape 194"/>
          <p:cNvSpPr>
            <a:spLocks noGrp="1"/>
          </p:cNvSpPr>
          <p:nvPr>
            <p:ph type="pic" sz="quarter" idx="18"/>
          </p:nvPr>
        </p:nvSpPr>
        <p:spPr>
          <a:xfrm>
            <a:off x="1929359" y="895772"/>
            <a:ext cx="1297414" cy="1140173"/>
          </a:xfrm>
          <a:prstGeom prst="rect">
            <a:avLst/>
          </a:prstGeom>
        </p:spPr>
        <p:txBody>
          <a:bodyPr lIns="91439" rIns="91439">
            <a:noAutofit/>
          </a:bodyPr>
          <a:lstStyle/>
          <a:p>
            <a:endParaRPr/>
          </a:p>
        </p:txBody>
      </p:sp>
      <p:sp>
        <p:nvSpPr>
          <p:cNvPr id="195" name="Shape 195"/>
          <p:cNvSpPr>
            <a:spLocks noGrp="1"/>
          </p:cNvSpPr>
          <p:nvPr>
            <p:ph type="pic" sz="quarter" idx="19"/>
          </p:nvPr>
        </p:nvSpPr>
        <p:spPr>
          <a:xfrm>
            <a:off x="3262044" y="895772"/>
            <a:ext cx="2628565" cy="1140173"/>
          </a:xfrm>
          <a:prstGeom prst="rect">
            <a:avLst/>
          </a:prstGeom>
        </p:spPr>
        <p:txBody>
          <a:bodyPr lIns="91439" rIns="91439">
            <a:noAutofit/>
          </a:bodyPr>
          <a:lstStyle/>
          <a:p>
            <a:endParaRPr/>
          </a:p>
        </p:txBody>
      </p:sp>
      <p:sp>
        <p:nvSpPr>
          <p:cNvPr id="196" name="Shape 196"/>
          <p:cNvSpPr/>
          <p:nvPr/>
        </p:nvSpPr>
        <p:spPr>
          <a:xfrm>
            <a:off x="1859948" y="2961829"/>
            <a:ext cx="368062" cy="3234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67" y="0"/>
                </a:lnTo>
                <a:lnTo>
                  <a:pt x="767" y="20805"/>
                </a:lnTo>
                <a:lnTo>
                  <a:pt x="21600" y="20805"/>
                </a:lnTo>
                <a:lnTo>
                  <a:pt x="21600" y="21600"/>
                </a:lnTo>
                <a:lnTo>
                  <a:pt x="0" y="21600"/>
                </a:lnTo>
                <a:close/>
              </a:path>
            </a:pathLst>
          </a:custGeom>
          <a:solidFill>
            <a:srgbClr val="188AE8"/>
          </a:solidFill>
          <a:ln w="3175">
            <a:solidFill>
              <a:srgbClr val="0070C0"/>
            </a:solidFill>
            <a:miter/>
          </a:ln>
        </p:spPr>
        <p:txBody>
          <a:bodyPr lIns="34289" tIns="34289" rIns="34289" bIns="34289" anchor="ct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97" name="Shape 197"/>
          <p:cNvSpPr/>
          <p:nvPr/>
        </p:nvSpPr>
        <p:spPr>
          <a:xfrm>
            <a:off x="521493" y="823522"/>
            <a:ext cx="366527" cy="32210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795"/>
                </a:lnTo>
                <a:lnTo>
                  <a:pt x="767" y="795"/>
                </a:lnTo>
                <a:lnTo>
                  <a:pt x="767" y="21600"/>
                </a:lnTo>
                <a:lnTo>
                  <a:pt x="0" y="21600"/>
                </a:lnTo>
                <a:close/>
              </a:path>
            </a:pathLst>
          </a:custGeom>
          <a:solidFill>
            <a:srgbClr val="188AE8"/>
          </a:solidFill>
          <a:ln w="3175">
            <a:solidFill>
              <a:srgbClr val="0070C0"/>
            </a:solidFill>
            <a:miter/>
          </a:ln>
        </p:spPr>
        <p:txBody>
          <a:bodyPr lIns="34289" tIns="34289" rIns="34289" bIns="34289" anchor="ct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98" name="Shape 198"/>
          <p:cNvSpPr/>
          <p:nvPr/>
        </p:nvSpPr>
        <p:spPr>
          <a:xfrm>
            <a:off x="6930212" y="1965693"/>
            <a:ext cx="368061" cy="3234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0805" y="21600"/>
                </a:lnTo>
                <a:lnTo>
                  <a:pt x="20805" y="767"/>
                </a:lnTo>
                <a:lnTo>
                  <a:pt x="0" y="767"/>
                </a:lnTo>
                <a:close/>
              </a:path>
            </a:pathLst>
          </a:custGeom>
          <a:solidFill>
            <a:srgbClr val="188AE8"/>
          </a:solidFill>
          <a:ln w="3175">
            <a:solidFill>
              <a:srgbClr val="0070C0"/>
            </a:solidFill>
            <a:miter/>
          </a:ln>
        </p:spPr>
        <p:txBody>
          <a:bodyPr lIns="34289" tIns="34289" rIns="34289" bIns="34289" anchor="ct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199" name="Shape 199"/>
          <p:cNvSpPr/>
          <p:nvPr/>
        </p:nvSpPr>
        <p:spPr>
          <a:xfrm>
            <a:off x="8255979" y="4129628"/>
            <a:ext cx="366528" cy="322106"/>
          </a:xfrm>
          <a:custGeom>
            <a:avLst/>
            <a:gdLst/>
            <a:ahLst/>
            <a:cxnLst>
              <a:cxn ang="0">
                <a:pos x="wd2" y="hd2"/>
              </a:cxn>
              <a:cxn ang="5400000">
                <a:pos x="wd2" y="hd2"/>
              </a:cxn>
              <a:cxn ang="10800000">
                <a:pos x="wd2" y="hd2"/>
              </a:cxn>
              <a:cxn ang="16200000">
                <a:pos x="wd2" y="hd2"/>
              </a:cxn>
            </a:cxnLst>
            <a:rect l="0" t="0" r="r" b="b"/>
            <a:pathLst>
              <a:path w="21600" h="21600" extrusionOk="0">
                <a:moveTo>
                  <a:pt x="20805" y="0"/>
                </a:moveTo>
                <a:lnTo>
                  <a:pt x="21600" y="0"/>
                </a:lnTo>
                <a:lnTo>
                  <a:pt x="21600" y="21600"/>
                </a:lnTo>
                <a:lnTo>
                  <a:pt x="0" y="21600"/>
                </a:lnTo>
                <a:lnTo>
                  <a:pt x="0" y="20833"/>
                </a:lnTo>
                <a:lnTo>
                  <a:pt x="20805" y="20833"/>
                </a:lnTo>
                <a:close/>
              </a:path>
            </a:pathLst>
          </a:custGeom>
          <a:solidFill>
            <a:srgbClr val="188AE8"/>
          </a:solidFill>
          <a:ln w="3175">
            <a:solidFill>
              <a:srgbClr val="0070C0"/>
            </a:solidFill>
            <a:miter/>
          </a:ln>
        </p:spPr>
        <p:txBody>
          <a:bodyPr lIns="34289" tIns="34289" rIns="34289" bIns="34289" anchor="ct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00" name="Shape 200"/>
          <p:cNvSpPr/>
          <p:nvPr/>
        </p:nvSpPr>
        <p:spPr>
          <a:xfrm>
            <a:off x="3262044" y="2064245"/>
            <a:ext cx="1295880" cy="1138827"/>
          </a:xfrm>
          <a:prstGeom prst="rect">
            <a:avLst/>
          </a:prstGeom>
          <a:solidFill>
            <a:srgbClr val="0070C0"/>
          </a:solidFill>
          <a:ln w="3175">
            <a:solidFill>
              <a:srgbClr val="8FAADC"/>
            </a:solidFill>
            <a:miter/>
          </a:ln>
        </p:spPr>
        <p:txBody>
          <a:bodyPr lIns="34289" tIns="34289" rIns="34289" bIns="34289" anchor="ctr"/>
          <a:lstStyle/>
          <a:p>
            <a:pPr algn="ctr" defTabSz="685800">
              <a:lnSpc>
                <a:spcPct val="150000"/>
              </a:lnSpc>
              <a:defRPr sz="1200">
                <a:solidFill>
                  <a:srgbClr val="203864"/>
                </a:solidFill>
                <a:latin typeface="Arial" panose="020B0604020202020204"/>
                <a:ea typeface="Arial" panose="020B0604020202020204"/>
                <a:cs typeface="Arial" panose="020B0604020202020204"/>
                <a:sym typeface="Arial" panose="020B0604020202020204"/>
              </a:defRPr>
            </a:pPr>
            <a:endParaRPr/>
          </a:p>
        </p:txBody>
      </p:sp>
      <p:sp>
        <p:nvSpPr>
          <p:cNvPr id="201" name="Shape 201"/>
          <p:cNvSpPr>
            <a:spLocks noGrp="1"/>
          </p:cNvSpPr>
          <p:nvPr>
            <p:ph type="sldNum" sz="quarter" idx="2"/>
          </p:nvPr>
        </p:nvSpPr>
        <p:spPr>
          <a:xfrm>
            <a:off x="4419600" y="4627562"/>
            <a:ext cx="2133600" cy="279401"/>
          </a:xfrm>
          <a:prstGeom prst="rect">
            <a:avLst/>
          </a:prstGeom>
        </p:spPr>
        <p:txBody>
          <a:bodyPr lIns="34289" tIns="34289" rIns="34289" bIns="34289"/>
          <a:lstStyle>
            <a:lvl1pPr defTabSz="685800">
              <a:defRPr sz="900">
                <a:solidFill>
                  <a:srgbClr val="000000"/>
                </a:solidFill>
                <a:latin typeface="Arial" panose="020B0604020202020204"/>
                <a:ea typeface="Arial" panose="020B0604020202020204"/>
                <a:cs typeface="Arial" panose="020B0604020202020204"/>
                <a:sym typeface="Arial" panose="020B0604020202020204"/>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4_自定义版式">
    <p:bg>
      <p:bgPr>
        <a:solidFill>
          <a:srgbClr val="FFFFFF"/>
        </a:solidFill>
        <a:effectLst/>
      </p:bgPr>
    </p:bg>
    <p:spTree>
      <p:nvGrpSpPr>
        <p:cNvPr id="1" name=""/>
        <p:cNvGrpSpPr/>
        <p:nvPr/>
      </p:nvGrpSpPr>
      <p:grpSpPr>
        <a:xfrm>
          <a:off x="0" y="0"/>
          <a:ext cx="0" cy="0"/>
          <a:chOff x="0" y="0"/>
          <a:chExt cx="0" cy="0"/>
        </a:xfrm>
      </p:grpSpPr>
      <p:grpSp>
        <p:nvGrpSpPr>
          <p:cNvPr id="212" name="Group 212"/>
          <p:cNvGrpSpPr/>
          <p:nvPr/>
        </p:nvGrpSpPr>
        <p:grpSpPr>
          <a:xfrm>
            <a:off x="1" y="-1"/>
            <a:ext cx="9144001" cy="76321"/>
            <a:chOff x="0" y="0"/>
            <a:chExt cx="9144000" cy="76319"/>
          </a:xfrm>
        </p:grpSpPr>
        <p:sp>
          <p:nvSpPr>
            <p:cNvPr id="208" name="Shape 208"/>
            <p:cNvSpPr/>
            <p:nvPr/>
          </p:nvSpPr>
          <p:spPr>
            <a:xfrm>
              <a:off x="0" y="-1"/>
              <a:ext cx="2876345" cy="76321"/>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09" name="Shape 209"/>
            <p:cNvSpPr/>
            <p:nvPr/>
          </p:nvSpPr>
          <p:spPr>
            <a:xfrm>
              <a:off x="2876344" y="-1"/>
              <a:ext cx="2527702" cy="76321"/>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10" name="Shape 210"/>
            <p:cNvSpPr/>
            <p:nvPr/>
          </p:nvSpPr>
          <p:spPr>
            <a:xfrm>
              <a:off x="7430487" y="-1"/>
              <a:ext cx="1713514" cy="76321"/>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11" name="Shape 211"/>
            <p:cNvSpPr/>
            <p:nvPr/>
          </p:nvSpPr>
          <p:spPr>
            <a:xfrm>
              <a:off x="5404045" y="-1"/>
              <a:ext cx="2048727" cy="76321"/>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217" name="Group 217"/>
          <p:cNvGrpSpPr/>
          <p:nvPr/>
        </p:nvGrpSpPr>
        <p:grpSpPr>
          <a:xfrm>
            <a:off x="0" y="5067180"/>
            <a:ext cx="9144001" cy="76320"/>
            <a:chOff x="0" y="0"/>
            <a:chExt cx="9143999" cy="76319"/>
          </a:xfrm>
        </p:grpSpPr>
        <p:sp>
          <p:nvSpPr>
            <p:cNvPr id="213" name="Shape 213"/>
            <p:cNvSpPr/>
            <p:nvPr/>
          </p:nvSpPr>
          <p:spPr>
            <a:xfrm flipH="1">
              <a:off x="6267655" y="0"/>
              <a:ext cx="2876345" cy="76320"/>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14" name="Shape 214"/>
            <p:cNvSpPr/>
            <p:nvPr/>
          </p:nvSpPr>
          <p:spPr>
            <a:xfrm flipH="1">
              <a:off x="3739954" y="0"/>
              <a:ext cx="2527702" cy="76320"/>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15" name="Shape 215"/>
            <p:cNvSpPr/>
            <p:nvPr/>
          </p:nvSpPr>
          <p:spPr>
            <a:xfrm flipH="1">
              <a:off x="0" y="0"/>
              <a:ext cx="1713514" cy="76320"/>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16" name="Shape 216"/>
            <p:cNvSpPr/>
            <p:nvPr/>
          </p:nvSpPr>
          <p:spPr>
            <a:xfrm flipH="1">
              <a:off x="1691228" y="0"/>
              <a:ext cx="2048727" cy="76320"/>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sp>
        <p:nvSpPr>
          <p:cNvPr id="218" name="Shape 218"/>
          <p:cNvSpPr>
            <a:spLocks noGrp="1"/>
          </p:cNvSpPr>
          <p:nvPr>
            <p:ph type="pic" sz="quarter" idx="13"/>
          </p:nvPr>
        </p:nvSpPr>
        <p:spPr>
          <a:xfrm>
            <a:off x="521494" y="1511705"/>
            <a:ext cx="1654086" cy="1654085"/>
          </a:xfrm>
          <a:prstGeom prst="rect">
            <a:avLst/>
          </a:prstGeom>
          <a:ln>
            <a:solidFill>
              <a:srgbClr val="FFFFFF"/>
            </a:solidFill>
            <a:round/>
          </a:ln>
        </p:spPr>
        <p:txBody>
          <a:bodyPr lIns="91439" rIns="91439">
            <a:noAutofit/>
          </a:bodyPr>
          <a:lstStyle/>
          <a:p>
            <a:endParaRPr/>
          </a:p>
        </p:txBody>
      </p:sp>
      <p:sp>
        <p:nvSpPr>
          <p:cNvPr id="219" name="Shape 219"/>
          <p:cNvSpPr>
            <a:spLocks noGrp="1"/>
          </p:cNvSpPr>
          <p:nvPr>
            <p:ph type="pic" sz="quarter" idx="14"/>
          </p:nvPr>
        </p:nvSpPr>
        <p:spPr>
          <a:xfrm>
            <a:off x="1748384" y="1125764"/>
            <a:ext cx="2073975" cy="2073974"/>
          </a:xfrm>
          <a:prstGeom prst="rect">
            <a:avLst/>
          </a:prstGeom>
          <a:ln>
            <a:solidFill>
              <a:srgbClr val="FFFFFF"/>
            </a:solidFill>
            <a:round/>
          </a:ln>
        </p:spPr>
        <p:txBody>
          <a:bodyPr lIns="91439" rIns="91439">
            <a:noAutofit/>
          </a:bodyPr>
          <a:lstStyle/>
          <a:p>
            <a:endParaRPr/>
          </a:p>
        </p:txBody>
      </p:sp>
      <p:sp>
        <p:nvSpPr>
          <p:cNvPr id="220" name="Shape 220"/>
          <p:cNvSpPr>
            <a:spLocks noGrp="1"/>
          </p:cNvSpPr>
          <p:nvPr>
            <p:ph type="pic" sz="quarter" idx="15"/>
          </p:nvPr>
        </p:nvSpPr>
        <p:spPr>
          <a:xfrm>
            <a:off x="3395163" y="859851"/>
            <a:ext cx="2353674" cy="2353673"/>
          </a:xfrm>
          <a:prstGeom prst="rect">
            <a:avLst/>
          </a:prstGeom>
          <a:ln>
            <a:solidFill>
              <a:srgbClr val="FFFFFF"/>
            </a:solidFill>
            <a:round/>
          </a:ln>
        </p:spPr>
        <p:txBody>
          <a:bodyPr lIns="91439" rIns="91439">
            <a:noAutofit/>
          </a:bodyPr>
          <a:lstStyle/>
          <a:p>
            <a:endParaRPr/>
          </a:p>
        </p:txBody>
      </p:sp>
      <p:sp>
        <p:nvSpPr>
          <p:cNvPr id="221" name="Shape 221"/>
          <p:cNvSpPr>
            <a:spLocks noGrp="1"/>
          </p:cNvSpPr>
          <p:nvPr>
            <p:ph type="pic" sz="quarter" idx="16"/>
          </p:nvPr>
        </p:nvSpPr>
        <p:spPr>
          <a:xfrm>
            <a:off x="5321643" y="1125764"/>
            <a:ext cx="2073975" cy="2073974"/>
          </a:xfrm>
          <a:prstGeom prst="rect">
            <a:avLst/>
          </a:prstGeom>
          <a:ln>
            <a:solidFill>
              <a:srgbClr val="FFFFFF"/>
            </a:solidFill>
            <a:round/>
          </a:ln>
        </p:spPr>
        <p:txBody>
          <a:bodyPr lIns="91439" rIns="91439">
            <a:noAutofit/>
          </a:bodyPr>
          <a:lstStyle/>
          <a:p>
            <a:endParaRPr/>
          </a:p>
        </p:txBody>
      </p:sp>
      <p:sp>
        <p:nvSpPr>
          <p:cNvPr id="222" name="Shape 222"/>
          <p:cNvSpPr>
            <a:spLocks noGrp="1"/>
          </p:cNvSpPr>
          <p:nvPr>
            <p:ph type="pic" sz="quarter" idx="17"/>
          </p:nvPr>
        </p:nvSpPr>
        <p:spPr>
          <a:xfrm>
            <a:off x="6968423" y="1511705"/>
            <a:ext cx="1654085" cy="1654085"/>
          </a:xfrm>
          <a:prstGeom prst="rect">
            <a:avLst/>
          </a:prstGeom>
          <a:ln>
            <a:solidFill>
              <a:srgbClr val="FFFFFF"/>
            </a:solidFill>
            <a:round/>
          </a:ln>
        </p:spPr>
        <p:txBody>
          <a:bodyPr lIns="91439" rIns="91439">
            <a:noAutofit/>
          </a:bodyPr>
          <a:lstStyle/>
          <a:p>
            <a:endParaRPr/>
          </a:p>
        </p:txBody>
      </p:sp>
      <p:sp>
        <p:nvSpPr>
          <p:cNvPr id="223" name="Shape 223"/>
          <p:cNvSpPr>
            <a:spLocks noGrp="1"/>
          </p:cNvSpPr>
          <p:nvPr>
            <p:ph type="sldNum" sz="quarter" idx="2"/>
          </p:nvPr>
        </p:nvSpPr>
        <p:spPr>
          <a:xfrm>
            <a:off x="4419600" y="4627562"/>
            <a:ext cx="2133600" cy="279401"/>
          </a:xfrm>
          <a:prstGeom prst="rect">
            <a:avLst/>
          </a:prstGeom>
        </p:spPr>
        <p:txBody>
          <a:bodyPr lIns="34289" tIns="34289" rIns="34289" bIns="34289"/>
          <a:lstStyle>
            <a:lvl1pPr defTabSz="685800">
              <a:defRPr sz="900">
                <a:solidFill>
                  <a:srgbClr val="000000"/>
                </a:solidFill>
                <a:latin typeface="Arial" panose="020B0604020202020204"/>
                <a:ea typeface="Arial" panose="020B0604020202020204"/>
                <a:cs typeface="Arial" panose="020B0604020202020204"/>
                <a:sym typeface="Arial" panose="020B0604020202020204"/>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10_自定义版式">
    <p:bg>
      <p:bgPr>
        <a:solidFill>
          <a:srgbClr val="FFFFFF"/>
        </a:solidFill>
        <a:effectLst/>
      </p:bgPr>
    </p:bg>
    <p:spTree>
      <p:nvGrpSpPr>
        <p:cNvPr id="1" name=""/>
        <p:cNvGrpSpPr/>
        <p:nvPr/>
      </p:nvGrpSpPr>
      <p:grpSpPr>
        <a:xfrm>
          <a:off x="0" y="0"/>
          <a:ext cx="0" cy="0"/>
          <a:chOff x="0" y="0"/>
          <a:chExt cx="0" cy="0"/>
        </a:xfrm>
      </p:grpSpPr>
      <p:grpSp>
        <p:nvGrpSpPr>
          <p:cNvPr id="234" name="Group 234"/>
          <p:cNvGrpSpPr/>
          <p:nvPr/>
        </p:nvGrpSpPr>
        <p:grpSpPr>
          <a:xfrm>
            <a:off x="1" y="-1"/>
            <a:ext cx="9144001" cy="76321"/>
            <a:chOff x="0" y="0"/>
            <a:chExt cx="9144000" cy="76319"/>
          </a:xfrm>
        </p:grpSpPr>
        <p:sp>
          <p:nvSpPr>
            <p:cNvPr id="230" name="Shape 230"/>
            <p:cNvSpPr/>
            <p:nvPr/>
          </p:nvSpPr>
          <p:spPr>
            <a:xfrm>
              <a:off x="0" y="-1"/>
              <a:ext cx="2876345" cy="76321"/>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31" name="Shape 231"/>
            <p:cNvSpPr/>
            <p:nvPr/>
          </p:nvSpPr>
          <p:spPr>
            <a:xfrm>
              <a:off x="2876344" y="-1"/>
              <a:ext cx="2527702" cy="76321"/>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32" name="Shape 232"/>
            <p:cNvSpPr/>
            <p:nvPr/>
          </p:nvSpPr>
          <p:spPr>
            <a:xfrm>
              <a:off x="7430487" y="-1"/>
              <a:ext cx="1713514" cy="76321"/>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33" name="Shape 233"/>
            <p:cNvSpPr/>
            <p:nvPr/>
          </p:nvSpPr>
          <p:spPr>
            <a:xfrm>
              <a:off x="5404045" y="-1"/>
              <a:ext cx="2048727" cy="76321"/>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239" name="Group 239"/>
          <p:cNvGrpSpPr/>
          <p:nvPr/>
        </p:nvGrpSpPr>
        <p:grpSpPr>
          <a:xfrm>
            <a:off x="0" y="5067180"/>
            <a:ext cx="9144001" cy="76320"/>
            <a:chOff x="0" y="0"/>
            <a:chExt cx="9143999" cy="76319"/>
          </a:xfrm>
        </p:grpSpPr>
        <p:sp>
          <p:nvSpPr>
            <p:cNvPr id="235" name="Shape 235"/>
            <p:cNvSpPr/>
            <p:nvPr/>
          </p:nvSpPr>
          <p:spPr>
            <a:xfrm flipH="1">
              <a:off x="6267655" y="0"/>
              <a:ext cx="2876345" cy="76320"/>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36" name="Shape 236"/>
            <p:cNvSpPr/>
            <p:nvPr/>
          </p:nvSpPr>
          <p:spPr>
            <a:xfrm flipH="1">
              <a:off x="3739954" y="0"/>
              <a:ext cx="2527702" cy="76320"/>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37" name="Shape 237"/>
            <p:cNvSpPr/>
            <p:nvPr/>
          </p:nvSpPr>
          <p:spPr>
            <a:xfrm flipH="1">
              <a:off x="0" y="0"/>
              <a:ext cx="1713514" cy="76320"/>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38" name="Shape 238"/>
            <p:cNvSpPr/>
            <p:nvPr/>
          </p:nvSpPr>
          <p:spPr>
            <a:xfrm flipH="1">
              <a:off x="1691228" y="0"/>
              <a:ext cx="2048727" cy="76320"/>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sp>
        <p:nvSpPr>
          <p:cNvPr id="240" name="Shape 240"/>
          <p:cNvSpPr>
            <a:spLocks noGrp="1"/>
          </p:cNvSpPr>
          <p:nvPr>
            <p:ph type="pic" sz="half" idx="13"/>
          </p:nvPr>
        </p:nvSpPr>
        <p:spPr>
          <a:xfrm>
            <a:off x="521493" y="1199264"/>
            <a:ext cx="3996948" cy="2744972"/>
          </a:xfrm>
          <a:prstGeom prst="rect">
            <a:avLst/>
          </a:prstGeom>
        </p:spPr>
        <p:txBody>
          <a:bodyPr lIns="91439" rIns="91439">
            <a:noAutofit/>
          </a:bodyPr>
          <a:lstStyle/>
          <a:p>
            <a:endParaRPr/>
          </a:p>
        </p:txBody>
      </p:sp>
      <p:sp>
        <p:nvSpPr>
          <p:cNvPr id="241" name="Shape 241"/>
          <p:cNvSpPr>
            <a:spLocks noGrp="1"/>
          </p:cNvSpPr>
          <p:nvPr>
            <p:ph type="pic" sz="half" idx="14"/>
          </p:nvPr>
        </p:nvSpPr>
        <p:spPr>
          <a:xfrm>
            <a:off x="4625558" y="1199264"/>
            <a:ext cx="3996948" cy="2744972"/>
          </a:xfrm>
          <a:prstGeom prst="rect">
            <a:avLst/>
          </a:prstGeom>
        </p:spPr>
        <p:txBody>
          <a:bodyPr lIns="91439" rIns="91439">
            <a:noAutofit/>
          </a:bodyPr>
          <a:lstStyle/>
          <a:p>
            <a:endParaRPr/>
          </a:p>
        </p:txBody>
      </p:sp>
      <p:sp>
        <p:nvSpPr>
          <p:cNvPr id="242" name="Shape 242"/>
          <p:cNvSpPr>
            <a:spLocks noGrp="1"/>
          </p:cNvSpPr>
          <p:nvPr>
            <p:ph type="sldNum" sz="quarter" idx="2"/>
          </p:nvPr>
        </p:nvSpPr>
        <p:spPr>
          <a:xfrm>
            <a:off x="4419600" y="4627562"/>
            <a:ext cx="2133600" cy="279401"/>
          </a:xfrm>
          <a:prstGeom prst="rect">
            <a:avLst/>
          </a:prstGeom>
        </p:spPr>
        <p:txBody>
          <a:bodyPr lIns="34289" tIns="34289" rIns="34289" bIns="34289"/>
          <a:lstStyle>
            <a:lvl1pPr defTabSz="685800">
              <a:defRPr sz="900">
                <a:solidFill>
                  <a:srgbClr val="000000"/>
                </a:solidFill>
                <a:latin typeface="Arial" panose="020B0604020202020204"/>
                <a:ea typeface="Arial" panose="020B0604020202020204"/>
                <a:cs typeface="Arial" panose="020B0604020202020204"/>
                <a:sym typeface="Arial" panose="020B0604020202020204"/>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15_自定义版式">
    <p:bg>
      <p:bgPr>
        <a:solidFill>
          <a:srgbClr val="FFFFFF"/>
        </a:solidFill>
        <a:effectLst/>
      </p:bgPr>
    </p:bg>
    <p:spTree>
      <p:nvGrpSpPr>
        <p:cNvPr id="1" name=""/>
        <p:cNvGrpSpPr/>
        <p:nvPr/>
      </p:nvGrpSpPr>
      <p:grpSpPr>
        <a:xfrm>
          <a:off x="0" y="0"/>
          <a:ext cx="0" cy="0"/>
          <a:chOff x="0" y="0"/>
          <a:chExt cx="0" cy="0"/>
        </a:xfrm>
      </p:grpSpPr>
      <p:grpSp>
        <p:nvGrpSpPr>
          <p:cNvPr id="253" name="Group 253"/>
          <p:cNvGrpSpPr/>
          <p:nvPr/>
        </p:nvGrpSpPr>
        <p:grpSpPr>
          <a:xfrm>
            <a:off x="1" y="-1"/>
            <a:ext cx="9144001" cy="76321"/>
            <a:chOff x="0" y="0"/>
            <a:chExt cx="9144000" cy="76319"/>
          </a:xfrm>
        </p:grpSpPr>
        <p:sp>
          <p:nvSpPr>
            <p:cNvPr id="249" name="Shape 249"/>
            <p:cNvSpPr/>
            <p:nvPr/>
          </p:nvSpPr>
          <p:spPr>
            <a:xfrm>
              <a:off x="0" y="-1"/>
              <a:ext cx="2876345" cy="76321"/>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50" name="Shape 250"/>
            <p:cNvSpPr/>
            <p:nvPr/>
          </p:nvSpPr>
          <p:spPr>
            <a:xfrm>
              <a:off x="2876344" y="-1"/>
              <a:ext cx="2527702" cy="76321"/>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51" name="Shape 251"/>
            <p:cNvSpPr/>
            <p:nvPr/>
          </p:nvSpPr>
          <p:spPr>
            <a:xfrm>
              <a:off x="7430487" y="-1"/>
              <a:ext cx="1713514" cy="76321"/>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52" name="Shape 252"/>
            <p:cNvSpPr/>
            <p:nvPr/>
          </p:nvSpPr>
          <p:spPr>
            <a:xfrm>
              <a:off x="5404045" y="-1"/>
              <a:ext cx="2048727" cy="76321"/>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258" name="Group 258"/>
          <p:cNvGrpSpPr/>
          <p:nvPr/>
        </p:nvGrpSpPr>
        <p:grpSpPr>
          <a:xfrm>
            <a:off x="0" y="5067180"/>
            <a:ext cx="9144001" cy="76320"/>
            <a:chOff x="0" y="0"/>
            <a:chExt cx="9143999" cy="76319"/>
          </a:xfrm>
        </p:grpSpPr>
        <p:sp>
          <p:nvSpPr>
            <p:cNvPr id="254" name="Shape 254"/>
            <p:cNvSpPr/>
            <p:nvPr/>
          </p:nvSpPr>
          <p:spPr>
            <a:xfrm flipH="1">
              <a:off x="6267655" y="0"/>
              <a:ext cx="2876345" cy="76320"/>
            </a:xfrm>
            <a:prstGeom prst="rect">
              <a:avLst/>
            </a:prstGeom>
            <a:solidFill>
              <a:srgbClr val="0070C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55" name="Shape 255"/>
            <p:cNvSpPr/>
            <p:nvPr/>
          </p:nvSpPr>
          <p:spPr>
            <a:xfrm flipH="1">
              <a:off x="3739954" y="0"/>
              <a:ext cx="2527702" cy="76320"/>
            </a:xfrm>
            <a:prstGeom prst="rect">
              <a:avLst/>
            </a:prstGeom>
            <a:solidFill>
              <a:srgbClr val="00B05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56" name="Shape 256"/>
            <p:cNvSpPr/>
            <p:nvPr/>
          </p:nvSpPr>
          <p:spPr>
            <a:xfrm flipH="1">
              <a:off x="0" y="0"/>
              <a:ext cx="1713514" cy="76320"/>
            </a:xfrm>
            <a:prstGeom prst="rect">
              <a:avLst/>
            </a:prstGeom>
            <a:solidFill>
              <a:srgbClr val="FF0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257" name="Shape 257"/>
            <p:cNvSpPr/>
            <p:nvPr/>
          </p:nvSpPr>
          <p:spPr>
            <a:xfrm flipH="1">
              <a:off x="1691228" y="0"/>
              <a:ext cx="2048727" cy="76320"/>
            </a:xfrm>
            <a:prstGeom prst="rect">
              <a:avLst/>
            </a:prstGeom>
            <a:solidFill>
              <a:srgbClr val="FFC000"/>
            </a:solidFill>
            <a:ln w="12700" cap="flat">
              <a:noFill/>
              <a:miter lim="4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261" name="Group 261"/>
          <p:cNvGrpSpPr/>
          <p:nvPr/>
        </p:nvGrpSpPr>
        <p:grpSpPr>
          <a:xfrm>
            <a:off x="850729" y="1374476"/>
            <a:ext cx="2427695" cy="2469736"/>
            <a:chOff x="0" y="0"/>
            <a:chExt cx="2427694" cy="2469734"/>
          </a:xfrm>
        </p:grpSpPr>
        <p:sp>
          <p:nvSpPr>
            <p:cNvPr id="259" name="Shape 259"/>
            <p:cNvSpPr/>
            <p:nvPr/>
          </p:nvSpPr>
          <p:spPr>
            <a:xfrm flipV="1">
              <a:off x="138145" y="-1"/>
              <a:ext cx="2289549" cy="2331589"/>
            </a:xfrm>
            <a:prstGeom prst="line">
              <a:avLst/>
            </a:prstGeom>
            <a:solidFill>
              <a:srgbClr val="FF0000"/>
            </a:solidFill>
            <a:ln w="12700" cap="flat">
              <a:solidFill>
                <a:srgbClr val="1682DC"/>
              </a:solidFill>
              <a:prstDash val="solid"/>
              <a:miter lim="800000"/>
            </a:ln>
            <a:effectLst/>
          </p:spPr>
          <p:txBody>
            <a:bodyPr wrap="square" lIns="34289" tIns="34289" rIns="34289" bIns="34289" numCol="1" anchor="t">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sp>
          <p:nvSpPr>
            <p:cNvPr id="260" name="Shape 260"/>
            <p:cNvSpPr/>
            <p:nvPr/>
          </p:nvSpPr>
          <p:spPr>
            <a:xfrm>
              <a:off x="-1" y="42041"/>
              <a:ext cx="2427696" cy="2427694"/>
            </a:xfrm>
            <a:prstGeom prst="ellipse">
              <a:avLst/>
            </a:prstGeom>
            <a:solidFill>
              <a:srgbClr val="0070C0"/>
            </a:solidFill>
            <a:ln w="12700" cap="flat">
              <a:solidFill>
                <a:srgbClr val="1682DC"/>
              </a:solidFill>
              <a:prstDash val="solid"/>
              <a:miter lim="8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264" name="Group 264"/>
          <p:cNvGrpSpPr/>
          <p:nvPr/>
        </p:nvGrpSpPr>
        <p:grpSpPr>
          <a:xfrm>
            <a:off x="5865576" y="1374476"/>
            <a:ext cx="2427695" cy="2427695"/>
            <a:chOff x="0" y="0"/>
            <a:chExt cx="2427694" cy="2427693"/>
          </a:xfrm>
        </p:grpSpPr>
        <p:sp>
          <p:nvSpPr>
            <p:cNvPr id="262" name="Shape 262"/>
            <p:cNvSpPr/>
            <p:nvPr/>
          </p:nvSpPr>
          <p:spPr>
            <a:xfrm flipV="1">
              <a:off x="138145" y="138146"/>
              <a:ext cx="2151402" cy="2151400"/>
            </a:xfrm>
            <a:prstGeom prst="line">
              <a:avLst/>
            </a:prstGeom>
            <a:solidFill>
              <a:srgbClr val="FF0000"/>
            </a:solidFill>
            <a:ln w="12700" cap="flat">
              <a:solidFill>
                <a:srgbClr val="1682DC"/>
              </a:solidFill>
              <a:prstDash val="solid"/>
              <a:miter lim="800000"/>
            </a:ln>
            <a:effectLst/>
          </p:spPr>
          <p:txBody>
            <a:bodyPr wrap="square" lIns="34289" tIns="34289" rIns="34289" bIns="34289" numCol="1" anchor="t">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sp>
          <p:nvSpPr>
            <p:cNvPr id="263" name="Shape 263"/>
            <p:cNvSpPr/>
            <p:nvPr/>
          </p:nvSpPr>
          <p:spPr>
            <a:xfrm>
              <a:off x="-1" y="-1"/>
              <a:ext cx="2427696" cy="2427695"/>
            </a:xfrm>
            <a:prstGeom prst="ellipse">
              <a:avLst/>
            </a:prstGeom>
            <a:solidFill>
              <a:srgbClr val="0070C0"/>
            </a:solidFill>
            <a:ln w="12700" cap="flat">
              <a:solidFill>
                <a:srgbClr val="1682DC"/>
              </a:solidFill>
              <a:prstDash val="solid"/>
              <a:miter lim="8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267" name="Group 267"/>
          <p:cNvGrpSpPr/>
          <p:nvPr/>
        </p:nvGrpSpPr>
        <p:grpSpPr>
          <a:xfrm>
            <a:off x="3115008" y="1135871"/>
            <a:ext cx="2871757" cy="2871758"/>
            <a:chOff x="0" y="0"/>
            <a:chExt cx="2871756" cy="2871756"/>
          </a:xfrm>
        </p:grpSpPr>
        <p:sp>
          <p:nvSpPr>
            <p:cNvPr id="265" name="Shape 265"/>
            <p:cNvSpPr/>
            <p:nvPr/>
          </p:nvSpPr>
          <p:spPr>
            <a:xfrm flipV="1">
              <a:off x="163414" y="163415"/>
              <a:ext cx="2544925" cy="2544925"/>
            </a:xfrm>
            <a:prstGeom prst="line">
              <a:avLst/>
            </a:prstGeom>
            <a:solidFill>
              <a:srgbClr val="FF0000"/>
            </a:solidFill>
            <a:ln w="12700" cap="flat">
              <a:solidFill>
                <a:srgbClr val="1682DC"/>
              </a:solidFill>
              <a:prstDash val="solid"/>
              <a:miter lim="800000"/>
            </a:ln>
            <a:effectLst/>
          </p:spPr>
          <p:txBody>
            <a:bodyPr wrap="square" lIns="34289" tIns="34289" rIns="34289" bIns="34289" numCol="1" anchor="t">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sp>
          <p:nvSpPr>
            <p:cNvPr id="266" name="Shape 266"/>
            <p:cNvSpPr/>
            <p:nvPr/>
          </p:nvSpPr>
          <p:spPr>
            <a:xfrm>
              <a:off x="-1" y="-1"/>
              <a:ext cx="2871758" cy="2871758"/>
            </a:xfrm>
            <a:prstGeom prst="ellipse">
              <a:avLst/>
            </a:prstGeom>
            <a:solidFill>
              <a:srgbClr val="0070C0"/>
            </a:solidFill>
            <a:ln w="12700" cap="flat">
              <a:solidFill>
                <a:srgbClr val="1682DC"/>
              </a:solidFill>
              <a:prstDash val="solid"/>
              <a:miter lim="8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sp>
        <p:nvSpPr>
          <p:cNvPr id="268" name="Shape 268"/>
          <p:cNvSpPr>
            <a:spLocks noGrp="1"/>
          </p:cNvSpPr>
          <p:nvPr>
            <p:ph type="pic" sz="quarter" idx="13"/>
          </p:nvPr>
        </p:nvSpPr>
        <p:spPr>
          <a:xfrm>
            <a:off x="988875" y="1554664"/>
            <a:ext cx="2151402" cy="2151402"/>
          </a:xfrm>
          <a:prstGeom prst="rect">
            <a:avLst/>
          </a:prstGeom>
        </p:spPr>
        <p:txBody>
          <a:bodyPr lIns="91439" rIns="91439">
            <a:noAutofit/>
          </a:bodyPr>
          <a:lstStyle/>
          <a:p>
            <a:endParaRPr/>
          </a:p>
        </p:txBody>
      </p:sp>
      <p:sp>
        <p:nvSpPr>
          <p:cNvPr id="269" name="Shape 269"/>
          <p:cNvSpPr>
            <a:spLocks noGrp="1"/>
          </p:cNvSpPr>
          <p:nvPr>
            <p:ph type="pic" sz="quarter" idx="14"/>
          </p:nvPr>
        </p:nvSpPr>
        <p:spPr>
          <a:xfrm>
            <a:off x="3278423" y="1299286"/>
            <a:ext cx="2544925" cy="2544925"/>
          </a:xfrm>
          <a:prstGeom prst="rect">
            <a:avLst/>
          </a:prstGeom>
        </p:spPr>
        <p:txBody>
          <a:bodyPr lIns="91439" rIns="91439">
            <a:noAutofit/>
          </a:bodyPr>
          <a:lstStyle/>
          <a:p>
            <a:endParaRPr/>
          </a:p>
        </p:txBody>
      </p:sp>
      <p:sp>
        <p:nvSpPr>
          <p:cNvPr id="270" name="Shape 270"/>
          <p:cNvSpPr>
            <a:spLocks noGrp="1"/>
          </p:cNvSpPr>
          <p:nvPr>
            <p:ph type="pic" sz="quarter" idx="15"/>
          </p:nvPr>
        </p:nvSpPr>
        <p:spPr>
          <a:xfrm>
            <a:off x="6003722" y="1512622"/>
            <a:ext cx="2151402" cy="2151401"/>
          </a:xfrm>
          <a:prstGeom prst="rect">
            <a:avLst/>
          </a:prstGeom>
        </p:spPr>
        <p:txBody>
          <a:bodyPr lIns="91439" rIns="91439">
            <a:noAutofit/>
          </a:bodyPr>
          <a:lstStyle/>
          <a:p>
            <a:endParaRPr/>
          </a:p>
        </p:txBody>
      </p:sp>
      <p:sp>
        <p:nvSpPr>
          <p:cNvPr id="271" name="Shape 271"/>
          <p:cNvSpPr>
            <a:spLocks noGrp="1"/>
          </p:cNvSpPr>
          <p:nvPr>
            <p:ph type="sldNum" sz="quarter" idx="2"/>
          </p:nvPr>
        </p:nvSpPr>
        <p:spPr>
          <a:xfrm>
            <a:off x="4419600" y="4627562"/>
            <a:ext cx="2133600" cy="279401"/>
          </a:xfrm>
          <a:prstGeom prst="rect">
            <a:avLst/>
          </a:prstGeom>
        </p:spPr>
        <p:txBody>
          <a:bodyPr lIns="34289" tIns="34289" rIns="34289" bIns="34289"/>
          <a:lstStyle>
            <a:lvl1pPr defTabSz="685800">
              <a:defRPr sz="900">
                <a:solidFill>
                  <a:srgbClr val="000000"/>
                </a:solidFill>
                <a:latin typeface="Arial" panose="020B0604020202020204"/>
                <a:ea typeface="Arial" panose="020B0604020202020204"/>
                <a:cs typeface="Arial" panose="020B0604020202020204"/>
                <a:sym typeface="Arial" panose="020B0604020202020204"/>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仅标题">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278" name="Shape 278"/>
          <p:cNvSpPr>
            <a:spLocks noGrp="1"/>
          </p:cNvSpPr>
          <p:nvPr>
            <p:ph type="sldNum" sz="quarter" idx="2"/>
          </p:nvPr>
        </p:nvSpPr>
        <p:spPr>
          <a:xfrm>
            <a:off x="8306933" y="4800044"/>
            <a:ext cx="208418" cy="208281"/>
          </a:xfrm>
          <a:prstGeom prst="rect">
            <a:avLst/>
          </a:prstGeom>
        </p:spPr>
        <p:txBody>
          <a:bodyPr lIns="34289" tIns="34289" rIns="34289" bIns="34289"/>
          <a:lstStyle>
            <a:lvl1pPr defTabSz="685800">
              <a:defRPr sz="900">
                <a:latin typeface="等线" panose="02010600030101010101" charset="-122"/>
                <a:ea typeface="等线" panose="02010600030101010101" charset="-122"/>
                <a:cs typeface="等线" panose="02010600030101010101" charset="-122"/>
                <a:sym typeface="等线" panose="02010600030101010101" charset="-122"/>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0">
    <p:spTree>
      <p:nvGrpSpPr>
        <p:cNvPr id="1" name=""/>
        <p:cNvGrpSpPr/>
        <p:nvPr/>
      </p:nvGrpSpPr>
      <p:grpSpPr>
        <a:xfrm>
          <a:off x="0" y="0"/>
          <a:ext cx="0" cy="0"/>
          <a:chOff x="0" y="0"/>
          <a:chExt cx="0" cy="0"/>
        </a:xfrm>
      </p:grpSpPr>
      <p:sp>
        <p:nvSpPr>
          <p:cNvPr id="19" name="Shape 19"/>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1_标题和内容">
    <p:spTree>
      <p:nvGrpSpPr>
        <p:cNvPr id="1" name=""/>
        <p:cNvGrpSpPr/>
        <p:nvPr/>
      </p:nvGrpSpPr>
      <p:grpSpPr>
        <a:xfrm>
          <a:off x="0" y="0"/>
          <a:ext cx="0" cy="0"/>
          <a:chOff x="0" y="0"/>
          <a:chExt cx="0" cy="0"/>
        </a:xfrm>
      </p:grpSpPr>
      <p:sp>
        <p:nvSpPr>
          <p:cNvPr id="26" name="Shape 26"/>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1_标题和内容 0">
    <p:spTree>
      <p:nvGrpSpPr>
        <p:cNvPr id="1" name=""/>
        <p:cNvGrpSpPr/>
        <p:nvPr/>
      </p:nvGrpSpPr>
      <p:grpSpPr>
        <a:xfrm>
          <a:off x="0" y="0"/>
          <a:ext cx="0" cy="0"/>
          <a:chOff x="0" y="0"/>
          <a:chExt cx="0" cy="0"/>
        </a:xfrm>
      </p:grpSpPr>
      <p:sp>
        <p:nvSpPr>
          <p:cNvPr id="33" name="Shape 33"/>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2_标题和内容">
    <p:spTree>
      <p:nvGrpSpPr>
        <p:cNvPr id="1" name=""/>
        <p:cNvGrpSpPr/>
        <p:nvPr/>
      </p:nvGrpSpPr>
      <p:grpSpPr>
        <a:xfrm>
          <a:off x="0" y="0"/>
          <a:ext cx="0" cy="0"/>
          <a:chOff x="0" y="0"/>
          <a:chExt cx="0" cy="0"/>
        </a:xfrm>
      </p:grpSpPr>
      <p:sp>
        <p:nvSpPr>
          <p:cNvPr id="40" name="Shape 40"/>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仅标题">
    <p:spTree>
      <p:nvGrpSpPr>
        <p:cNvPr id="1" name=""/>
        <p:cNvGrpSpPr/>
        <p:nvPr/>
      </p:nvGrpSpPr>
      <p:grpSpPr>
        <a:xfrm>
          <a:off x="0" y="0"/>
          <a:ext cx="0" cy="0"/>
          <a:chOff x="0" y="0"/>
          <a:chExt cx="0" cy="0"/>
        </a:xfrm>
      </p:grpSpPr>
      <p:sp>
        <p:nvSpPr>
          <p:cNvPr id="47" name="Shape 47"/>
          <p:cNvSpPr>
            <a:spLocks noGrp="1"/>
          </p:cNvSpPr>
          <p:nvPr>
            <p:ph type="title" hasCustomPrompt="1"/>
          </p:nvPr>
        </p:nvSpPr>
        <p:spPr>
          <a:xfrm>
            <a:off x="457200" y="205978"/>
            <a:ext cx="8229600" cy="857251"/>
          </a:xfrm>
          <a:prstGeom prst="rect">
            <a:avLst/>
          </a:prstGeom>
        </p:spPr>
        <p:txBody>
          <a:bodyPr/>
          <a:lstStyle/>
          <a:p>
            <a:r>
              <a:t>标题文本</a:t>
            </a:r>
          </a:p>
        </p:txBody>
      </p:sp>
      <p:sp>
        <p:nvSpPr>
          <p:cNvPr id="48" name="Shape 48"/>
          <p:cNvSpPr>
            <a:spLocks noGrp="1"/>
          </p:cNvSpPr>
          <p:nvPr>
            <p:ph type="sldNum" sz="quarter" idx="2"/>
          </p:nvPr>
        </p:nvSpPr>
        <p:spPr>
          <a:xfrm>
            <a:off x="8422818" y="4769564"/>
            <a:ext cx="263983" cy="269241"/>
          </a:xfrm>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55" name="Shape 55"/>
          <p:cNvSpPr>
            <a:spLocks noGrp="1"/>
          </p:cNvSpPr>
          <p:nvPr>
            <p:ph type="sldNum" sz="quarter" idx="2"/>
          </p:nvPr>
        </p:nvSpPr>
        <p:spPr>
          <a:xfrm>
            <a:off x="8422818" y="4769564"/>
            <a:ext cx="263983" cy="269241"/>
          </a:xfrm>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空白 0">
    <p:spTree>
      <p:nvGrpSpPr>
        <p:cNvPr id="1" name=""/>
        <p:cNvGrpSpPr/>
        <p:nvPr/>
      </p:nvGrpSpPr>
      <p:grpSpPr>
        <a:xfrm>
          <a:off x="0" y="0"/>
          <a:ext cx="0" cy="0"/>
          <a:chOff x="0" y="0"/>
          <a:chExt cx="0" cy="0"/>
        </a:xfrm>
      </p:grpSpPr>
      <p:sp>
        <p:nvSpPr>
          <p:cNvPr id="62" name="Shape 62"/>
          <p:cNvSpPr>
            <a:spLocks noGrp="1"/>
          </p:cNvSpPr>
          <p:nvPr>
            <p:ph type="sldNum" sz="quarter" idx="2"/>
          </p:nvPr>
        </p:nvSpPr>
        <p:spPr>
          <a:xfrm>
            <a:off x="8422818" y="4769564"/>
            <a:ext cx="263983" cy="269241"/>
          </a:xfrm>
          <a:prstGeom prst="rect">
            <a:avLst/>
          </a:prstGeom>
        </p:spPr>
        <p:txBody>
          <a:body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1_自定义版式">
    <p:bg>
      <p:bgPr>
        <a:solidFill>
          <a:srgbClr val="FFFFFF"/>
        </a:solidFill>
        <a:effectLst/>
      </p:bgPr>
    </p:bg>
    <p:spTree>
      <p:nvGrpSpPr>
        <p:cNvPr id="1" name=""/>
        <p:cNvGrpSpPr/>
        <p:nvPr/>
      </p:nvGrpSpPr>
      <p:grpSpPr>
        <a:xfrm>
          <a:off x="0" y="0"/>
          <a:ext cx="0" cy="0"/>
          <a:chOff x="0" y="0"/>
          <a:chExt cx="0" cy="0"/>
        </a:xfrm>
      </p:grpSpPr>
      <p:grpSp>
        <p:nvGrpSpPr>
          <p:cNvPr id="71" name="Group 71"/>
          <p:cNvGrpSpPr/>
          <p:nvPr/>
        </p:nvGrpSpPr>
        <p:grpSpPr>
          <a:xfrm>
            <a:off x="2" y="3"/>
            <a:ext cx="9144003" cy="5143502"/>
            <a:chOff x="1" y="1"/>
            <a:chExt cx="9144001" cy="5143501"/>
          </a:xfrm>
        </p:grpSpPr>
        <p:sp>
          <p:nvSpPr>
            <p:cNvPr id="69" name="Shape 69"/>
            <p:cNvSpPr/>
            <p:nvPr/>
          </p:nvSpPr>
          <p:spPr>
            <a:xfrm>
              <a:off x="1" y="1"/>
              <a:ext cx="9144002" cy="5143502"/>
            </a:xfrm>
            <a:prstGeom prst="rect">
              <a:avLst/>
            </a:prstGeom>
            <a:solidFill>
              <a:srgbClr val="E8EDF4"/>
            </a:solidFill>
            <a:ln w="12700" cap="flat">
              <a:noFill/>
              <a:miter lim="400000"/>
            </a:ln>
            <a:effectLst/>
          </p:spPr>
          <p:txBody>
            <a:bodyPr wrap="square" lIns="34289" tIns="34289" rIns="34289" bIns="34289" numCol="1" anchor="ctr">
              <a:noAutofit/>
            </a:bodyPr>
            <a:lstStyle/>
            <a:p>
              <a:pPr defTabSz="685800">
                <a:defRPr sz="1200"/>
              </a:pPr>
              <a:endParaRPr/>
            </a:p>
          </p:txBody>
        </p:sp>
        <p:pic>
          <p:nvPicPr>
            <p:cNvPr id="70" name="image1.png"/>
            <p:cNvPicPr>
              <a:picLocks noChangeAspect="1"/>
            </p:cNvPicPr>
            <p:nvPr/>
          </p:nvPicPr>
          <p:blipFill>
            <a:blip r:embed="rId2"/>
            <a:stretch>
              <a:fillRect/>
            </a:stretch>
          </p:blipFill>
          <p:spPr>
            <a:xfrm>
              <a:off x="1" y="1"/>
              <a:ext cx="9144002" cy="5143502"/>
            </a:xfrm>
            <a:prstGeom prst="rect">
              <a:avLst/>
            </a:prstGeom>
            <a:ln w="12700" cap="flat">
              <a:noFill/>
              <a:miter lim="400000"/>
              <a:headEnd/>
              <a:tailEnd/>
            </a:ln>
            <a:effectLst/>
          </p:spPr>
        </p:pic>
      </p:grpSp>
      <p:sp>
        <p:nvSpPr>
          <p:cNvPr id="72" name="Shape 72"/>
          <p:cNvSpPr/>
          <p:nvPr/>
        </p:nvSpPr>
        <p:spPr>
          <a:xfrm>
            <a:off x="1087047" y="330993"/>
            <a:ext cx="3609859" cy="67500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9268" y="21600"/>
                </a:lnTo>
                <a:lnTo>
                  <a:pt x="0" y="21600"/>
                </a:lnTo>
                <a:close/>
              </a:path>
            </a:pathLst>
          </a:custGeom>
          <a:solidFill>
            <a:srgbClr val="0563C1"/>
          </a:solidFill>
          <a:ln w="3175">
            <a:miter lim="400000"/>
          </a:ln>
          <a:effectLst>
            <a:outerShdw blurRad="139700" dist="88900" dir="2700000" rotWithShape="0">
              <a:srgbClr val="000000">
                <a:alpha val="30000"/>
              </a:srgbClr>
            </a:outerShdw>
          </a:effectLst>
        </p:spPr>
        <p:txBody>
          <a:bodyPr lIns="34289" tIns="34289" rIns="34289" bIns="34289" anchor="ctr"/>
          <a:lstStyle/>
          <a:p>
            <a:pPr defTabSz="685800">
              <a:defRPr sz="1200">
                <a:solidFill>
                  <a:srgbClr val="FFFFFF">
                    <a:alpha val="80000"/>
                  </a:srgbClr>
                </a:solidFill>
              </a:defRPr>
            </a:pPr>
            <a:endParaRPr/>
          </a:p>
        </p:txBody>
      </p:sp>
      <p:grpSp>
        <p:nvGrpSpPr>
          <p:cNvPr id="75" name="Group 75"/>
          <p:cNvGrpSpPr/>
          <p:nvPr/>
        </p:nvGrpSpPr>
        <p:grpSpPr>
          <a:xfrm>
            <a:off x="521492" y="470492"/>
            <a:ext cx="396003" cy="396003"/>
            <a:chOff x="0" y="0"/>
            <a:chExt cx="396002" cy="396001"/>
          </a:xfrm>
        </p:grpSpPr>
        <p:sp>
          <p:nvSpPr>
            <p:cNvPr id="73" name="Shape 73"/>
            <p:cNvSpPr/>
            <p:nvPr/>
          </p:nvSpPr>
          <p:spPr>
            <a:xfrm>
              <a:off x="-1" y="0"/>
              <a:ext cx="326094" cy="336420"/>
            </a:xfrm>
            <a:prstGeom prst="rect">
              <a:avLst/>
            </a:prstGeom>
            <a:noFill/>
            <a:ln w="3175" cap="flat">
              <a:solidFill>
                <a:srgbClr val="0563C1"/>
              </a:solidFill>
              <a:prstDash val="solid"/>
              <a:miter lim="800000"/>
            </a:ln>
            <a:effectLst/>
          </p:spPr>
          <p:txBody>
            <a:bodyPr wrap="square" lIns="34289" tIns="34289" rIns="34289" bIns="34289" numCol="1" anchor="ctr">
              <a:noAutofit/>
            </a:bodyPr>
            <a:lstStyle/>
            <a:p>
              <a:pPr algn="ctr" defTabSz="685800">
                <a:defRPr>
                  <a:solidFill>
                    <a:srgbClr val="FFFFFF"/>
                  </a:solidFill>
                </a:defRPr>
              </a:pPr>
              <a:endParaRPr/>
            </a:p>
          </p:txBody>
        </p:sp>
        <p:sp>
          <p:nvSpPr>
            <p:cNvPr id="74" name="Shape 74"/>
            <p:cNvSpPr/>
            <p:nvPr/>
          </p:nvSpPr>
          <p:spPr>
            <a:xfrm>
              <a:off x="186359" y="183900"/>
              <a:ext cx="209643" cy="212102"/>
            </a:xfrm>
            <a:prstGeom prst="rect">
              <a:avLst/>
            </a:prstGeom>
            <a:solidFill>
              <a:srgbClr val="0563C1"/>
            </a:solidFill>
            <a:ln w="3175" cap="flat">
              <a:noFill/>
              <a:miter lim="400000"/>
            </a:ln>
            <a:effectLst>
              <a:outerShdw blurRad="139700" dist="88900" dir="2700000" rotWithShape="0">
                <a:srgbClr val="000000">
                  <a:alpha val="30000"/>
                </a:srgbClr>
              </a:outerShdw>
            </a:effectLst>
          </p:spPr>
          <p:txBody>
            <a:bodyPr wrap="square" lIns="34289" tIns="34289" rIns="34289" bIns="34289" numCol="1" anchor="ctr">
              <a:noAutofit/>
            </a:bodyPr>
            <a:lstStyle/>
            <a:p>
              <a:pPr algn="ctr" defTabSz="685800">
                <a:defRPr>
                  <a:solidFill>
                    <a:srgbClr val="FFFFFF"/>
                  </a:solidFill>
                </a:defRPr>
              </a:pPr>
              <a:endParaRPr/>
            </a:p>
          </p:txBody>
        </p:sp>
      </p:grpSp>
      <p:grpSp>
        <p:nvGrpSpPr>
          <p:cNvPr id="78" name="Group 78"/>
          <p:cNvGrpSpPr/>
          <p:nvPr/>
        </p:nvGrpSpPr>
        <p:grpSpPr>
          <a:xfrm>
            <a:off x="4494255" y="330992"/>
            <a:ext cx="4128253" cy="675004"/>
            <a:chOff x="0" y="0"/>
            <a:chExt cx="4128251" cy="675002"/>
          </a:xfrm>
        </p:grpSpPr>
        <p:sp>
          <p:nvSpPr>
            <p:cNvPr id="76" name="Shape 76"/>
            <p:cNvSpPr/>
            <p:nvPr/>
          </p:nvSpPr>
          <p:spPr>
            <a:xfrm>
              <a:off x="0" y="-1"/>
              <a:ext cx="4128252" cy="675004"/>
            </a:xfrm>
            <a:custGeom>
              <a:avLst/>
              <a:gdLst/>
              <a:ahLst/>
              <a:cxnLst>
                <a:cxn ang="0">
                  <a:pos x="wd2" y="hd2"/>
                </a:cxn>
                <a:cxn ang="5400000">
                  <a:pos x="wd2" y="hd2"/>
                </a:cxn>
                <a:cxn ang="10800000">
                  <a:pos x="wd2" y="hd2"/>
                </a:cxn>
                <a:cxn ang="16200000">
                  <a:pos x="wd2" y="hd2"/>
                </a:cxn>
              </a:cxnLst>
              <a:rect l="0" t="0" r="r" b="b"/>
              <a:pathLst>
                <a:path w="21600" h="21600" extrusionOk="0">
                  <a:moveTo>
                    <a:pt x="2039" y="0"/>
                  </a:moveTo>
                  <a:lnTo>
                    <a:pt x="21600" y="0"/>
                  </a:lnTo>
                  <a:lnTo>
                    <a:pt x="21600" y="21600"/>
                  </a:lnTo>
                  <a:lnTo>
                    <a:pt x="0" y="21600"/>
                  </a:lnTo>
                  <a:close/>
                </a:path>
              </a:pathLst>
            </a:custGeom>
            <a:solidFill>
              <a:srgbClr val="FFFFFF"/>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sp>
          <p:nvSpPr>
            <p:cNvPr id="77" name="Shape 77"/>
            <p:cNvSpPr/>
            <p:nvPr/>
          </p:nvSpPr>
          <p:spPr>
            <a:xfrm>
              <a:off x="0" y="620748"/>
              <a:ext cx="4128252" cy="54255"/>
            </a:xfrm>
            <a:custGeom>
              <a:avLst/>
              <a:gdLst/>
              <a:ahLst/>
              <a:cxnLst>
                <a:cxn ang="0">
                  <a:pos x="wd2" y="hd2"/>
                </a:cxn>
                <a:cxn ang="5400000">
                  <a:pos x="wd2" y="hd2"/>
                </a:cxn>
                <a:cxn ang="10800000">
                  <a:pos x="wd2" y="hd2"/>
                </a:cxn>
                <a:cxn ang="16200000">
                  <a:pos x="wd2" y="hd2"/>
                </a:cxn>
              </a:cxnLst>
              <a:rect l="0" t="0" r="r" b="b"/>
              <a:pathLst>
                <a:path w="21600" h="21600" extrusionOk="0">
                  <a:moveTo>
                    <a:pt x="164" y="0"/>
                  </a:moveTo>
                  <a:lnTo>
                    <a:pt x="21600" y="0"/>
                  </a:lnTo>
                  <a:lnTo>
                    <a:pt x="21600" y="21600"/>
                  </a:lnTo>
                  <a:lnTo>
                    <a:pt x="0" y="21600"/>
                  </a:lnTo>
                  <a:close/>
                </a:path>
              </a:pathLst>
            </a:custGeom>
            <a:solidFill>
              <a:srgbClr val="0563C1"/>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grpSp>
      <p:sp>
        <p:nvSpPr>
          <p:cNvPr id="79" name="Shape 79"/>
          <p:cNvSpPr>
            <a:spLocks noGrp="1"/>
          </p:cNvSpPr>
          <p:nvPr>
            <p:ph type="body" sz="quarter" idx="1" hasCustomPrompt="1"/>
          </p:nvPr>
        </p:nvSpPr>
        <p:spPr>
          <a:xfrm>
            <a:off x="1103852" y="478056"/>
            <a:ext cx="1292664" cy="380875"/>
          </a:xfrm>
          <a:prstGeom prst="rect">
            <a:avLst/>
          </a:prstGeom>
        </p:spPr>
        <p:txBody>
          <a:bodyPr lIns="34289" tIns="34289" rIns="34289" bIns="34289" anchor="ctr"/>
          <a:lstStyle>
            <a:lvl1pPr marL="0" indent="0" defTabSz="685800">
              <a:lnSpc>
                <a:spcPct val="90000"/>
              </a:lnSpc>
              <a:buSzTx/>
              <a:buFontTx/>
              <a:buNone/>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vl2pPr marL="666750" indent="-209550" defTabSz="685800">
              <a:lnSpc>
                <a:spcPct val="90000"/>
              </a:lnSpc>
              <a:buFontTx/>
              <a:buChar char="•"/>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2pPr>
            <a:lvl3pPr marL="1165860" indent="-251460" defTabSz="685800">
              <a:lnSpc>
                <a:spcPct val="90000"/>
              </a:lnSpc>
              <a:buFontTx/>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3pPr>
            <a:lvl4pPr marL="1651000" indent="-279400" defTabSz="685800">
              <a:lnSpc>
                <a:spcPct val="90000"/>
              </a:lnSpc>
              <a:buFontTx/>
              <a:buChar char="•"/>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4pPr>
            <a:lvl5pPr marL="2108200" indent="-279400" defTabSz="685800">
              <a:lnSpc>
                <a:spcPct val="90000"/>
              </a:lnSpc>
              <a:buFontTx/>
              <a:buChar char="•"/>
              <a:defRPr sz="22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5pPr>
          </a:lstStyle>
          <a:p>
            <a:r>
              <a:t>正文级别 1</a:t>
            </a:r>
          </a:p>
          <a:p>
            <a:pPr lvl="1"/>
            <a:r>
              <a:t>正文级别 2</a:t>
            </a:r>
          </a:p>
          <a:p>
            <a:pPr lvl="2"/>
            <a:r>
              <a:t>正文级别 3</a:t>
            </a:r>
          </a:p>
          <a:p>
            <a:pPr lvl="3"/>
            <a:r>
              <a:t>正文级别 4</a:t>
            </a:r>
          </a:p>
          <a:p>
            <a:pPr lvl="4"/>
            <a:r>
              <a:t>正文级别 5</a:t>
            </a:r>
          </a:p>
        </p:txBody>
      </p:sp>
      <p:sp>
        <p:nvSpPr>
          <p:cNvPr id="80" name="Shape 80"/>
          <p:cNvSpPr>
            <a:spLocks noGrp="1"/>
          </p:cNvSpPr>
          <p:nvPr>
            <p:ph type="body" sz="quarter" idx="13"/>
          </p:nvPr>
        </p:nvSpPr>
        <p:spPr>
          <a:xfrm>
            <a:off x="2324773" y="584645"/>
            <a:ext cx="2062696" cy="235451"/>
          </a:xfrm>
          <a:prstGeom prst="rect">
            <a:avLst/>
          </a:prstGeom>
        </p:spPr>
        <p:txBody>
          <a:bodyPr lIns="34289" tIns="34289" rIns="34289" bIns="34289" anchor="ctr"/>
          <a:lstStyle/>
          <a:p>
            <a:pPr marL="102870" indent="-102870" defTabSz="431800">
              <a:lnSpc>
                <a:spcPct val="90000"/>
              </a:lnSpc>
              <a:spcBef>
                <a:spcPts val="400"/>
              </a:spcBef>
              <a:defRPr sz="1260">
                <a:latin typeface="Arial" panose="020B0604020202020204"/>
                <a:ea typeface="Arial" panose="020B0604020202020204"/>
                <a:cs typeface="Arial" panose="020B0604020202020204"/>
                <a:sym typeface="Arial" panose="020B0604020202020204"/>
              </a:defRPr>
            </a:pPr>
            <a:endParaRPr/>
          </a:p>
        </p:txBody>
      </p:sp>
      <p:grpSp>
        <p:nvGrpSpPr>
          <p:cNvPr id="84" name="Group 84"/>
          <p:cNvGrpSpPr/>
          <p:nvPr/>
        </p:nvGrpSpPr>
        <p:grpSpPr>
          <a:xfrm>
            <a:off x="6943614" y="492475"/>
            <a:ext cx="1423154" cy="373380"/>
            <a:chOff x="0" y="0"/>
            <a:chExt cx="1423153" cy="373378"/>
          </a:xfrm>
        </p:grpSpPr>
        <p:sp>
          <p:nvSpPr>
            <p:cNvPr id="81" name="Shape 81"/>
            <p:cNvSpPr/>
            <p:nvPr/>
          </p:nvSpPr>
          <p:spPr>
            <a:xfrm>
              <a:off x="501350" y="34182"/>
              <a:ext cx="902064" cy="233680"/>
            </a:xfrm>
            <a:prstGeom prst="rect">
              <a:avLst/>
            </a:prstGeom>
            <a:noFill/>
            <a:ln w="12700" cap="flat">
              <a:noFill/>
              <a:miter lim="400000"/>
            </a:ln>
            <a:effectLst/>
          </p:spPr>
          <p:txBody>
            <a:bodyPr wrap="square" lIns="34289" tIns="34289" rIns="34289" bIns="34289" numCol="1" anchor="t">
              <a:spAutoFit/>
            </a:bodyPr>
            <a:lstStyle/>
            <a:p>
              <a:pPr defTabSz="685800">
                <a:defRPr sz="900" b="1" spc="97">
                  <a:solidFill>
                    <a:srgbClr val="80808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WSP</a:t>
              </a:r>
              <a:r>
                <a:rPr>
                  <a:latin typeface="Arial" panose="020B0604020202020204"/>
                  <a:ea typeface="Arial" panose="020B0604020202020204"/>
                  <a:cs typeface="Arial" panose="020B0604020202020204"/>
                  <a:sym typeface="Arial" panose="020B0604020202020204"/>
                </a:rPr>
                <a:t>酒店</a:t>
              </a:r>
              <a:r>
                <a:t>公司</a:t>
              </a:r>
            </a:p>
          </p:txBody>
        </p:sp>
        <p:sp>
          <p:nvSpPr>
            <p:cNvPr id="82" name="Shape 82"/>
            <p:cNvSpPr/>
            <p:nvPr/>
          </p:nvSpPr>
          <p:spPr>
            <a:xfrm>
              <a:off x="521089" y="183516"/>
              <a:ext cx="902065" cy="142702"/>
            </a:xfrm>
            <a:prstGeom prst="rect">
              <a:avLst/>
            </a:prstGeom>
            <a:noFill/>
            <a:ln w="12700" cap="flat">
              <a:noFill/>
              <a:miter lim="400000"/>
            </a:ln>
            <a:effectLst/>
          </p:spPr>
          <p:txBody>
            <a:bodyPr wrap="square" lIns="34289" tIns="34289" rIns="34289" bIns="34289" numCol="1" anchor="t">
              <a:spAutoFit/>
            </a:bodyPr>
            <a:lstStyle>
              <a:lvl1pPr defTabSz="685800">
                <a:defRPr sz="500" b="1">
                  <a:solidFill>
                    <a:srgbClr val="808080"/>
                  </a:solidFill>
                  <a:latin typeface="Arial" panose="020B0604020202020204"/>
                  <a:ea typeface="Arial" panose="020B0604020202020204"/>
                  <a:cs typeface="Arial" panose="020B0604020202020204"/>
                  <a:sym typeface="Arial" panose="020B0604020202020204"/>
                </a:defRPr>
              </a:lvl1pPr>
            </a:lstStyle>
            <a:p>
              <a:r>
                <a:t>WSP HOTEL COMPANY</a:t>
              </a:r>
            </a:p>
          </p:txBody>
        </p:sp>
        <p:sp>
          <p:nvSpPr>
            <p:cNvPr id="83" name="Shape 83"/>
            <p:cNvSpPr/>
            <p:nvPr/>
          </p:nvSpPr>
          <p:spPr>
            <a:xfrm>
              <a:off x="-1" y="-1"/>
              <a:ext cx="657670" cy="373380"/>
            </a:xfrm>
            <a:prstGeom prst="rect">
              <a:avLst/>
            </a:prstGeom>
            <a:noFill/>
            <a:ln w="12700" cap="flat">
              <a:noFill/>
              <a:miter lim="400000"/>
            </a:ln>
            <a:effectLst/>
          </p:spPr>
          <p:txBody>
            <a:bodyPr wrap="square" lIns="34289" tIns="34289" rIns="34289" bIns="34289" numCol="1" anchor="t">
              <a:spAutoFit/>
            </a:bodyPr>
            <a:lstStyle>
              <a:lvl1pPr defTabSz="685800">
                <a:defRPr sz="2000" spc="-107">
                  <a:solidFill>
                    <a:srgbClr val="0563C1"/>
                  </a:solidFill>
                  <a:latin typeface="Impact" panose="020B0806030902050204"/>
                  <a:ea typeface="Impact" panose="020B0806030902050204"/>
                  <a:cs typeface="Impact" panose="020B0806030902050204"/>
                  <a:sym typeface="Impact" panose="020B0806030902050204"/>
                </a:defRPr>
              </a:lvl1pPr>
            </a:lstStyle>
            <a:p>
              <a:r>
                <a:t>WSP</a:t>
              </a:r>
            </a:p>
          </p:txBody>
        </p:sp>
      </p:grpSp>
      <p:sp>
        <p:nvSpPr>
          <p:cNvPr id="85" name="Shape 85"/>
          <p:cNvSpPr/>
          <p:nvPr/>
        </p:nvSpPr>
        <p:spPr>
          <a:xfrm>
            <a:off x="4243452" y="4877125"/>
            <a:ext cx="657096" cy="157480"/>
          </a:xfrm>
          <a:prstGeom prst="rect">
            <a:avLst/>
          </a:prstGeom>
          <a:ln w="12700">
            <a:miter lim="400000"/>
          </a:ln>
        </p:spPr>
        <p:txBody>
          <a:bodyPr wrap="none" lIns="34289" tIns="34289" rIns="34289" bIns="34289">
            <a:spAutoFit/>
          </a:bodyPr>
          <a:lstStyle>
            <a:lvl1pPr algn="ctr" defTabSz="685800">
              <a:defRPr sz="600" u="sng">
                <a:solidFill>
                  <a:srgbClr val="0000FF"/>
                </a:solidFill>
                <a:uFill>
                  <a:solidFill>
                    <a:srgbClr val="0000FF"/>
                  </a:solidFill>
                </a:uFill>
                <a:latin typeface="Open Sans" panose="020B0606030504020204"/>
                <a:ea typeface="Open Sans" panose="020B0606030504020204"/>
                <a:cs typeface="Open Sans" panose="020B0606030504020204"/>
                <a:sym typeface="Open Sans" panose="020B0606030504020204"/>
              </a:defRPr>
            </a:lvl1pPr>
          </a:lstStyle>
          <a:p>
            <a:pPr>
              <a:defRPr>
                <a:solidFill>
                  <a:srgbClr val="0563C1"/>
                </a:solidFill>
                <a:uFill>
                  <a:solidFill>
                    <a:srgbClr val="0563C1"/>
                  </a:solidFill>
                </a:uFill>
              </a:defRPr>
            </a:pPr>
            <a:r>
              <a:rPr>
                <a:solidFill>
                  <a:srgbClr val="0000FF"/>
                </a:solidFill>
                <a:uFill>
                  <a:solidFill>
                    <a:srgbClr val="0000FF"/>
                  </a:solidFill>
                </a:uFill>
              </a:rPr>
              <a:t>www.xxxxxx.com</a:t>
            </a:r>
          </a:p>
        </p:txBody>
      </p:sp>
      <p:sp>
        <p:nvSpPr>
          <p:cNvPr id="86" name="Shape 86"/>
          <p:cNvSpPr/>
          <p:nvPr/>
        </p:nvSpPr>
        <p:spPr>
          <a:xfrm>
            <a:off x="8600819" y="5052459"/>
            <a:ext cx="91042" cy="91042"/>
          </a:xfrm>
          <a:prstGeom prst="rect">
            <a:avLst/>
          </a:prstGeom>
          <a:solidFill>
            <a:srgbClr val="0563C1"/>
          </a:solidFill>
          <a:ln w="12700">
            <a:miter lim="400000"/>
          </a:ln>
        </p:spPr>
        <p:txBody>
          <a:bodyPr lIns="34289" tIns="34289" rIns="34289" bIns="34289" anchor="ctr"/>
          <a:lstStyle/>
          <a:p>
            <a:pPr algn="ctr" defTabSz="685800">
              <a:defRPr sz="1200">
                <a:solidFill>
                  <a:srgbClr val="FFFFFF"/>
                </a:solidFill>
              </a:defRPr>
            </a:pPr>
            <a:endParaRPr/>
          </a:p>
        </p:txBody>
      </p:sp>
      <p:sp>
        <p:nvSpPr>
          <p:cNvPr id="87" name="Shape 87"/>
          <p:cNvSpPr/>
          <p:nvPr/>
        </p:nvSpPr>
        <p:spPr>
          <a:xfrm>
            <a:off x="523803" y="4877290"/>
            <a:ext cx="407250" cy="170180"/>
          </a:xfrm>
          <a:prstGeom prst="rect">
            <a:avLst/>
          </a:prstGeom>
          <a:ln w="12700">
            <a:miter lim="400000"/>
          </a:ln>
        </p:spPr>
        <p:txBody>
          <a:bodyPr wrap="none" lIns="34289" tIns="34289" rIns="34289" bIns="34289">
            <a:spAutoFit/>
          </a:bodyPr>
          <a:lstStyle>
            <a:lvl1pPr algn="ctr" defTabSz="685800">
              <a:defRPr sz="600" b="1">
                <a:solidFill>
                  <a:srgbClr val="0563C1"/>
                </a:solidFill>
                <a:latin typeface="Open Sans" panose="020B0606030504020204"/>
                <a:ea typeface="Open Sans" panose="020B0606030504020204"/>
                <a:cs typeface="Open Sans" panose="020B0606030504020204"/>
                <a:sym typeface="Open Sans" panose="020B0606030504020204"/>
              </a:defRPr>
            </a:lvl1pPr>
          </a:lstStyle>
          <a:p>
            <a:r>
              <a:t>WSP公司</a:t>
            </a:r>
          </a:p>
        </p:txBody>
      </p:sp>
      <p:sp>
        <p:nvSpPr>
          <p:cNvPr id="88" name="Shape 88"/>
          <p:cNvSpPr>
            <a:spLocks noGrp="1"/>
          </p:cNvSpPr>
          <p:nvPr>
            <p:ph type="sldNum" sz="quarter" idx="2"/>
          </p:nvPr>
        </p:nvSpPr>
        <p:spPr>
          <a:xfrm>
            <a:off x="8565740" y="4877125"/>
            <a:ext cx="161201" cy="157480"/>
          </a:xfrm>
          <a:prstGeom prst="rect">
            <a:avLst/>
          </a:prstGeom>
        </p:spPr>
        <p:txBody>
          <a:bodyPr lIns="34289" tIns="34289" rIns="34289" bIns="34289" anchor="t"/>
          <a:lstStyle>
            <a:lvl1pPr algn="ctr" defTabSz="685800">
              <a:defRPr sz="600">
                <a:solidFill>
                  <a:srgbClr val="808080"/>
                </a:solidFill>
              </a:defRPr>
            </a:lvl1pPr>
          </a:lstStyle>
          <a:p>
            <a:fld id="{86CB4B4D-7CA3-9044-876B-883B54F8677D}" type="slidenum">
              <a:rPr/>
              <a:t>‹#›</a:t>
            </a:fld>
            <a:endParaRPr/>
          </a:p>
        </p:txBody>
      </p:sp>
    </p:spTree>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0"/>
          <a:srcRect/>
          <a:stretch>
            <a:fillRect/>
          </a:stretch>
        </a:blipFill>
        <a:effectLst/>
      </p:bgPr>
    </p:bg>
    <p:spTree>
      <p:nvGrpSpPr>
        <p:cNvPr id="1" name=""/>
        <p:cNvGrpSpPr/>
        <p:nvPr/>
      </p:nvGrpSpPr>
      <p:grpSpPr>
        <a:xfrm>
          <a:off x="0" y="0"/>
          <a:ext cx="0" cy="0"/>
          <a:chOff x="0" y="0"/>
          <a:chExt cx="0" cy="0"/>
        </a:xfrm>
      </p:grpSpPr>
      <p:sp>
        <p:nvSpPr>
          <p:cNvPr id="2" name="Shape 2"/>
          <p:cNvSpPr/>
          <p:nvPr/>
        </p:nvSpPr>
        <p:spPr>
          <a:xfrm>
            <a:off x="0" y="0"/>
            <a:ext cx="9144000" cy="5143500"/>
          </a:xfrm>
          <a:prstGeom prst="rect">
            <a:avLst/>
          </a:prstGeom>
          <a:solidFill>
            <a:srgbClr val="FFFFFF"/>
          </a:solidFill>
          <a:ln w="12700">
            <a:miter lim="400000"/>
          </a:ln>
        </p:spPr>
        <p:txBody>
          <a:bodyPr lIns="45719" rIns="45719" anchor="ctr"/>
          <a:lstStyle/>
          <a:p>
            <a:pPr algn="ctr">
              <a:defRPr>
                <a:solidFill>
                  <a:srgbClr val="FFFFFF"/>
                </a:solidFill>
              </a:defRPr>
            </a:pPr>
            <a:endParaRPr/>
          </a:p>
        </p:txBody>
      </p:sp>
      <p:sp>
        <p:nvSpPr>
          <p:cNvPr id="3" name="Shape 3"/>
          <p:cNvSpPr>
            <a:spLocks noGrp="1"/>
          </p:cNvSpPr>
          <p:nvPr>
            <p:ph type="title"/>
          </p:nvPr>
        </p:nvSpPr>
        <p:spPr>
          <a:xfrm>
            <a:off x="457200" y="69056"/>
            <a:ext cx="8229600" cy="1131094"/>
          </a:xfrm>
          <a:prstGeom prst="rect">
            <a:avLst/>
          </a:prstGeom>
          <a:ln w="12700">
            <a:miter lim="400000"/>
          </a:ln>
        </p:spPr>
        <p:txBody>
          <a:bodyPr lIns="45719" rIns="45719" anchor="ctr">
            <a:normAutofit/>
          </a:bodyPr>
          <a:lstStyle/>
          <a:p>
            <a:r>
              <a:t>标题文本</a:t>
            </a:r>
          </a:p>
        </p:txBody>
      </p:sp>
      <p:sp>
        <p:nvSpPr>
          <p:cNvPr id="4" name="Shape 4"/>
          <p:cNvSpPr>
            <a:spLocks noGrp="1"/>
          </p:cNvSpPr>
          <p:nvPr>
            <p:ph type="body" idx="1"/>
          </p:nvPr>
        </p:nvSpPr>
        <p:spPr>
          <a:xfrm>
            <a:off x="457200" y="1200150"/>
            <a:ext cx="8229600" cy="3943350"/>
          </a:xfrm>
          <a:prstGeom prst="rect">
            <a:avLst/>
          </a:prstGeom>
          <a:ln w="12700">
            <a:miter lim="400000"/>
          </a:ln>
        </p:spPr>
        <p:txBody>
          <a:bodyPr lIns="45719" rIns="45719">
            <a:normAutofit/>
          </a:bodyPr>
          <a:lstStyle/>
          <a:p>
            <a:r>
              <a:t>正文级别 1</a:t>
            </a:r>
          </a:p>
          <a:p>
            <a:pPr lvl="1"/>
            <a:r>
              <a:t>正文级别 2</a:t>
            </a:r>
          </a:p>
          <a:p>
            <a:pPr lvl="2"/>
            <a:r>
              <a:t>正文级别 3</a:t>
            </a:r>
          </a:p>
          <a:p>
            <a:pPr lvl="3"/>
            <a:r>
              <a:t>正文级别 4</a:t>
            </a:r>
          </a:p>
          <a:p>
            <a:pPr lvl="4"/>
            <a:r>
              <a:t>正文级别 5</a:t>
            </a:r>
          </a:p>
        </p:txBody>
      </p:sp>
      <p:sp>
        <p:nvSpPr>
          <p:cNvPr id="5" name="Shape 5"/>
          <p:cNvSpPr>
            <a:spLocks noGrp="1"/>
          </p:cNvSpPr>
          <p:nvPr>
            <p:ph type="sldNum" sz="quarter" idx="2"/>
          </p:nvPr>
        </p:nvSpPr>
        <p:spPr>
          <a:xfrm>
            <a:off x="4419600" y="4627562"/>
            <a:ext cx="2133600" cy="279401"/>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xStyles>
    <p:titleStyle>
      <a:lvl1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j-lt"/>
          <a:ea typeface="+mj-ea"/>
          <a:cs typeface="+mj-cs"/>
          <a:sym typeface="Calibri" panose="020F0502020204030204"/>
        </a:defRPr>
      </a:lvl1pPr>
      <a:lvl2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j-lt"/>
          <a:ea typeface="+mj-ea"/>
          <a:cs typeface="+mj-cs"/>
          <a:sym typeface="Calibri" panose="020F0502020204030204"/>
        </a:defRPr>
      </a:lvl2pPr>
      <a:lvl3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j-lt"/>
          <a:ea typeface="+mj-ea"/>
          <a:cs typeface="+mj-cs"/>
          <a:sym typeface="Calibri" panose="020F0502020204030204"/>
        </a:defRPr>
      </a:lvl3pPr>
      <a:lvl4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j-lt"/>
          <a:ea typeface="+mj-ea"/>
          <a:cs typeface="+mj-cs"/>
          <a:sym typeface="Calibri" panose="020F0502020204030204"/>
        </a:defRPr>
      </a:lvl4pPr>
      <a:lvl5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j-lt"/>
          <a:ea typeface="+mj-ea"/>
          <a:cs typeface="+mj-cs"/>
          <a:sym typeface="Calibri" panose="020F0502020204030204"/>
        </a:defRPr>
      </a:lvl5pPr>
      <a:lvl6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j-lt"/>
          <a:ea typeface="+mj-ea"/>
          <a:cs typeface="+mj-cs"/>
          <a:sym typeface="Calibri" panose="020F0502020204030204"/>
        </a:defRPr>
      </a:lvl6pPr>
      <a:lvl7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j-lt"/>
          <a:ea typeface="+mj-ea"/>
          <a:cs typeface="+mj-cs"/>
          <a:sym typeface="Calibri" panose="020F0502020204030204"/>
        </a:defRPr>
      </a:lvl7pPr>
      <a:lvl8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j-lt"/>
          <a:ea typeface="+mj-ea"/>
          <a:cs typeface="+mj-cs"/>
          <a:sym typeface="Calibri" panose="020F0502020204030204"/>
        </a:defRPr>
      </a:lvl8pPr>
      <a:lvl9pPr marL="0" marR="0" indent="0" algn="ctr" defTabSz="914400" rtl="0" latinLnBrk="0">
        <a:lnSpc>
          <a:spcPct val="100000"/>
        </a:lnSpc>
        <a:spcBef>
          <a:spcPts val="0"/>
        </a:spcBef>
        <a:spcAft>
          <a:spcPts val="0"/>
        </a:spcAft>
        <a:buClrTx/>
        <a:buSzTx/>
        <a:buFontTx/>
        <a:buNone/>
        <a:defRPr sz="4400" b="0" i="0" u="none" strike="noStrike" cap="none" spc="0" baseline="0">
          <a:ln>
            <a:noFill/>
          </a:ln>
          <a:solidFill>
            <a:srgbClr val="000000"/>
          </a:solidFill>
          <a:uFillTx/>
          <a:latin typeface="+mj-lt"/>
          <a:ea typeface="+mj-ea"/>
          <a:cs typeface="+mj-cs"/>
          <a:sym typeface="Calibri" panose="020F0502020204030204"/>
        </a:defRPr>
      </a:lvl9pPr>
    </p:titleStyle>
    <p:bodyStyle>
      <a:lvl1pPr marL="342900" marR="0" indent="-342900" algn="l" defTabSz="914400" rtl="0" latinLnBrk="0">
        <a:lnSpc>
          <a:spcPct val="100000"/>
        </a:lnSpc>
        <a:spcBef>
          <a:spcPts val="700"/>
        </a:spcBef>
        <a:spcAft>
          <a:spcPts val="0"/>
        </a:spcAft>
        <a:buClrTx/>
        <a:buSzPct val="100000"/>
        <a:buFont typeface="Arial" panose="020B0604020202020204"/>
        <a:buChar char="•"/>
        <a:defRPr sz="3200" b="0" i="0" u="none" strike="noStrike" cap="none" spc="0" baseline="0">
          <a:ln>
            <a:noFill/>
          </a:ln>
          <a:solidFill>
            <a:srgbClr val="000000"/>
          </a:solidFill>
          <a:uFillTx/>
          <a:latin typeface="+mj-lt"/>
          <a:ea typeface="+mj-ea"/>
          <a:cs typeface="+mj-cs"/>
          <a:sym typeface="Calibri" panose="020F0502020204030204"/>
        </a:defRPr>
      </a:lvl1pPr>
      <a:lvl2pPr marL="783590" marR="0" indent="-326390" algn="l" defTabSz="914400" rtl="0" latinLnBrk="0">
        <a:lnSpc>
          <a:spcPct val="100000"/>
        </a:lnSpc>
        <a:spcBef>
          <a:spcPts val="700"/>
        </a:spcBef>
        <a:spcAft>
          <a:spcPts val="0"/>
        </a:spcAft>
        <a:buClrTx/>
        <a:buSzPct val="100000"/>
        <a:buFont typeface="Arial" panose="020B0604020202020204"/>
        <a:buChar char="–"/>
        <a:defRPr sz="3200" b="0" i="0" u="none" strike="noStrike" cap="none" spc="0" baseline="0">
          <a:ln>
            <a:noFill/>
          </a:ln>
          <a:solidFill>
            <a:srgbClr val="000000"/>
          </a:solidFill>
          <a:uFillTx/>
          <a:latin typeface="+mj-lt"/>
          <a:ea typeface="+mj-ea"/>
          <a:cs typeface="+mj-cs"/>
          <a:sym typeface="Calibri" panose="020F0502020204030204"/>
        </a:defRPr>
      </a:lvl2pPr>
      <a:lvl3pPr marL="1219200" marR="0" indent="-304800" algn="l" defTabSz="914400" rtl="0" latinLnBrk="0">
        <a:lnSpc>
          <a:spcPct val="100000"/>
        </a:lnSpc>
        <a:spcBef>
          <a:spcPts val="700"/>
        </a:spcBef>
        <a:spcAft>
          <a:spcPts val="0"/>
        </a:spcAft>
        <a:buClrTx/>
        <a:buSzPct val="100000"/>
        <a:buFont typeface="Arial" panose="020B0604020202020204"/>
        <a:buChar char="•"/>
        <a:defRPr sz="3200" b="0" i="0" u="none" strike="noStrike" cap="none" spc="0" baseline="0">
          <a:ln>
            <a:noFill/>
          </a:ln>
          <a:solidFill>
            <a:srgbClr val="000000"/>
          </a:solidFill>
          <a:uFillTx/>
          <a:latin typeface="+mj-lt"/>
          <a:ea typeface="+mj-ea"/>
          <a:cs typeface="+mj-cs"/>
          <a:sym typeface="Calibri" panose="020F0502020204030204"/>
        </a:defRPr>
      </a:lvl3pPr>
      <a:lvl4pPr marL="1737360" marR="0" indent="-365760" algn="l" defTabSz="914400" rtl="0" latinLnBrk="0">
        <a:lnSpc>
          <a:spcPct val="100000"/>
        </a:lnSpc>
        <a:spcBef>
          <a:spcPts val="700"/>
        </a:spcBef>
        <a:spcAft>
          <a:spcPts val="0"/>
        </a:spcAft>
        <a:buClrTx/>
        <a:buSzPct val="100000"/>
        <a:buFont typeface="Arial" panose="020B0604020202020204"/>
        <a:buChar char="–"/>
        <a:defRPr sz="3200" b="0" i="0" u="none" strike="noStrike" cap="none" spc="0" baseline="0">
          <a:ln>
            <a:noFill/>
          </a:ln>
          <a:solidFill>
            <a:srgbClr val="000000"/>
          </a:solidFill>
          <a:uFillTx/>
          <a:latin typeface="+mj-lt"/>
          <a:ea typeface="+mj-ea"/>
          <a:cs typeface="+mj-cs"/>
          <a:sym typeface="Calibri" panose="020F0502020204030204"/>
        </a:defRPr>
      </a:lvl4pPr>
      <a:lvl5pPr marL="2194560" marR="0" indent="-365760" algn="l" defTabSz="914400" rtl="0" latinLnBrk="0">
        <a:lnSpc>
          <a:spcPct val="100000"/>
        </a:lnSpc>
        <a:spcBef>
          <a:spcPts val="700"/>
        </a:spcBef>
        <a:spcAft>
          <a:spcPts val="0"/>
        </a:spcAft>
        <a:buClrTx/>
        <a:buSzPct val="100000"/>
        <a:buFont typeface="Arial" panose="020B0604020202020204"/>
        <a:buChar char="»"/>
        <a:defRPr sz="3200" b="0" i="0" u="none" strike="noStrike" cap="none" spc="0" baseline="0">
          <a:ln>
            <a:noFill/>
          </a:ln>
          <a:solidFill>
            <a:srgbClr val="000000"/>
          </a:solidFill>
          <a:uFillTx/>
          <a:latin typeface="+mj-lt"/>
          <a:ea typeface="+mj-ea"/>
          <a:cs typeface="+mj-cs"/>
          <a:sym typeface="Calibri" panose="020F0502020204030204"/>
        </a:defRPr>
      </a:lvl5pPr>
      <a:lvl6pPr marL="2651760" marR="0" indent="-365760" algn="l" defTabSz="914400" rtl="0" latinLnBrk="0">
        <a:lnSpc>
          <a:spcPct val="100000"/>
        </a:lnSpc>
        <a:spcBef>
          <a:spcPts val="700"/>
        </a:spcBef>
        <a:spcAft>
          <a:spcPts val="0"/>
        </a:spcAft>
        <a:buClrTx/>
        <a:buSzPct val="100000"/>
        <a:buFont typeface="Arial" panose="020B0604020202020204"/>
        <a:buChar char="•"/>
        <a:defRPr sz="3200" b="0" i="0" u="none" strike="noStrike" cap="none" spc="0" baseline="0">
          <a:ln>
            <a:noFill/>
          </a:ln>
          <a:solidFill>
            <a:srgbClr val="000000"/>
          </a:solidFill>
          <a:uFillTx/>
          <a:latin typeface="+mj-lt"/>
          <a:ea typeface="+mj-ea"/>
          <a:cs typeface="+mj-cs"/>
          <a:sym typeface="Calibri" panose="020F0502020204030204"/>
        </a:defRPr>
      </a:lvl6pPr>
      <a:lvl7pPr marL="3108960" marR="0" indent="-365760" algn="l" defTabSz="914400" rtl="0" latinLnBrk="0">
        <a:lnSpc>
          <a:spcPct val="100000"/>
        </a:lnSpc>
        <a:spcBef>
          <a:spcPts val="700"/>
        </a:spcBef>
        <a:spcAft>
          <a:spcPts val="0"/>
        </a:spcAft>
        <a:buClrTx/>
        <a:buSzPct val="100000"/>
        <a:buFont typeface="Arial" panose="020B0604020202020204"/>
        <a:buChar char="•"/>
        <a:defRPr sz="3200" b="0" i="0" u="none" strike="noStrike" cap="none" spc="0" baseline="0">
          <a:ln>
            <a:noFill/>
          </a:ln>
          <a:solidFill>
            <a:srgbClr val="000000"/>
          </a:solidFill>
          <a:uFillTx/>
          <a:latin typeface="+mj-lt"/>
          <a:ea typeface="+mj-ea"/>
          <a:cs typeface="+mj-cs"/>
          <a:sym typeface="Calibri" panose="020F0502020204030204"/>
        </a:defRPr>
      </a:lvl7pPr>
      <a:lvl8pPr marL="3566160" marR="0" indent="-365760" algn="l" defTabSz="914400" rtl="0" latinLnBrk="0">
        <a:lnSpc>
          <a:spcPct val="100000"/>
        </a:lnSpc>
        <a:spcBef>
          <a:spcPts val="700"/>
        </a:spcBef>
        <a:spcAft>
          <a:spcPts val="0"/>
        </a:spcAft>
        <a:buClrTx/>
        <a:buSzPct val="100000"/>
        <a:buFont typeface="Arial" panose="020B0604020202020204"/>
        <a:buChar char="•"/>
        <a:defRPr sz="3200" b="0" i="0" u="none" strike="noStrike" cap="none" spc="0" baseline="0">
          <a:ln>
            <a:noFill/>
          </a:ln>
          <a:solidFill>
            <a:srgbClr val="000000"/>
          </a:solidFill>
          <a:uFillTx/>
          <a:latin typeface="+mj-lt"/>
          <a:ea typeface="+mj-ea"/>
          <a:cs typeface="+mj-cs"/>
          <a:sym typeface="Calibri" panose="020F0502020204030204"/>
        </a:defRPr>
      </a:lvl8pPr>
      <a:lvl9pPr marL="4023360" marR="0" indent="-365760" algn="l" defTabSz="914400" rtl="0" latinLnBrk="0">
        <a:lnSpc>
          <a:spcPct val="100000"/>
        </a:lnSpc>
        <a:spcBef>
          <a:spcPts val="700"/>
        </a:spcBef>
        <a:spcAft>
          <a:spcPts val="0"/>
        </a:spcAft>
        <a:buClrTx/>
        <a:buSzPct val="100000"/>
        <a:buFont typeface="Arial" panose="020B0604020202020204"/>
        <a:buChar char="•"/>
        <a:defRPr sz="3200" b="0" i="0" u="none" strike="noStrike" cap="none" spc="0" baseline="0">
          <a:ln>
            <a:noFill/>
          </a:ln>
          <a:solidFill>
            <a:srgbClr val="000000"/>
          </a:solidFill>
          <a:uFillTx/>
          <a:latin typeface="+mj-lt"/>
          <a:ea typeface="+mj-ea"/>
          <a:cs typeface="+mj-cs"/>
          <a:sym typeface="Calibri" panose="020F0502020204030204"/>
        </a:defRPr>
      </a:lvl9pPr>
    </p:bodyStyle>
    <p:otherStyle>
      <a:lvl1pPr marL="0" marR="0" indent="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1pPr>
      <a:lvl2pPr marL="0" marR="0" indent="4572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2pPr>
      <a:lvl3pPr marL="0" marR="0" indent="9144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3pPr>
      <a:lvl4pPr marL="0" marR="0" indent="13716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4pPr>
      <a:lvl5pPr marL="0" marR="0" indent="18288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5pPr>
      <a:lvl6pPr marL="0" marR="0" indent="22860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6pPr>
      <a:lvl7pPr marL="0" marR="0" indent="27432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7pPr>
      <a:lvl8pPr marL="0" marR="0" indent="32004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8pPr>
      <a:lvl9pPr marL="0" marR="0" indent="3657600" algn="r" defTabSz="914400" rtl="0" latinLnBrk="0">
        <a:lnSpc>
          <a:spcPct val="100000"/>
        </a:lnSpc>
        <a:spcBef>
          <a:spcPts val="0"/>
        </a:spcBef>
        <a:spcAft>
          <a:spcPts val="0"/>
        </a:spcAft>
        <a:buClrTx/>
        <a:buSzTx/>
        <a:buFontTx/>
        <a:buNone/>
        <a:defRPr sz="1200" b="0" i="0" u="none" strike="noStrike" cap="none" spc="0" baseline="0">
          <a:ln>
            <a:noFill/>
          </a:ln>
          <a:solidFill>
            <a:schemeClr val="tx1"/>
          </a:solidFill>
          <a:uFillTx/>
          <a:latin typeface="+mn-lt"/>
          <a:ea typeface="+mn-ea"/>
          <a:cs typeface="+mn-cs"/>
          <a:sym typeface="Calibri" panose="020F050202020403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wav"/><Relationship Id="rId2" Type="http://schemas.microsoft.com/office/2007/relationships/media" Target="../media/media1.wav"/><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22.pn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notesSlide" Target="../notesSlides/notesSlide18.xml"/><Relationship Id="rId7"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tags" Target="../tags/tag19.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 Id="rId5" Type="http://schemas.openxmlformats.org/officeDocument/2006/relationships/image" Target="../media/image34.jpe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36.jpeg"/><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8.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13.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25.jpe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4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2.pn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 name="media1.wav"/>
          <p:cNvPicPr/>
          <p:nvPr>
            <a:audioFile r:link="rId3"/>
            <p:extLst>
              <p:ext uri="{DAA4B4D4-6D71-4841-9C94-3DE7FCFB9230}">
                <p14:media xmlns:p14="http://schemas.microsoft.com/office/powerpoint/2010/main" r:embed="rId2"/>
              </p:ext>
            </p:extLst>
          </p:nvPr>
        </p:nvPicPr>
        <p:blipFill>
          <a:blip r:embed="rId6"/>
          <a:stretch>
            <a:fillRect/>
          </a:stretch>
        </p:blipFill>
        <p:spPr>
          <a:xfrm>
            <a:off x="-620724" y="26556"/>
            <a:ext cx="571500" cy="571500"/>
          </a:xfrm>
          <a:prstGeom prst="rect">
            <a:avLst/>
          </a:prstGeom>
        </p:spPr>
      </p:pic>
      <p:sp>
        <p:nvSpPr>
          <p:cNvPr id="15" name="任意多边形 83"/>
          <p:cNvSpPr/>
          <p:nvPr/>
        </p:nvSpPr>
        <p:spPr>
          <a:xfrm>
            <a:off x="6137823" y="1031009"/>
            <a:ext cx="673778" cy="1363652"/>
          </a:xfrm>
          <a:custGeom>
            <a:avLst/>
            <a:gdLst>
              <a:gd name="connsiteX0" fmla="*/ 0 w 896236"/>
              <a:gd name="connsiteY0" fmla="*/ 0 h 1813882"/>
              <a:gd name="connsiteX1" fmla="*/ 896236 w 896236"/>
              <a:gd name="connsiteY1" fmla="*/ 1813882 h 1813882"/>
              <a:gd name="connsiteX2" fmla="*/ 0 w 896236"/>
              <a:gd name="connsiteY2" fmla="*/ 1813882 h 1813882"/>
            </a:gdLst>
            <a:ahLst/>
            <a:cxnLst>
              <a:cxn ang="0">
                <a:pos x="connsiteX0" y="connsiteY0"/>
              </a:cxn>
              <a:cxn ang="0">
                <a:pos x="connsiteX1" y="connsiteY1"/>
              </a:cxn>
              <a:cxn ang="0">
                <a:pos x="connsiteX2" y="connsiteY2"/>
              </a:cxn>
            </a:cxnLst>
            <a:rect l="l" t="t" r="r" b="b"/>
            <a:pathLst>
              <a:path w="896236" h="1813882">
                <a:moveTo>
                  <a:pt x="0" y="0"/>
                </a:moveTo>
                <a:lnTo>
                  <a:pt x="896236" y="1813882"/>
                </a:lnTo>
                <a:lnTo>
                  <a:pt x="0" y="1813882"/>
                </a:lnTo>
                <a:close/>
              </a:path>
            </a:pathLst>
          </a:custGeom>
          <a:gradFill flip="none" rotWithShape="1">
            <a:gsLst>
              <a:gs pos="37000">
                <a:srgbClr val="EFEFEF"/>
              </a:gs>
              <a:gs pos="61000">
                <a:srgbClr val="D2D5D7">
                  <a:alpha val="46000"/>
                </a:srgbClr>
              </a:gs>
              <a:gs pos="83000">
                <a:srgbClr val="BCBCBC"/>
              </a:gs>
              <a:gs pos="100000">
                <a:srgbClr val="A7A8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等腰三角形 15"/>
          <p:cNvSpPr/>
          <p:nvPr/>
        </p:nvSpPr>
        <p:spPr>
          <a:xfrm>
            <a:off x="3164875" y="1271438"/>
            <a:ext cx="651523" cy="821303"/>
          </a:xfrm>
          <a:prstGeom prst="triangle">
            <a:avLst>
              <a:gd name="adj" fmla="val 0"/>
            </a:avLst>
          </a:prstGeom>
          <a:gradFill flip="none" rotWithShape="1">
            <a:gsLst>
              <a:gs pos="37000">
                <a:srgbClr val="EFEFEF"/>
              </a:gs>
              <a:gs pos="61000">
                <a:srgbClr val="D2D5D7">
                  <a:alpha val="46000"/>
                </a:srgbClr>
              </a:gs>
              <a:gs pos="83000">
                <a:srgbClr val="BCBCBC"/>
              </a:gs>
              <a:gs pos="100000">
                <a:srgbClr val="A7A8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等腰三角形 16"/>
          <p:cNvSpPr/>
          <p:nvPr/>
        </p:nvSpPr>
        <p:spPr>
          <a:xfrm>
            <a:off x="2268223" y="966210"/>
            <a:ext cx="651523" cy="821303"/>
          </a:xfrm>
          <a:prstGeom prst="triangle">
            <a:avLst>
              <a:gd name="adj" fmla="val 0"/>
            </a:avLst>
          </a:prstGeom>
          <a:gradFill flip="none" rotWithShape="1">
            <a:gsLst>
              <a:gs pos="37000">
                <a:srgbClr val="EFEFEF"/>
              </a:gs>
              <a:gs pos="61000">
                <a:srgbClr val="D2D5D7">
                  <a:alpha val="46000"/>
                </a:srgbClr>
              </a:gs>
              <a:gs pos="83000">
                <a:srgbClr val="BCBCBC"/>
              </a:gs>
              <a:gs pos="100000">
                <a:srgbClr val="A7A8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任意多边形 94"/>
          <p:cNvSpPr/>
          <p:nvPr/>
        </p:nvSpPr>
        <p:spPr>
          <a:xfrm>
            <a:off x="4095324" y="1211134"/>
            <a:ext cx="1136075" cy="1225261"/>
          </a:xfrm>
          <a:custGeom>
            <a:avLst/>
            <a:gdLst>
              <a:gd name="connsiteX0" fmla="*/ 0 w 1511167"/>
              <a:gd name="connsiteY0" fmla="*/ 0 h 1629799"/>
              <a:gd name="connsiteX1" fmla="*/ 490888 w 1511167"/>
              <a:gd name="connsiteY1" fmla="*/ 0 h 1629799"/>
              <a:gd name="connsiteX2" fmla="*/ 755583 w 1511167"/>
              <a:gd name="connsiteY2" fmla="*/ 227553 h 1629799"/>
              <a:gd name="connsiteX3" fmla="*/ 1020278 w 1511167"/>
              <a:gd name="connsiteY3" fmla="*/ 0 h 1629799"/>
              <a:gd name="connsiteX4" fmla="*/ 1511167 w 1511167"/>
              <a:gd name="connsiteY4" fmla="*/ 0 h 1629799"/>
              <a:gd name="connsiteX5" fmla="*/ 1511167 w 1511167"/>
              <a:gd name="connsiteY5" fmla="*/ 1629799 h 1629799"/>
              <a:gd name="connsiteX6" fmla="*/ 0 w 1511167"/>
              <a:gd name="connsiteY6" fmla="*/ 1629799 h 162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1167" h="1629799">
                <a:moveTo>
                  <a:pt x="0" y="0"/>
                </a:moveTo>
                <a:lnTo>
                  <a:pt x="490888" y="0"/>
                </a:lnTo>
                <a:cubicBezTo>
                  <a:pt x="490888" y="125674"/>
                  <a:pt x="609396" y="227553"/>
                  <a:pt x="755583" y="227553"/>
                </a:cubicBezTo>
                <a:cubicBezTo>
                  <a:pt x="901770" y="227553"/>
                  <a:pt x="1020278" y="125674"/>
                  <a:pt x="1020278" y="0"/>
                </a:cubicBezTo>
                <a:lnTo>
                  <a:pt x="1511167" y="0"/>
                </a:lnTo>
                <a:lnTo>
                  <a:pt x="1511167" y="1629799"/>
                </a:lnTo>
                <a:lnTo>
                  <a:pt x="0" y="1629799"/>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任意多边形 87"/>
          <p:cNvSpPr/>
          <p:nvPr/>
        </p:nvSpPr>
        <p:spPr>
          <a:xfrm>
            <a:off x="2045150" y="1283948"/>
            <a:ext cx="1106190" cy="1152446"/>
          </a:xfrm>
          <a:custGeom>
            <a:avLst/>
            <a:gdLst>
              <a:gd name="connsiteX0" fmla="*/ 0 w 1471415"/>
              <a:gd name="connsiteY0" fmla="*/ 0 h 1532944"/>
              <a:gd name="connsiteX1" fmla="*/ 4499 w 1471415"/>
              <a:gd name="connsiteY1" fmla="*/ 0 h 1532944"/>
              <a:gd name="connsiteX2" fmla="*/ 34952 w 1471415"/>
              <a:gd name="connsiteY2" fmla="*/ 56693 h 1532944"/>
              <a:gd name="connsiteX3" fmla="*/ 65405 w 1471415"/>
              <a:gd name="connsiteY3" fmla="*/ 0 h 1532944"/>
              <a:gd name="connsiteX4" fmla="*/ 65434 w 1471415"/>
              <a:gd name="connsiteY4" fmla="*/ 0 h 1532944"/>
              <a:gd name="connsiteX5" fmla="*/ 95888 w 1471415"/>
              <a:gd name="connsiteY5" fmla="*/ 56693 h 1532944"/>
              <a:gd name="connsiteX6" fmla="*/ 126341 w 1471415"/>
              <a:gd name="connsiteY6" fmla="*/ 0 h 1532944"/>
              <a:gd name="connsiteX7" fmla="*/ 126370 w 1471415"/>
              <a:gd name="connsiteY7" fmla="*/ 0 h 1532944"/>
              <a:gd name="connsiteX8" fmla="*/ 156824 w 1471415"/>
              <a:gd name="connsiteY8" fmla="*/ 56693 h 1532944"/>
              <a:gd name="connsiteX9" fmla="*/ 187277 w 1471415"/>
              <a:gd name="connsiteY9" fmla="*/ 0 h 1532944"/>
              <a:gd name="connsiteX10" fmla="*/ 187306 w 1471415"/>
              <a:gd name="connsiteY10" fmla="*/ 0 h 1532944"/>
              <a:gd name="connsiteX11" fmla="*/ 217759 w 1471415"/>
              <a:gd name="connsiteY11" fmla="*/ 56693 h 1532944"/>
              <a:gd name="connsiteX12" fmla="*/ 248213 w 1471415"/>
              <a:gd name="connsiteY12" fmla="*/ 0 h 1532944"/>
              <a:gd name="connsiteX13" fmla="*/ 248242 w 1471415"/>
              <a:gd name="connsiteY13" fmla="*/ 0 h 1532944"/>
              <a:gd name="connsiteX14" fmla="*/ 278695 w 1471415"/>
              <a:gd name="connsiteY14" fmla="*/ 56693 h 1532944"/>
              <a:gd name="connsiteX15" fmla="*/ 309148 w 1471415"/>
              <a:gd name="connsiteY15" fmla="*/ 0 h 1532944"/>
              <a:gd name="connsiteX16" fmla="*/ 309178 w 1471415"/>
              <a:gd name="connsiteY16" fmla="*/ 0 h 1532944"/>
              <a:gd name="connsiteX17" fmla="*/ 339631 w 1471415"/>
              <a:gd name="connsiteY17" fmla="*/ 56693 h 1532944"/>
              <a:gd name="connsiteX18" fmla="*/ 370084 w 1471415"/>
              <a:gd name="connsiteY18" fmla="*/ 0 h 1532944"/>
              <a:gd name="connsiteX19" fmla="*/ 370113 w 1471415"/>
              <a:gd name="connsiteY19" fmla="*/ 0 h 1532944"/>
              <a:gd name="connsiteX20" fmla="*/ 400567 w 1471415"/>
              <a:gd name="connsiteY20" fmla="*/ 56693 h 1532944"/>
              <a:gd name="connsiteX21" fmla="*/ 431020 w 1471415"/>
              <a:gd name="connsiteY21" fmla="*/ 0 h 1532944"/>
              <a:gd name="connsiteX22" fmla="*/ 431049 w 1471415"/>
              <a:gd name="connsiteY22" fmla="*/ 0 h 1532944"/>
              <a:gd name="connsiteX23" fmla="*/ 461502 w 1471415"/>
              <a:gd name="connsiteY23" fmla="*/ 56693 h 1532944"/>
              <a:gd name="connsiteX24" fmla="*/ 491956 w 1471415"/>
              <a:gd name="connsiteY24" fmla="*/ 0 h 1532944"/>
              <a:gd name="connsiteX25" fmla="*/ 491985 w 1471415"/>
              <a:gd name="connsiteY25" fmla="*/ 0 h 1532944"/>
              <a:gd name="connsiteX26" fmla="*/ 522438 w 1471415"/>
              <a:gd name="connsiteY26" fmla="*/ 56693 h 1532944"/>
              <a:gd name="connsiteX27" fmla="*/ 552891 w 1471415"/>
              <a:gd name="connsiteY27" fmla="*/ 0 h 1532944"/>
              <a:gd name="connsiteX28" fmla="*/ 552921 w 1471415"/>
              <a:gd name="connsiteY28" fmla="*/ 0 h 1532944"/>
              <a:gd name="connsiteX29" fmla="*/ 583374 w 1471415"/>
              <a:gd name="connsiteY29" fmla="*/ 56693 h 1532944"/>
              <a:gd name="connsiteX30" fmla="*/ 613827 w 1471415"/>
              <a:gd name="connsiteY30" fmla="*/ 0 h 1532944"/>
              <a:gd name="connsiteX31" fmla="*/ 613856 w 1471415"/>
              <a:gd name="connsiteY31" fmla="*/ 0 h 1532944"/>
              <a:gd name="connsiteX32" fmla="*/ 644310 w 1471415"/>
              <a:gd name="connsiteY32" fmla="*/ 56693 h 1532944"/>
              <a:gd name="connsiteX33" fmla="*/ 674763 w 1471415"/>
              <a:gd name="connsiteY33" fmla="*/ 0 h 1532944"/>
              <a:gd name="connsiteX34" fmla="*/ 674791 w 1471415"/>
              <a:gd name="connsiteY34" fmla="*/ 0 h 1532944"/>
              <a:gd name="connsiteX35" fmla="*/ 705245 w 1471415"/>
              <a:gd name="connsiteY35" fmla="*/ 56693 h 1532944"/>
              <a:gd name="connsiteX36" fmla="*/ 735699 w 1471415"/>
              <a:gd name="connsiteY36" fmla="*/ 0 h 1532944"/>
              <a:gd name="connsiteX37" fmla="*/ 735727 w 1471415"/>
              <a:gd name="connsiteY37" fmla="*/ 0 h 1532944"/>
              <a:gd name="connsiteX38" fmla="*/ 766181 w 1471415"/>
              <a:gd name="connsiteY38" fmla="*/ 56693 h 1532944"/>
              <a:gd name="connsiteX39" fmla="*/ 796634 w 1471415"/>
              <a:gd name="connsiteY39" fmla="*/ 0 h 1532944"/>
              <a:gd name="connsiteX40" fmla="*/ 796663 w 1471415"/>
              <a:gd name="connsiteY40" fmla="*/ 0 h 1532944"/>
              <a:gd name="connsiteX41" fmla="*/ 827117 w 1471415"/>
              <a:gd name="connsiteY41" fmla="*/ 56693 h 1532944"/>
              <a:gd name="connsiteX42" fmla="*/ 857570 w 1471415"/>
              <a:gd name="connsiteY42" fmla="*/ 0 h 1532944"/>
              <a:gd name="connsiteX43" fmla="*/ 857598 w 1471415"/>
              <a:gd name="connsiteY43" fmla="*/ 0 h 1532944"/>
              <a:gd name="connsiteX44" fmla="*/ 888053 w 1471415"/>
              <a:gd name="connsiteY44" fmla="*/ 56693 h 1532944"/>
              <a:gd name="connsiteX45" fmla="*/ 918506 w 1471415"/>
              <a:gd name="connsiteY45" fmla="*/ 0 h 1532944"/>
              <a:gd name="connsiteX46" fmla="*/ 918534 w 1471415"/>
              <a:gd name="connsiteY46" fmla="*/ 0 h 1532944"/>
              <a:gd name="connsiteX47" fmla="*/ 948988 w 1471415"/>
              <a:gd name="connsiteY47" fmla="*/ 56693 h 1532944"/>
              <a:gd name="connsiteX48" fmla="*/ 979442 w 1471415"/>
              <a:gd name="connsiteY48" fmla="*/ 0 h 1532944"/>
              <a:gd name="connsiteX49" fmla="*/ 979470 w 1471415"/>
              <a:gd name="connsiteY49" fmla="*/ 0 h 1532944"/>
              <a:gd name="connsiteX50" fmla="*/ 1009924 w 1471415"/>
              <a:gd name="connsiteY50" fmla="*/ 56693 h 1532944"/>
              <a:gd name="connsiteX51" fmla="*/ 1040377 w 1471415"/>
              <a:gd name="connsiteY51" fmla="*/ 0 h 1532944"/>
              <a:gd name="connsiteX52" fmla="*/ 1040406 w 1471415"/>
              <a:gd name="connsiteY52" fmla="*/ 0 h 1532944"/>
              <a:gd name="connsiteX53" fmla="*/ 1070860 w 1471415"/>
              <a:gd name="connsiteY53" fmla="*/ 56693 h 1532944"/>
              <a:gd name="connsiteX54" fmla="*/ 1101313 w 1471415"/>
              <a:gd name="connsiteY54" fmla="*/ 0 h 1532944"/>
              <a:gd name="connsiteX55" fmla="*/ 1101341 w 1471415"/>
              <a:gd name="connsiteY55" fmla="*/ 0 h 1532944"/>
              <a:gd name="connsiteX56" fmla="*/ 1131796 w 1471415"/>
              <a:gd name="connsiteY56" fmla="*/ 56693 h 1532944"/>
              <a:gd name="connsiteX57" fmla="*/ 1162249 w 1471415"/>
              <a:gd name="connsiteY57" fmla="*/ 0 h 1532944"/>
              <a:gd name="connsiteX58" fmla="*/ 1162277 w 1471415"/>
              <a:gd name="connsiteY58" fmla="*/ 0 h 1532944"/>
              <a:gd name="connsiteX59" fmla="*/ 1192731 w 1471415"/>
              <a:gd name="connsiteY59" fmla="*/ 56693 h 1532944"/>
              <a:gd name="connsiteX60" fmla="*/ 1223185 w 1471415"/>
              <a:gd name="connsiteY60" fmla="*/ 0 h 1532944"/>
              <a:gd name="connsiteX61" fmla="*/ 1223213 w 1471415"/>
              <a:gd name="connsiteY61" fmla="*/ 0 h 1532944"/>
              <a:gd name="connsiteX62" fmla="*/ 1253667 w 1471415"/>
              <a:gd name="connsiteY62" fmla="*/ 56693 h 1532944"/>
              <a:gd name="connsiteX63" fmla="*/ 1284120 w 1471415"/>
              <a:gd name="connsiteY63" fmla="*/ 0 h 1532944"/>
              <a:gd name="connsiteX64" fmla="*/ 1284149 w 1471415"/>
              <a:gd name="connsiteY64" fmla="*/ 0 h 1532944"/>
              <a:gd name="connsiteX65" fmla="*/ 1314603 w 1471415"/>
              <a:gd name="connsiteY65" fmla="*/ 56693 h 1532944"/>
              <a:gd name="connsiteX66" fmla="*/ 1345056 w 1471415"/>
              <a:gd name="connsiteY66" fmla="*/ 0 h 1532944"/>
              <a:gd name="connsiteX67" fmla="*/ 1345084 w 1471415"/>
              <a:gd name="connsiteY67" fmla="*/ 0 h 1532944"/>
              <a:gd name="connsiteX68" fmla="*/ 1375539 w 1471415"/>
              <a:gd name="connsiteY68" fmla="*/ 56693 h 1532944"/>
              <a:gd name="connsiteX69" fmla="*/ 1405992 w 1471415"/>
              <a:gd name="connsiteY69" fmla="*/ 0 h 1532944"/>
              <a:gd name="connsiteX70" fmla="*/ 1406010 w 1471415"/>
              <a:gd name="connsiteY70" fmla="*/ 0 h 1532944"/>
              <a:gd name="connsiteX71" fmla="*/ 1436464 w 1471415"/>
              <a:gd name="connsiteY71" fmla="*/ 56693 h 1532944"/>
              <a:gd name="connsiteX72" fmla="*/ 1466918 w 1471415"/>
              <a:gd name="connsiteY72" fmla="*/ 0 h 1532944"/>
              <a:gd name="connsiteX73" fmla="*/ 1471415 w 1471415"/>
              <a:gd name="connsiteY73" fmla="*/ 0 h 1532944"/>
              <a:gd name="connsiteX74" fmla="*/ 1471415 w 1471415"/>
              <a:gd name="connsiteY74" fmla="*/ 1532944 h 1532944"/>
              <a:gd name="connsiteX75" fmla="*/ 0 w 1471415"/>
              <a:gd name="connsiteY75" fmla="*/ 1532944 h 153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471415" h="1532944">
                <a:moveTo>
                  <a:pt x="0" y="0"/>
                </a:moveTo>
                <a:lnTo>
                  <a:pt x="4499" y="0"/>
                </a:lnTo>
                <a:lnTo>
                  <a:pt x="34952" y="56693"/>
                </a:lnTo>
                <a:lnTo>
                  <a:pt x="65405" y="0"/>
                </a:lnTo>
                <a:lnTo>
                  <a:pt x="65434" y="0"/>
                </a:lnTo>
                <a:lnTo>
                  <a:pt x="95888" y="56693"/>
                </a:lnTo>
                <a:lnTo>
                  <a:pt x="126341" y="0"/>
                </a:lnTo>
                <a:lnTo>
                  <a:pt x="126370" y="0"/>
                </a:lnTo>
                <a:lnTo>
                  <a:pt x="156824" y="56693"/>
                </a:lnTo>
                <a:lnTo>
                  <a:pt x="187277" y="0"/>
                </a:lnTo>
                <a:lnTo>
                  <a:pt x="187306" y="0"/>
                </a:lnTo>
                <a:lnTo>
                  <a:pt x="217759" y="56693"/>
                </a:lnTo>
                <a:lnTo>
                  <a:pt x="248213" y="0"/>
                </a:lnTo>
                <a:lnTo>
                  <a:pt x="248242" y="0"/>
                </a:lnTo>
                <a:lnTo>
                  <a:pt x="278695" y="56693"/>
                </a:lnTo>
                <a:lnTo>
                  <a:pt x="309148" y="0"/>
                </a:lnTo>
                <a:lnTo>
                  <a:pt x="309178" y="0"/>
                </a:lnTo>
                <a:lnTo>
                  <a:pt x="339631" y="56693"/>
                </a:lnTo>
                <a:lnTo>
                  <a:pt x="370084" y="0"/>
                </a:lnTo>
                <a:lnTo>
                  <a:pt x="370113" y="0"/>
                </a:lnTo>
                <a:lnTo>
                  <a:pt x="400567" y="56693"/>
                </a:lnTo>
                <a:lnTo>
                  <a:pt x="431020" y="0"/>
                </a:lnTo>
                <a:lnTo>
                  <a:pt x="431049" y="0"/>
                </a:lnTo>
                <a:lnTo>
                  <a:pt x="461502" y="56693"/>
                </a:lnTo>
                <a:lnTo>
                  <a:pt x="491956" y="0"/>
                </a:lnTo>
                <a:lnTo>
                  <a:pt x="491985" y="0"/>
                </a:lnTo>
                <a:lnTo>
                  <a:pt x="522438" y="56693"/>
                </a:lnTo>
                <a:lnTo>
                  <a:pt x="552891" y="0"/>
                </a:lnTo>
                <a:lnTo>
                  <a:pt x="552921" y="0"/>
                </a:lnTo>
                <a:lnTo>
                  <a:pt x="583374" y="56693"/>
                </a:lnTo>
                <a:lnTo>
                  <a:pt x="613827" y="0"/>
                </a:lnTo>
                <a:lnTo>
                  <a:pt x="613856" y="0"/>
                </a:lnTo>
                <a:lnTo>
                  <a:pt x="644310" y="56693"/>
                </a:lnTo>
                <a:lnTo>
                  <a:pt x="674763" y="0"/>
                </a:lnTo>
                <a:lnTo>
                  <a:pt x="674791" y="0"/>
                </a:lnTo>
                <a:lnTo>
                  <a:pt x="705245" y="56693"/>
                </a:lnTo>
                <a:lnTo>
                  <a:pt x="735699" y="0"/>
                </a:lnTo>
                <a:lnTo>
                  <a:pt x="735727" y="0"/>
                </a:lnTo>
                <a:lnTo>
                  <a:pt x="766181" y="56693"/>
                </a:lnTo>
                <a:lnTo>
                  <a:pt x="796634" y="0"/>
                </a:lnTo>
                <a:lnTo>
                  <a:pt x="796663" y="0"/>
                </a:lnTo>
                <a:lnTo>
                  <a:pt x="827117" y="56693"/>
                </a:lnTo>
                <a:lnTo>
                  <a:pt x="857570" y="0"/>
                </a:lnTo>
                <a:lnTo>
                  <a:pt x="857598" y="0"/>
                </a:lnTo>
                <a:lnTo>
                  <a:pt x="888053" y="56693"/>
                </a:lnTo>
                <a:lnTo>
                  <a:pt x="918506" y="0"/>
                </a:lnTo>
                <a:lnTo>
                  <a:pt x="918534" y="0"/>
                </a:lnTo>
                <a:lnTo>
                  <a:pt x="948988" y="56693"/>
                </a:lnTo>
                <a:lnTo>
                  <a:pt x="979442" y="0"/>
                </a:lnTo>
                <a:lnTo>
                  <a:pt x="979470" y="0"/>
                </a:lnTo>
                <a:lnTo>
                  <a:pt x="1009924" y="56693"/>
                </a:lnTo>
                <a:lnTo>
                  <a:pt x="1040377" y="0"/>
                </a:lnTo>
                <a:lnTo>
                  <a:pt x="1040406" y="0"/>
                </a:lnTo>
                <a:lnTo>
                  <a:pt x="1070860" y="56693"/>
                </a:lnTo>
                <a:lnTo>
                  <a:pt x="1101313" y="0"/>
                </a:lnTo>
                <a:lnTo>
                  <a:pt x="1101341" y="0"/>
                </a:lnTo>
                <a:lnTo>
                  <a:pt x="1131796" y="56693"/>
                </a:lnTo>
                <a:lnTo>
                  <a:pt x="1162249" y="0"/>
                </a:lnTo>
                <a:lnTo>
                  <a:pt x="1162277" y="0"/>
                </a:lnTo>
                <a:lnTo>
                  <a:pt x="1192731" y="56693"/>
                </a:lnTo>
                <a:lnTo>
                  <a:pt x="1223185" y="0"/>
                </a:lnTo>
                <a:lnTo>
                  <a:pt x="1223213" y="0"/>
                </a:lnTo>
                <a:lnTo>
                  <a:pt x="1253667" y="56693"/>
                </a:lnTo>
                <a:lnTo>
                  <a:pt x="1284120" y="0"/>
                </a:lnTo>
                <a:lnTo>
                  <a:pt x="1284149" y="0"/>
                </a:lnTo>
                <a:lnTo>
                  <a:pt x="1314603" y="56693"/>
                </a:lnTo>
                <a:lnTo>
                  <a:pt x="1345056" y="0"/>
                </a:lnTo>
                <a:lnTo>
                  <a:pt x="1345084" y="0"/>
                </a:lnTo>
                <a:lnTo>
                  <a:pt x="1375539" y="56693"/>
                </a:lnTo>
                <a:lnTo>
                  <a:pt x="1405992" y="0"/>
                </a:lnTo>
                <a:lnTo>
                  <a:pt x="1406010" y="0"/>
                </a:lnTo>
                <a:lnTo>
                  <a:pt x="1436464" y="56693"/>
                </a:lnTo>
                <a:lnTo>
                  <a:pt x="1466918" y="0"/>
                </a:lnTo>
                <a:lnTo>
                  <a:pt x="1471415" y="0"/>
                </a:lnTo>
                <a:lnTo>
                  <a:pt x="1471415" y="1532944"/>
                </a:lnTo>
                <a:lnTo>
                  <a:pt x="0" y="1532944"/>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任意多边形 89"/>
          <p:cNvSpPr/>
          <p:nvPr/>
        </p:nvSpPr>
        <p:spPr>
          <a:xfrm>
            <a:off x="1121603" y="981839"/>
            <a:ext cx="1136075" cy="1454556"/>
          </a:xfrm>
          <a:custGeom>
            <a:avLst/>
            <a:gdLst>
              <a:gd name="connsiteX0" fmla="*/ 0 w 1511167"/>
              <a:gd name="connsiteY0" fmla="*/ 0 h 1934799"/>
              <a:gd name="connsiteX1" fmla="*/ 490888 w 1511167"/>
              <a:gd name="connsiteY1" fmla="*/ 0 h 1934799"/>
              <a:gd name="connsiteX2" fmla="*/ 755583 w 1511167"/>
              <a:gd name="connsiteY2" fmla="*/ 264695 h 1934799"/>
              <a:gd name="connsiteX3" fmla="*/ 1020278 w 1511167"/>
              <a:gd name="connsiteY3" fmla="*/ 0 h 1934799"/>
              <a:gd name="connsiteX4" fmla="*/ 1511167 w 1511167"/>
              <a:gd name="connsiteY4" fmla="*/ 0 h 1934799"/>
              <a:gd name="connsiteX5" fmla="*/ 1511167 w 1511167"/>
              <a:gd name="connsiteY5" fmla="*/ 1934799 h 1934799"/>
              <a:gd name="connsiteX6" fmla="*/ 0 w 1511167"/>
              <a:gd name="connsiteY6" fmla="*/ 1934799 h 19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1167" h="1934799">
                <a:moveTo>
                  <a:pt x="0" y="0"/>
                </a:moveTo>
                <a:lnTo>
                  <a:pt x="490888" y="0"/>
                </a:lnTo>
                <a:cubicBezTo>
                  <a:pt x="490888" y="146187"/>
                  <a:pt x="609396" y="264695"/>
                  <a:pt x="755583" y="264695"/>
                </a:cubicBezTo>
                <a:cubicBezTo>
                  <a:pt x="901770" y="264695"/>
                  <a:pt x="1020278" y="146187"/>
                  <a:pt x="1020278" y="0"/>
                </a:cubicBezTo>
                <a:lnTo>
                  <a:pt x="1511167" y="0"/>
                </a:lnTo>
                <a:lnTo>
                  <a:pt x="1511167" y="1934799"/>
                </a:lnTo>
                <a:lnTo>
                  <a:pt x="0" y="1934799"/>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任意多边形 91"/>
          <p:cNvSpPr/>
          <p:nvPr/>
        </p:nvSpPr>
        <p:spPr>
          <a:xfrm>
            <a:off x="94070" y="1126562"/>
            <a:ext cx="1136075" cy="1309833"/>
          </a:xfrm>
          <a:custGeom>
            <a:avLst/>
            <a:gdLst>
              <a:gd name="connsiteX0" fmla="*/ 0 w 1511167"/>
              <a:gd name="connsiteY0" fmla="*/ 0 h 1742294"/>
              <a:gd name="connsiteX1" fmla="*/ 1511167 w 1511167"/>
              <a:gd name="connsiteY1" fmla="*/ 0 h 1742294"/>
              <a:gd name="connsiteX2" fmla="*/ 1511167 w 1511167"/>
              <a:gd name="connsiteY2" fmla="*/ 1742294 h 1742294"/>
              <a:gd name="connsiteX3" fmla="*/ 0 w 1511167"/>
              <a:gd name="connsiteY3" fmla="*/ 1742294 h 1742294"/>
            </a:gdLst>
            <a:ahLst/>
            <a:cxnLst>
              <a:cxn ang="0">
                <a:pos x="connsiteX0" y="connsiteY0"/>
              </a:cxn>
              <a:cxn ang="0">
                <a:pos x="connsiteX1" y="connsiteY1"/>
              </a:cxn>
              <a:cxn ang="0">
                <a:pos x="connsiteX2" y="connsiteY2"/>
              </a:cxn>
              <a:cxn ang="0">
                <a:pos x="connsiteX3" y="connsiteY3"/>
              </a:cxn>
            </a:cxnLst>
            <a:rect l="l" t="t" r="r" b="b"/>
            <a:pathLst>
              <a:path w="1511167" h="1742294">
                <a:moveTo>
                  <a:pt x="0" y="0"/>
                </a:moveTo>
                <a:lnTo>
                  <a:pt x="1511167" y="0"/>
                </a:lnTo>
                <a:lnTo>
                  <a:pt x="1511167" y="1742294"/>
                </a:lnTo>
                <a:lnTo>
                  <a:pt x="0" y="1742294"/>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2" name="任意多边形 81"/>
          <p:cNvSpPr/>
          <p:nvPr/>
        </p:nvSpPr>
        <p:spPr>
          <a:xfrm>
            <a:off x="5022085" y="1050583"/>
            <a:ext cx="1106190" cy="1385812"/>
          </a:xfrm>
          <a:custGeom>
            <a:avLst/>
            <a:gdLst>
              <a:gd name="connsiteX0" fmla="*/ 0 w 1471415"/>
              <a:gd name="connsiteY0" fmla="*/ 0 h 1843359"/>
              <a:gd name="connsiteX1" fmla="*/ 4499 w 1471415"/>
              <a:gd name="connsiteY1" fmla="*/ 0 h 1843359"/>
              <a:gd name="connsiteX2" fmla="*/ 34952 w 1471415"/>
              <a:gd name="connsiteY2" fmla="*/ 56693 h 1843359"/>
              <a:gd name="connsiteX3" fmla="*/ 65405 w 1471415"/>
              <a:gd name="connsiteY3" fmla="*/ 0 h 1843359"/>
              <a:gd name="connsiteX4" fmla="*/ 65434 w 1471415"/>
              <a:gd name="connsiteY4" fmla="*/ 0 h 1843359"/>
              <a:gd name="connsiteX5" fmla="*/ 95888 w 1471415"/>
              <a:gd name="connsiteY5" fmla="*/ 56693 h 1843359"/>
              <a:gd name="connsiteX6" fmla="*/ 126341 w 1471415"/>
              <a:gd name="connsiteY6" fmla="*/ 0 h 1843359"/>
              <a:gd name="connsiteX7" fmla="*/ 126370 w 1471415"/>
              <a:gd name="connsiteY7" fmla="*/ 0 h 1843359"/>
              <a:gd name="connsiteX8" fmla="*/ 156823 w 1471415"/>
              <a:gd name="connsiteY8" fmla="*/ 56693 h 1843359"/>
              <a:gd name="connsiteX9" fmla="*/ 187277 w 1471415"/>
              <a:gd name="connsiteY9" fmla="*/ 0 h 1843359"/>
              <a:gd name="connsiteX10" fmla="*/ 187306 w 1471415"/>
              <a:gd name="connsiteY10" fmla="*/ 0 h 1843359"/>
              <a:gd name="connsiteX11" fmla="*/ 217759 w 1471415"/>
              <a:gd name="connsiteY11" fmla="*/ 56693 h 1843359"/>
              <a:gd name="connsiteX12" fmla="*/ 248212 w 1471415"/>
              <a:gd name="connsiteY12" fmla="*/ 0 h 1843359"/>
              <a:gd name="connsiteX13" fmla="*/ 248242 w 1471415"/>
              <a:gd name="connsiteY13" fmla="*/ 0 h 1843359"/>
              <a:gd name="connsiteX14" fmla="*/ 278695 w 1471415"/>
              <a:gd name="connsiteY14" fmla="*/ 56693 h 1843359"/>
              <a:gd name="connsiteX15" fmla="*/ 309148 w 1471415"/>
              <a:gd name="connsiteY15" fmla="*/ 0 h 1843359"/>
              <a:gd name="connsiteX16" fmla="*/ 309177 w 1471415"/>
              <a:gd name="connsiteY16" fmla="*/ 0 h 1843359"/>
              <a:gd name="connsiteX17" fmla="*/ 339631 w 1471415"/>
              <a:gd name="connsiteY17" fmla="*/ 56693 h 1843359"/>
              <a:gd name="connsiteX18" fmla="*/ 370084 w 1471415"/>
              <a:gd name="connsiteY18" fmla="*/ 0 h 1843359"/>
              <a:gd name="connsiteX19" fmla="*/ 370113 w 1471415"/>
              <a:gd name="connsiteY19" fmla="*/ 0 h 1843359"/>
              <a:gd name="connsiteX20" fmla="*/ 400566 w 1471415"/>
              <a:gd name="connsiteY20" fmla="*/ 56693 h 1843359"/>
              <a:gd name="connsiteX21" fmla="*/ 431020 w 1471415"/>
              <a:gd name="connsiteY21" fmla="*/ 0 h 1843359"/>
              <a:gd name="connsiteX22" fmla="*/ 431049 w 1471415"/>
              <a:gd name="connsiteY22" fmla="*/ 0 h 1843359"/>
              <a:gd name="connsiteX23" fmla="*/ 461502 w 1471415"/>
              <a:gd name="connsiteY23" fmla="*/ 56693 h 1843359"/>
              <a:gd name="connsiteX24" fmla="*/ 491955 w 1471415"/>
              <a:gd name="connsiteY24" fmla="*/ 0 h 1843359"/>
              <a:gd name="connsiteX25" fmla="*/ 491985 w 1471415"/>
              <a:gd name="connsiteY25" fmla="*/ 0 h 1843359"/>
              <a:gd name="connsiteX26" fmla="*/ 522438 w 1471415"/>
              <a:gd name="connsiteY26" fmla="*/ 56693 h 1843359"/>
              <a:gd name="connsiteX27" fmla="*/ 552891 w 1471415"/>
              <a:gd name="connsiteY27" fmla="*/ 0 h 1843359"/>
              <a:gd name="connsiteX28" fmla="*/ 552920 w 1471415"/>
              <a:gd name="connsiteY28" fmla="*/ 0 h 1843359"/>
              <a:gd name="connsiteX29" fmla="*/ 583374 w 1471415"/>
              <a:gd name="connsiteY29" fmla="*/ 56693 h 1843359"/>
              <a:gd name="connsiteX30" fmla="*/ 613827 w 1471415"/>
              <a:gd name="connsiteY30" fmla="*/ 0 h 1843359"/>
              <a:gd name="connsiteX31" fmla="*/ 613856 w 1471415"/>
              <a:gd name="connsiteY31" fmla="*/ 0 h 1843359"/>
              <a:gd name="connsiteX32" fmla="*/ 644309 w 1471415"/>
              <a:gd name="connsiteY32" fmla="*/ 56693 h 1843359"/>
              <a:gd name="connsiteX33" fmla="*/ 674763 w 1471415"/>
              <a:gd name="connsiteY33" fmla="*/ 0 h 1843359"/>
              <a:gd name="connsiteX34" fmla="*/ 674791 w 1471415"/>
              <a:gd name="connsiteY34" fmla="*/ 0 h 1843359"/>
              <a:gd name="connsiteX35" fmla="*/ 705245 w 1471415"/>
              <a:gd name="connsiteY35" fmla="*/ 56693 h 1843359"/>
              <a:gd name="connsiteX36" fmla="*/ 735698 w 1471415"/>
              <a:gd name="connsiteY36" fmla="*/ 0 h 1843359"/>
              <a:gd name="connsiteX37" fmla="*/ 735727 w 1471415"/>
              <a:gd name="connsiteY37" fmla="*/ 0 h 1843359"/>
              <a:gd name="connsiteX38" fmla="*/ 766181 w 1471415"/>
              <a:gd name="connsiteY38" fmla="*/ 56693 h 1843359"/>
              <a:gd name="connsiteX39" fmla="*/ 796634 w 1471415"/>
              <a:gd name="connsiteY39" fmla="*/ 0 h 1843359"/>
              <a:gd name="connsiteX40" fmla="*/ 796662 w 1471415"/>
              <a:gd name="connsiteY40" fmla="*/ 0 h 1843359"/>
              <a:gd name="connsiteX41" fmla="*/ 827117 w 1471415"/>
              <a:gd name="connsiteY41" fmla="*/ 56693 h 1843359"/>
              <a:gd name="connsiteX42" fmla="*/ 857570 w 1471415"/>
              <a:gd name="connsiteY42" fmla="*/ 0 h 1843359"/>
              <a:gd name="connsiteX43" fmla="*/ 857598 w 1471415"/>
              <a:gd name="connsiteY43" fmla="*/ 0 h 1843359"/>
              <a:gd name="connsiteX44" fmla="*/ 888052 w 1471415"/>
              <a:gd name="connsiteY44" fmla="*/ 56693 h 1843359"/>
              <a:gd name="connsiteX45" fmla="*/ 918506 w 1471415"/>
              <a:gd name="connsiteY45" fmla="*/ 0 h 1843359"/>
              <a:gd name="connsiteX46" fmla="*/ 918534 w 1471415"/>
              <a:gd name="connsiteY46" fmla="*/ 0 h 1843359"/>
              <a:gd name="connsiteX47" fmla="*/ 948988 w 1471415"/>
              <a:gd name="connsiteY47" fmla="*/ 56693 h 1843359"/>
              <a:gd name="connsiteX48" fmla="*/ 979441 w 1471415"/>
              <a:gd name="connsiteY48" fmla="*/ 0 h 1843359"/>
              <a:gd name="connsiteX49" fmla="*/ 979470 w 1471415"/>
              <a:gd name="connsiteY49" fmla="*/ 0 h 1843359"/>
              <a:gd name="connsiteX50" fmla="*/ 1009924 w 1471415"/>
              <a:gd name="connsiteY50" fmla="*/ 56693 h 1843359"/>
              <a:gd name="connsiteX51" fmla="*/ 1040377 w 1471415"/>
              <a:gd name="connsiteY51" fmla="*/ 0 h 1843359"/>
              <a:gd name="connsiteX52" fmla="*/ 1040405 w 1471415"/>
              <a:gd name="connsiteY52" fmla="*/ 0 h 1843359"/>
              <a:gd name="connsiteX53" fmla="*/ 1070860 w 1471415"/>
              <a:gd name="connsiteY53" fmla="*/ 56693 h 1843359"/>
              <a:gd name="connsiteX54" fmla="*/ 1101313 w 1471415"/>
              <a:gd name="connsiteY54" fmla="*/ 0 h 1843359"/>
              <a:gd name="connsiteX55" fmla="*/ 1101341 w 1471415"/>
              <a:gd name="connsiteY55" fmla="*/ 0 h 1843359"/>
              <a:gd name="connsiteX56" fmla="*/ 1131795 w 1471415"/>
              <a:gd name="connsiteY56" fmla="*/ 56693 h 1843359"/>
              <a:gd name="connsiteX57" fmla="*/ 1162249 w 1471415"/>
              <a:gd name="connsiteY57" fmla="*/ 0 h 1843359"/>
              <a:gd name="connsiteX58" fmla="*/ 1162277 w 1471415"/>
              <a:gd name="connsiteY58" fmla="*/ 0 h 1843359"/>
              <a:gd name="connsiteX59" fmla="*/ 1192731 w 1471415"/>
              <a:gd name="connsiteY59" fmla="*/ 56693 h 1843359"/>
              <a:gd name="connsiteX60" fmla="*/ 1223184 w 1471415"/>
              <a:gd name="connsiteY60" fmla="*/ 0 h 1843359"/>
              <a:gd name="connsiteX61" fmla="*/ 1223213 w 1471415"/>
              <a:gd name="connsiteY61" fmla="*/ 0 h 1843359"/>
              <a:gd name="connsiteX62" fmla="*/ 1253667 w 1471415"/>
              <a:gd name="connsiteY62" fmla="*/ 56693 h 1843359"/>
              <a:gd name="connsiteX63" fmla="*/ 1284120 w 1471415"/>
              <a:gd name="connsiteY63" fmla="*/ 0 h 1843359"/>
              <a:gd name="connsiteX64" fmla="*/ 1284148 w 1471415"/>
              <a:gd name="connsiteY64" fmla="*/ 0 h 1843359"/>
              <a:gd name="connsiteX65" fmla="*/ 1314603 w 1471415"/>
              <a:gd name="connsiteY65" fmla="*/ 56693 h 1843359"/>
              <a:gd name="connsiteX66" fmla="*/ 1345056 w 1471415"/>
              <a:gd name="connsiteY66" fmla="*/ 0 h 1843359"/>
              <a:gd name="connsiteX67" fmla="*/ 1345084 w 1471415"/>
              <a:gd name="connsiteY67" fmla="*/ 0 h 1843359"/>
              <a:gd name="connsiteX68" fmla="*/ 1375538 w 1471415"/>
              <a:gd name="connsiteY68" fmla="*/ 56693 h 1843359"/>
              <a:gd name="connsiteX69" fmla="*/ 1405992 w 1471415"/>
              <a:gd name="connsiteY69" fmla="*/ 0 h 1843359"/>
              <a:gd name="connsiteX70" fmla="*/ 1406010 w 1471415"/>
              <a:gd name="connsiteY70" fmla="*/ 0 h 1843359"/>
              <a:gd name="connsiteX71" fmla="*/ 1436464 w 1471415"/>
              <a:gd name="connsiteY71" fmla="*/ 56693 h 1843359"/>
              <a:gd name="connsiteX72" fmla="*/ 1466918 w 1471415"/>
              <a:gd name="connsiteY72" fmla="*/ 0 h 1843359"/>
              <a:gd name="connsiteX73" fmla="*/ 1471415 w 1471415"/>
              <a:gd name="connsiteY73" fmla="*/ 0 h 1843359"/>
              <a:gd name="connsiteX74" fmla="*/ 1471415 w 1471415"/>
              <a:gd name="connsiteY74" fmla="*/ 1843359 h 1843359"/>
              <a:gd name="connsiteX75" fmla="*/ 0 w 1471415"/>
              <a:gd name="connsiteY75" fmla="*/ 1843359 h 184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471415" h="1843359">
                <a:moveTo>
                  <a:pt x="0" y="0"/>
                </a:moveTo>
                <a:lnTo>
                  <a:pt x="4499" y="0"/>
                </a:lnTo>
                <a:lnTo>
                  <a:pt x="34952" y="56693"/>
                </a:lnTo>
                <a:lnTo>
                  <a:pt x="65405" y="0"/>
                </a:lnTo>
                <a:lnTo>
                  <a:pt x="65434" y="0"/>
                </a:lnTo>
                <a:lnTo>
                  <a:pt x="95888" y="56693"/>
                </a:lnTo>
                <a:lnTo>
                  <a:pt x="126341" y="0"/>
                </a:lnTo>
                <a:lnTo>
                  <a:pt x="126370" y="0"/>
                </a:lnTo>
                <a:lnTo>
                  <a:pt x="156823" y="56693"/>
                </a:lnTo>
                <a:lnTo>
                  <a:pt x="187277" y="0"/>
                </a:lnTo>
                <a:lnTo>
                  <a:pt x="187306" y="0"/>
                </a:lnTo>
                <a:lnTo>
                  <a:pt x="217759" y="56693"/>
                </a:lnTo>
                <a:lnTo>
                  <a:pt x="248212" y="0"/>
                </a:lnTo>
                <a:lnTo>
                  <a:pt x="248242" y="0"/>
                </a:lnTo>
                <a:lnTo>
                  <a:pt x="278695" y="56693"/>
                </a:lnTo>
                <a:lnTo>
                  <a:pt x="309148" y="0"/>
                </a:lnTo>
                <a:lnTo>
                  <a:pt x="309177" y="0"/>
                </a:lnTo>
                <a:lnTo>
                  <a:pt x="339631" y="56693"/>
                </a:lnTo>
                <a:lnTo>
                  <a:pt x="370084" y="0"/>
                </a:lnTo>
                <a:lnTo>
                  <a:pt x="370113" y="0"/>
                </a:lnTo>
                <a:lnTo>
                  <a:pt x="400566" y="56693"/>
                </a:lnTo>
                <a:lnTo>
                  <a:pt x="431020" y="0"/>
                </a:lnTo>
                <a:lnTo>
                  <a:pt x="431049" y="0"/>
                </a:lnTo>
                <a:lnTo>
                  <a:pt x="461502" y="56693"/>
                </a:lnTo>
                <a:lnTo>
                  <a:pt x="491955" y="0"/>
                </a:lnTo>
                <a:lnTo>
                  <a:pt x="491985" y="0"/>
                </a:lnTo>
                <a:lnTo>
                  <a:pt x="522438" y="56693"/>
                </a:lnTo>
                <a:lnTo>
                  <a:pt x="552891" y="0"/>
                </a:lnTo>
                <a:lnTo>
                  <a:pt x="552920" y="0"/>
                </a:lnTo>
                <a:lnTo>
                  <a:pt x="583374" y="56693"/>
                </a:lnTo>
                <a:lnTo>
                  <a:pt x="613827" y="0"/>
                </a:lnTo>
                <a:lnTo>
                  <a:pt x="613856" y="0"/>
                </a:lnTo>
                <a:lnTo>
                  <a:pt x="644309" y="56693"/>
                </a:lnTo>
                <a:lnTo>
                  <a:pt x="674763" y="0"/>
                </a:lnTo>
                <a:lnTo>
                  <a:pt x="674791" y="0"/>
                </a:lnTo>
                <a:lnTo>
                  <a:pt x="705245" y="56693"/>
                </a:lnTo>
                <a:lnTo>
                  <a:pt x="735698" y="0"/>
                </a:lnTo>
                <a:lnTo>
                  <a:pt x="735727" y="0"/>
                </a:lnTo>
                <a:lnTo>
                  <a:pt x="766181" y="56693"/>
                </a:lnTo>
                <a:lnTo>
                  <a:pt x="796634" y="0"/>
                </a:lnTo>
                <a:lnTo>
                  <a:pt x="796662" y="0"/>
                </a:lnTo>
                <a:lnTo>
                  <a:pt x="827117" y="56693"/>
                </a:lnTo>
                <a:lnTo>
                  <a:pt x="857570" y="0"/>
                </a:lnTo>
                <a:lnTo>
                  <a:pt x="857598" y="0"/>
                </a:lnTo>
                <a:lnTo>
                  <a:pt x="888052" y="56693"/>
                </a:lnTo>
                <a:lnTo>
                  <a:pt x="918506" y="0"/>
                </a:lnTo>
                <a:lnTo>
                  <a:pt x="918534" y="0"/>
                </a:lnTo>
                <a:lnTo>
                  <a:pt x="948988" y="56693"/>
                </a:lnTo>
                <a:lnTo>
                  <a:pt x="979441" y="0"/>
                </a:lnTo>
                <a:lnTo>
                  <a:pt x="979470" y="0"/>
                </a:lnTo>
                <a:lnTo>
                  <a:pt x="1009924" y="56693"/>
                </a:lnTo>
                <a:lnTo>
                  <a:pt x="1040377" y="0"/>
                </a:lnTo>
                <a:lnTo>
                  <a:pt x="1040405" y="0"/>
                </a:lnTo>
                <a:lnTo>
                  <a:pt x="1070860" y="56693"/>
                </a:lnTo>
                <a:lnTo>
                  <a:pt x="1101313" y="0"/>
                </a:lnTo>
                <a:lnTo>
                  <a:pt x="1101341" y="0"/>
                </a:lnTo>
                <a:lnTo>
                  <a:pt x="1131795" y="56693"/>
                </a:lnTo>
                <a:lnTo>
                  <a:pt x="1162249" y="0"/>
                </a:lnTo>
                <a:lnTo>
                  <a:pt x="1162277" y="0"/>
                </a:lnTo>
                <a:lnTo>
                  <a:pt x="1192731" y="56693"/>
                </a:lnTo>
                <a:lnTo>
                  <a:pt x="1223184" y="0"/>
                </a:lnTo>
                <a:lnTo>
                  <a:pt x="1223213" y="0"/>
                </a:lnTo>
                <a:lnTo>
                  <a:pt x="1253667" y="56693"/>
                </a:lnTo>
                <a:lnTo>
                  <a:pt x="1284120" y="0"/>
                </a:lnTo>
                <a:lnTo>
                  <a:pt x="1284148" y="0"/>
                </a:lnTo>
                <a:lnTo>
                  <a:pt x="1314603" y="56693"/>
                </a:lnTo>
                <a:lnTo>
                  <a:pt x="1345056" y="0"/>
                </a:lnTo>
                <a:lnTo>
                  <a:pt x="1345084" y="0"/>
                </a:lnTo>
                <a:lnTo>
                  <a:pt x="1375538" y="56693"/>
                </a:lnTo>
                <a:lnTo>
                  <a:pt x="1405992" y="0"/>
                </a:lnTo>
                <a:lnTo>
                  <a:pt x="1406010" y="0"/>
                </a:lnTo>
                <a:lnTo>
                  <a:pt x="1436464" y="56693"/>
                </a:lnTo>
                <a:lnTo>
                  <a:pt x="1466918" y="0"/>
                </a:lnTo>
                <a:lnTo>
                  <a:pt x="1471415" y="0"/>
                </a:lnTo>
                <a:lnTo>
                  <a:pt x="1471415" y="1843359"/>
                </a:lnTo>
                <a:lnTo>
                  <a:pt x="0" y="1843359"/>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3" name="任意多边形 85"/>
          <p:cNvSpPr/>
          <p:nvPr/>
        </p:nvSpPr>
        <p:spPr>
          <a:xfrm>
            <a:off x="3050338" y="1419626"/>
            <a:ext cx="1136075" cy="1016769"/>
          </a:xfrm>
          <a:custGeom>
            <a:avLst/>
            <a:gdLst>
              <a:gd name="connsiteX0" fmla="*/ 0 w 1511167"/>
              <a:gd name="connsiteY0" fmla="*/ 0 h 1352471"/>
              <a:gd name="connsiteX1" fmla="*/ 1511167 w 1511167"/>
              <a:gd name="connsiteY1" fmla="*/ 0 h 1352471"/>
              <a:gd name="connsiteX2" fmla="*/ 1511167 w 1511167"/>
              <a:gd name="connsiteY2" fmla="*/ 247410 h 1352471"/>
              <a:gd name="connsiteX3" fmla="*/ 1489511 w 1511167"/>
              <a:gd name="connsiteY3" fmla="*/ 243038 h 1352471"/>
              <a:gd name="connsiteX4" fmla="*/ 1388445 w 1511167"/>
              <a:gd name="connsiteY4" fmla="*/ 344104 h 1352471"/>
              <a:gd name="connsiteX5" fmla="*/ 1489511 w 1511167"/>
              <a:gd name="connsiteY5" fmla="*/ 445170 h 1352471"/>
              <a:gd name="connsiteX6" fmla="*/ 1511167 w 1511167"/>
              <a:gd name="connsiteY6" fmla="*/ 440798 h 1352471"/>
              <a:gd name="connsiteX7" fmla="*/ 1511167 w 1511167"/>
              <a:gd name="connsiteY7" fmla="*/ 1352471 h 1352471"/>
              <a:gd name="connsiteX8" fmla="*/ 0 w 1511167"/>
              <a:gd name="connsiteY8" fmla="*/ 1352471 h 1352471"/>
              <a:gd name="connsiteX9" fmla="*/ 0 w 1511167"/>
              <a:gd name="connsiteY9" fmla="*/ 440798 h 1352471"/>
              <a:gd name="connsiteX10" fmla="*/ 21657 w 1511167"/>
              <a:gd name="connsiteY10" fmla="*/ 445170 h 1352471"/>
              <a:gd name="connsiteX11" fmla="*/ 122723 w 1511167"/>
              <a:gd name="connsiteY11" fmla="*/ 344104 h 1352471"/>
              <a:gd name="connsiteX12" fmla="*/ 21657 w 1511167"/>
              <a:gd name="connsiteY12" fmla="*/ 243038 h 1352471"/>
              <a:gd name="connsiteX13" fmla="*/ 0 w 1511167"/>
              <a:gd name="connsiteY13" fmla="*/ 247411 h 135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1167" h="1352471">
                <a:moveTo>
                  <a:pt x="0" y="0"/>
                </a:moveTo>
                <a:lnTo>
                  <a:pt x="1511167" y="0"/>
                </a:lnTo>
                <a:lnTo>
                  <a:pt x="1511167" y="247410"/>
                </a:lnTo>
                <a:lnTo>
                  <a:pt x="1489511" y="243038"/>
                </a:lnTo>
                <a:cubicBezTo>
                  <a:pt x="1433694" y="243038"/>
                  <a:pt x="1388445" y="288287"/>
                  <a:pt x="1388445" y="344104"/>
                </a:cubicBezTo>
                <a:cubicBezTo>
                  <a:pt x="1388445" y="399921"/>
                  <a:pt x="1433694" y="445170"/>
                  <a:pt x="1489511" y="445170"/>
                </a:cubicBezTo>
                <a:lnTo>
                  <a:pt x="1511167" y="440798"/>
                </a:lnTo>
                <a:lnTo>
                  <a:pt x="1511167" y="1352471"/>
                </a:lnTo>
                <a:lnTo>
                  <a:pt x="0" y="1352471"/>
                </a:lnTo>
                <a:lnTo>
                  <a:pt x="0" y="440798"/>
                </a:lnTo>
                <a:lnTo>
                  <a:pt x="21657" y="445170"/>
                </a:lnTo>
                <a:cubicBezTo>
                  <a:pt x="77474" y="445170"/>
                  <a:pt x="122723" y="399921"/>
                  <a:pt x="122723" y="344104"/>
                </a:cubicBezTo>
                <a:cubicBezTo>
                  <a:pt x="122723" y="288287"/>
                  <a:pt x="77474" y="243038"/>
                  <a:pt x="21657" y="243038"/>
                </a:cubicBezTo>
                <a:lnTo>
                  <a:pt x="0" y="247411"/>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矩形 23"/>
          <p:cNvSpPr/>
          <p:nvPr/>
        </p:nvSpPr>
        <p:spPr>
          <a:xfrm>
            <a:off x="0" y="2414573"/>
            <a:ext cx="9165782" cy="1656609"/>
          </a:xfrm>
          <a:prstGeom prst="rect">
            <a:avLst/>
          </a:pr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任意多边形 99"/>
          <p:cNvSpPr/>
          <p:nvPr/>
        </p:nvSpPr>
        <p:spPr>
          <a:xfrm>
            <a:off x="1" y="4064936"/>
            <a:ext cx="9165782" cy="608664"/>
          </a:xfrm>
          <a:custGeom>
            <a:avLst/>
            <a:gdLst>
              <a:gd name="connsiteX0" fmla="*/ 0 w 12192001"/>
              <a:gd name="connsiteY0" fmla="*/ 0 h 809624"/>
              <a:gd name="connsiteX1" fmla="*/ 12192001 w 12192001"/>
              <a:gd name="connsiteY1" fmla="*/ 0 h 809624"/>
              <a:gd name="connsiteX2" fmla="*/ 12192001 w 12192001"/>
              <a:gd name="connsiteY2" fmla="*/ 512756 h 809624"/>
              <a:gd name="connsiteX3" fmla="*/ 11895133 w 12192001"/>
              <a:gd name="connsiteY3" fmla="*/ 809624 h 809624"/>
              <a:gd name="connsiteX4" fmla="*/ 296868 w 12192001"/>
              <a:gd name="connsiteY4" fmla="*/ 809624 h 809624"/>
              <a:gd name="connsiteX5" fmla="*/ 0 w 12192001"/>
              <a:gd name="connsiteY5" fmla="*/ 512756 h 80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1" h="809624">
                <a:moveTo>
                  <a:pt x="0" y="0"/>
                </a:moveTo>
                <a:lnTo>
                  <a:pt x="12192001" y="0"/>
                </a:lnTo>
                <a:lnTo>
                  <a:pt x="12192001" y="512756"/>
                </a:lnTo>
                <a:cubicBezTo>
                  <a:pt x="12192001" y="676712"/>
                  <a:pt x="12059089" y="809624"/>
                  <a:pt x="11895133" y="809624"/>
                </a:cubicBezTo>
                <a:lnTo>
                  <a:pt x="296868" y="809624"/>
                </a:lnTo>
                <a:cubicBezTo>
                  <a:pt x="132912" y="809624"/>
                  <a:pt x="0" y="676712"/>
                  <a:pt x="0" y="512756"/>
                </a:cubicBez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圆角矩形 71"/>
          <p:cNvSpPr/>
          <p:nvPr/>
        </p:nvSpPr>
        <p:spPr>
          <a:xfrm>
            <a:off x="7601105" y="361450"/>
            <a:ext cx="1143311" cy="727232"/>
          </a:xfrm>
          <a:prstGeom prst="roundRect">
            <a:avLst/>
          </a:pr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五角星 72"/>
          <p:cNvSpPr/>
          <p:nvPr/>
        </p:nvSpPr>
        <p:spPr>
          <a:xfrm>
            <a:off x="7746427" y="806154"/>
            <a:ext cx="202797" cy="202797"/>
          </a:xfrm>
          <a:prstGeom prst="star5">
            <a:avLst>
              <a:gd name="adj" fmla="val 30394"/>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五角星 73"/>
          <p:cNvSpPr/>
          <p:nvPr/>
        </p:nvSpPr>
        <p:spPr>
          <a:xfrm>
            <a:off x="8071362" y="806154"/>
            <a:ext cx="202797" cy="202797"/>
          </a:xfrm>
          <a:prstGeom prst="star5">
            <a:avLst>
              <a:gd name="adj" fmla="val 30394"/>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五角星 74"/>
          <p:cNvSpPr/>
          <p:nvPr/>
        </p:nvSpPr>
        <p:spPr>
          <a:xfrm>
            <a:off x="8396297" y="806154"/>
            <a:ext cx="202797" cy="202797"/>
          </a:xfrm>
          <a:prstGeom prst="star5">
            <a:avLst>
              <a:gd name="adj" fmla="val 30394"/>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文本框 76"/>
          <p:cNvSpPr txBox="1"/>
          <p:nvPr/>
        </p:nvSpPr>
        <p:spPr>
          <a:xfrm>
            <a:off x="7701235" y="367224"/>
            <a:ext cx="938077" cy="461665"/>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bg1"/>
                </a:solidFill>
              </a:rPr>
              <a:t>20XX</a:t>
            </a:r>
            <a:endParaRPr lang="zh-CN" altLang="en-US" sz="2400" b="1" dirty="0">
              <a:solidFill>
                <a:schemeClr val="bg1"/>
              </a:solidFill>
            </a:endParaRPr>
          </a:p>
        </p:txBody>
      </p:sp>
      <p:sp>
        <p:nvSpPr>
          <p:cNvPr id="31" name="椭圆 30"/>
          <p:cNvSpPr/>
          <p:nvPr/>
        </p:nvSpPr>
        <p:spPr>
          <a:xfrm>
            <a:off x="8340443" y="117230"/>
            <a:ext cx="157140" cy="157140"/>
          </a:xfrm>
          <a:prstGeom prst="ellipse">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椭圆 31"/>
          <p:cNvSpPr/>
          <p:nvPr/>
        </p:nvSpPr>
        <p:spPr>
          <a:xfrm>
            <a:off x="7764394" y="108460"/>
            <a:ext cx="157140" cy="157140"/>
          </a:xfrm>
          <a:prstGeom prst="ellipse">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圆角矩形 79"/>
          <p:cNvSpPr/>
          <p:nvPr/>
        </p:nvSpPr>
        <p:spPr>
          <a:xfrm>
            <a:off x="7601105" y="143537"/>
            <a:ext cx="1143311" cy="68592"/>
          </a:xfrm>
          <a:prstGeom prst="roundRect">
            <a:avLst>
              <a:gd name="adj" fmla="val 50000"/>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4" name="文本框 101"/>
          <p:cNvSpPr txBox="1"/>
          <p:nvPr/>
        </p:nvSpPr>
        <p:spPr>
          <a:xfrm>
            <a:off x="404690" y="2678553"/>
            <a:ext cx="8635885" cy="76835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b="1" dirty="0">
                <a:solidFill>
                  <a:schemeClr val="bg1"/>
                </a:solidFill>
                <a:latin typeface="微软雅黑" panose="020B0503020204020204" charset="-122"/>
                <a:ea typeface="微软雅黑" panose="020B0503020204020204" charset="-122"/>
              </a:rPr>
              <a:t>行政人事部工作总结</a:t>
            </a:r>
          </a:p>
        </p:txBody>
      </p:sp>
      <p:sp>
        <p:nvSpPr>
          <p:cNvPr id="35" name="文本框 102"/>
          <p:cNvSpPr txBox="1"/>
          <p:nvPr/>
        </p:nvSpPr>
        <p:spPr>
          <a:xfrm>
            <a:off x="452113" y="3446798"/>
            <a:ext cx="6489584" cy="369332"/>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微软雅黑" panose="020B0503020204020204" charset="-122"/>
                <a:ea typeface="微软雅黑" panose="020B0503020204020204" charset="-122"/>
              </a:rPr>
              <a:t>汇报人：博龙图     时间：</a:t>
            </a:r>
            <a:r>
              <a:rPr lang="en-US" altLang="zh-CN" dirty="0">
                <a:solidFill>
                  <a:schemeClr val="bg1"/>
                </a:solidFill>
                <a:latin typeface="微软雅黑" panose="020B0503020204020204" charset="-122"/>
                <a:ea typeface="微软雅黑" panose="020B0503020204020204" charset="-122"/>
              </a:rPr>
              <a:t>XX</a:t>
            </a:r>
            <a:r>
              <a:rPr lang="zh-CN" altLang="en-US" dirty="0">
                <a:solidFill>
                  <a:schemeClr val="bg1"/>
                </a:solidFill>
                <a:latin typeface="微软雅黑" panose="020B0503020204020204" charset="-122"/>
                <a:ea typeface="微软雅黑" panose="020B0503020204020204" charset="-122"/>
              </a:rPr>
              <a:t>年</a:t>
            </a:r>
            <a:r>
              <a:rPr lang="en-US" altLang="zh-CN" dirty="0">
                <a:solidFill>
                  <a:schemeClr val="bg1"/>
                </a:solidFill>
                <a:latin typeface="微软雅黑" panose="020B0503020204020204" charset="-122"/>
                <a:ea typeface="微软雅黑" panose="020B0503020204020204" charset="-122"/>
              </a:rPr>
              <a:t>XX</a:t>
            </a:r>
            <a:r>
              <a:rPr lang="zh-CN" altLang="en-US" dirty="0">
                <a:solidFill>
                  <a:schemeClr val="bg1"/>
                </a:solidFill>
                <a:latin typeface="微软雅黑" panose="020B0503020204020204" charset="-122"/>
                <a:ea typeface="微软雅黑" panose="020B0503020204020204" charset="-122"/>
              </a:rPr>
              <a:t>月</a:t>
            </a:r>
          </a:p>
        </p:txBody>
      </p:sp>
      <p:sp>
        <p:nvSpPr>
          <p:cNvPr id="36" name="Shape 3861"/>
          <p:cNvSpPr/>
          <p:nvPr/>
        </p:nvSpPr>
        <p:spPr>
          <a:xfrm>
            <a:off x="2426432" y="1554044"/>
            <a:ext cx="343627" cy="419989"/>
          </a:xfrm>
          <a:custGeom>
            <a:avLst/>
            <a:gdLst/>
            <a:ahLst/>
            <a:cxnLst/>
            <a:rect l="0" t="0" r="0" b="0"/>
            <a:pathLst>
              <a:path w="120000" h="120000" extrusionOk="0">
                <a:moveTo>
                  <a:pt x="73333" y="92727"/>
                </a:moveTo>
                <a:lnTo>
                  <a:pt x="86666" y="92727"/>
                </a:lnTo>
                <a:lnTo>
                  <a:pt x="86666" y="81816"/>
                </a:lnTo>
                <a:lnTo>
                  <a:pt x="73333" y="81816"/>
                </a:lnTo>
                <a:cubicBezTo>
                  <a:pt x="73333" y="81816"/>
                  <a:pt x="73333" y="92727"/>
                  <a:pt x="73333" y="92727"/>
                </a:cubicBezTo>
                <a:close/>
                <a:moveTo>
                  <a:pt x="53333" y="60000"/>
                </a:moveTo>
                <a:lnTo>
                  <a:pt x="66666" y="60000"/>
                </a:lnTo>
                <a:lnTo>
                  <a:pt x="66666" y="49088"/>
                </a:lnTo>
                <a:lnTo>
                  <a:pt x="53333" y="49088"/>
                </a:lnTo>
                <a:cubicBezTo>
                  <a:pt x="53333" y="49088"/>
                  <a:pt x="53333" y="60000"/>
                  <a:pt x="53333" y="60000"/>
                </a:cubicBezTo>
                <a:close/>
                <a:moveTo>
                  <a:pt x="73333" y="109088"/>
                </a:moveTo>
                <a:lnTo>
                  <a:pt x="86666" y="109088"/>
                </a:lnTo>
                <a:lnTo>
                  <a:pt x="86666" y="98183"/>
                </a:lnTo>
                <a:lnTo>
                  <a:pt x="73333" y="98183"/>
                </a:lnTo>
                <a:cubicBezTo>
                  <a:pt x="73333" y="98183"/>
                  <a:pt x="73333" y="109088"/>
                  <a:pt x="73333" y="109088"/>
                </a:cubicBezTo>
                <a:close/>
                <a:moveTo>
                  <a:pt x="73333" y="76361"/>
                </a:moveTo>
                <a:lnTo>
                  <a:pt x="86666" y="76361"/>
                </a:lnTo>
                <a:lnTo>
                  <a:pt x="86666" y="65455"/>
                </a:lnTo>
                <a:lnTo>
                  <a:pt x="73333" y="65455"/>
                </a:lnTo>
                <a:cubicBezTo>
                  <a:pt x="73333" y="65455"/>
                  <a:pt x="73333" y="76361"/>
                  <a:pt x="73333" y="76361"/>
                </a:cubicBezTo>
                <a:close/>
                <a:moveTo>
                  <a:pt x="93333" y="60000"/>
                </a:moveTo>
                <a:lnTo>
                  <a:pt x="106666" y="60000"/>
                </a:lnTo>
                <a:lnTo>
                  <a:pt x="106666" y="49088"/>
                </a:lnTo>
                <a:lnTo>
                  <a:pt x="93333" y="49088"/>
                </a:lnTo>
                <a:cubicBezTo>
                  <a:pt x="93333" y="49088"/>
                  <a:pt x="93333" y="60000"/>
                  <a:pt x="93333" y="60000"/>
                </a:cubicBezTo>
                <a:close/>
                <a:moveTo>
                  <a:pt x="113333" y="109088"/>
                </a:moveTo>
                <a:cubicBezTo>
                  <a:pt x="113333" y="112100"/>
                  <a:pt x="110344" y="114544"/>
                  <a:pt x="106666" y="114544"/>
                </a:cubicBezTo>
                <a:lnTo>
                  <a:pt x="13333" y="114544"/>
                </a:lnTo>
                <a:cubicBezTo>
                  <a:pt x="9655" y="114544"/>
                  <a:pt x="6666" y="112100"/>
                  <a:pt x="6666" y="109088"/>
                </a:cubicBezTo>
                <a:lnTo>
                  <a:pt x="6666" y="10911"/>
                </a:lnTo>
                <a:cubicBezTo>
                  <a:pt x="6666" y="7900"/>
                  <a:pt x="9655" y="5455"/>
                  <a:pt x="13333" y="5455"/>
                </a:cubicBezTo>
                <a:lnTo>
                  <a:pt x="106666" y="5455"/>
                </a:lnTo>
                <a:cubicBezTo>
                  <a:pt x="110344" y="5455"/>
                  <a:pt x="113333" y="7900"/>
                  <a:pt x="113333" y="10911"/>
                </a:cubicBezTo>
                <a:cubicBezTo>
                  <a:pt x="113333" y="10911"/>
                  <a:pt x="113333" y="109088"/>
                  <a:pt x="113333" y="109088"/>
                </a:cubicBezTo>
                <a:close/>
                <a:moveTo>
                  <a:pt x="10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10911"/>
                </a:lnTo>
                <a:cubicBezTo>
                  <a:pt x="120000" y="4883"/>
                  <a:pt x="114027" y="0"/>
                  <a:pt x="106666" y="0"/>
                </a:cubicBezTo>
                <a:moveTo>
                  <a:pt x="73333" y="60000"/>
                </a:moveTo>
                <a:lnTo>
                  <a:pt x="86666" y="60000"/>
                </a:lnTo>
                <a:lnTo>
                  <a:pt x="86666" y="49088"/>
                </a:lnTo>
                <a:lnTo>
                  <a:pt x="73333" y="49088"/>
                </a:lnTo>
                <a:cubicBezTo>
                  <a:pt x="73333" y="49088"/>
                  <a:pt x="73333" y="60000"/>
                  <a:pt x="73333" y="60000"/>
                </a:cubicBezTo>
                <a:close/>
                <a:moveTo>
                  <a:pt x="20000" y="16361"/>
                </a:moveTo>
                <a:lnTo>
                  <a:pt x="100000" y="16361"/>
                </a:lnTo>
                <a:lnTo>
                  <a:pt x="100000" y="38183"/>
                </a:lnTo>
                <a:lnTo>
                  <a:pt x="20000" y="38183"/>
                </a:lnTo>
                <a:cubicBezTo>
                  <a:pt x="20000" y="38183"/>
                  <a:pt x="20000" y="16361"/>
                  <a:pt x="20000" y="16361"/>
                </a:cubicBezTo>
                <a:close/>
                <a:moveTo>
                  <a:pt x="13333" y="43638"/>
                </a:moveTo>
                <a:lnTo>
                  <a:pt x="106666" y="43638"/>
                </a:lnTo>
                <a:lnTo>
                  <a:pt x="106666" y="10911"/>
                </a:lnTo>
                <a:lnTo>
                  <a:pt x="13333" y="10911"/>
                </a:lnTo>
                <a:cubicBezTo>
                  <a:pt x="13333" y="10911"/>
                  <a:pt x="13333" y="43638"/>
                  <a:pt x="13333" y="43638"/>
                </a:cubicBezTo>
                <a:close/>
                <a:moveTo>
                  <a:pt x="53333" y="76361"/>
                </a:moveTo>
                <a:lnTo>
                  <a:pt x="66666" y="76361"/>
                </a:lnTo>
                <a:lnTo>
                  <a:pt x="66666" y="65455"/>
                </a:lnTo>
                <a:lnTo>
                  <a:pt x="53333" y="65455"/>
                </a:lnTo>
                <a:cubicBezTo>
                  <a:pt x="53333" y="65455"/>
                  <a:pt x="53333" y="76361"/>
                  <a:pt x="53333" y="76361"/>
                </a:cubicBezTo>
                <a:close/>
                <a:moveTo>
                  <a:pt x="93333" y="109088"/>
                </a:moveTo>
                <a:lnTo>
                  <a:pt x="106666" y="109088"/>
                </a:lnTo>
                <a:lnTo>
                  <a:pt x="106666" y="65455"/>
                </a:lnTo>
                <a:lnTo>
                  <a:pt x="93333" y="65455"/>
                </a:lnTo>
                <a:cubicBezTo>
                  <a:pt x="93333" y="65455"/>
                  <a:pt x="93333" y="109088"/>
                  <a:pt x="93333" y="109088"/>
                </a:cubicBezTo>
                <a:close/>
                <a:moveTo>
                  <a:pt x="13333" y="92727"/>
                </a:moveTo>
                <a:lnTo>
                  <a:pt x="26666" y="92727"/>
                </a:lnTo>
                <a:lnTo>
                  <a:pt x="26666" y="81816"/>
                </a:lnTo>
                <a:lnTo>
                  <a:pt x="13333" y="81816"/>
                </a:lnTo>
                <a:cubicBezTo>
                  <a:pt x="13333" y="81816"/>
                  <a:pt x="13333" y="92727"/>
                  <a:pt x="13333" y="92727"/>
                </a:cubicBezTo>
                <a:close/>
                <a:moveTo>
                  <a:pt x="13333" y="60000"/>
                </a:moveTo>
                <a:lnTo>
                  <a:pt x="26666" y="60000"/>
                </a:lnTo>
                <a:lnTo>
                  <a:pt x="26666" y="49088"/>
                </a:lnTo>
                <a:lnTo>
                  <a:pt x="13333" y="49088"/>
                </a:lnTo>
                <a:cubicBezTo>
                  <a:pt x="13333" y="49088"/>
                  <a:pt x="13333" y="60000"/>
                  <a:pt x="13333" y="60000"/>
                </a:cubicBezTo>
                <a:close/>
                <a:moveTo>
                  <a:pt x="13333" y="109088"/>
                </a:moveTo>
                <a:lnTo>
                  <a:pt x="26666" y="109088"/>
                </a:lnTo>
                <a:lnTo>
                  <a:pt x="26666" y="98183"/>
                </a:lnTo>
                <a:lnTo>
                  <a:pt x="13333" y="98183"/>
                </a:lnTo>
                <a:cubicBezTo>
                  <a:pt x="13333" y="98183"/>
                  <a:pt x="13333" y="109088"/>
                  <a:pt x="13333" y="109088"/>
                </a:cubicBezTo>
                <a:close/>
                <a:moveTo>
                  <a:pt x="13333" y="76361"/>
                </a:moveTo>
                <a:lnTo>
                  <a:pt x="26666" y="76361"/>
                </a:lnTo>
                <a:lnTo>
                  <a:pt x="26666" y="65455"/>
                </a:lnTo>
                <a:lnTo>
                  <a:pt x="13333" y="65455"/>
                </a:lnTo>
                <a:cubicBezTo>
                  <a:pt x="13333" y="65455"/>
                  <a:pt x="13333" y="76361"/>
                  <a:pt x="13333" y="76361"/>
                </a:cubicBezTo>
                <a:close/>
                <a:moveTo>
                  <a:pt x="53333" y="92727"/>
                </a:moveTo>
                <a:lnTo>
                  <a:pt x="66666" y="92727"/>
                </a:lnTo>
                <a:lnTo>
                  <a:pt x="66666" y="81816"/>
                </a:lnTo>
                <a:lnTo>
                  <a:pt x="53333" y="81816"/>
                </a:lnTo>
                <a:cubicBezTo>
                  <a:pt x="53333" y="81816"/>
                  <a:pt x="53333" y="92727"/>
                  <a:pt x="53333" y="92727"/>
                </a:cubicBezTo>
                <a:close/>
                <a:moveTo>
                  <a:pt x="33333" y="109088"/>
                </a:moveTo>
                <a:lnTo>
                  <a:pt x="46666" y="109088"/>
                </a:lnTo>
                <a:lnTo>
                  <a:pt x="46666" y="98183"/>
                </a:lnTo>
                <a:lnTo>
                  <a:pt x="33333" y="98183"/>
                </a:lnTo>
                <a:cubicBezTo>
                  <a:pt x="33333" y="98183"/>
                  <a:pt x="33333" y="109088"/>
                  <a:pt x="33333" y="109088"/>
                </a:cubicBezTo>
                <a:close/>
                <a:moveTo>
                  <a:pt x="53333" y="109088"/>
                </a:moveTo>
                <a:lnTo>
                  <a:pt x="66666" y="109088"/>
                </a:lnTo>
                <a:lnTo>
                  <a:pt x="66666" y="98183"/>
                </a:lnTo>
                <a:lnTo>
                  <a:pt x="53333" y="98183"/>
                </a:lnTo>
                <a:cubicBezTo>
                  <a:pt x="53333" y="98183"/>
                  <a:pt x="53333" y="109088"/>
                  <a:pt x="53333" y="109088"/>
                </a:cubicBezTo>
                <a:close/>
                <a:moveTo>
                  <a:pt x="33333" y="92727"/>
                </a:moveTo>
                <a:lnTo>
                  <a:pt x="46666" y="92727"/>
                </a:lnTo>
                <a:lnTo>
                  <a:pt x="46666" y="81816"/>
                </a:lnTo>
                <a:lnTo>
                  <a:pt x="33333" y="81816"/>
                </a:lnTo>
                <a:cubicBezTo>
                  <a:pt x="33333" y="81816"/>
                  <a:pt x="33333" y="92727"/>
                  <a:pt x="33333" y="92727"/>
                </a:cubicBezTo>
                <a:close/>
                <a:moveTo>
                  <a:pt x="33333" y="76361"/>
                </a:moveTo>
                <a:lnTo>
                  <a:pt x="46666" y="76361"/>
                </a:lnTo>
                <a:lnTo>
                  <a:pt x="46666" y="65455"/>
                </a:lnTo>
                <a:lnTo>
                  <a:pt x="33333" y="65455"/>
                </a:lnTo>
                <a:cubicBezTo>
                  <a:pt x="33333" y="65455"/>
                  <a:pt x="33333" y="76361"/>
                  <a:pt x="33333" y="76361"/>
                </a:cubicBezTo>
                <a:close/>
                <a:moveTo>
                  <a:pt x="33333" y="60000"/>
                </a:moveTo>
                <a:lnTo>
                  <a:pt x="46666" y="60000"/>
                </a:lnTo>
                <a:lnTo>
                  <a:pt x="46666" y="49088"/>
                </a:lnTo>
                <a:lnTo>
                  <a:pt x="33333" y="49088"/>
                </a:lnTo>
                <a:cubicBezTo>
                  <a:pt x="33333" y="49088"/>
                  <a:pt x="33333" y="60000"/>
                  <a:pt x="33333" y="60000"/>
                </a:cubicBezTo>
                <a:close/>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7" name="Shape 3863"/>
          <p:cNvSpPr/>
          <p:nvPr/>
        </p:nvSpPr>
        <p:spPr>
          <a:xfrm>
            <a:off x="452113" y="1533493"/>
            <a:ext cx="419989" cy="419989"/>
          </a:xfrm>
          <a:custGeom>
            <a:avLst/>
            <a:gdLst/>
            <a:ahLst/>
            <a:cxnLst/>
            <a:rect l="0" t="0" r="0" b="0"/>
            <a:pathLst>
              <a:path w="120000" h="120000" extrusionOk="0">
                <a:moveTo>
                  <a:pt x="75211" y="81816"/>
                </a:moveTo>
                <a:cubicBezTo>
                  <a:pt x="75711" y="80061"/>
                  <a:pt x="76055" y="78238"/>
                  <a:pt x="76227" y="76361"/>
                </a:cubicBezTo>
                <a:lnTo>
                  <a:pt x="16500" y="76361"/>
                </a:lnTo>
                <a:cubicBezTo>
                  <a:pt x="16672" y="78238"/>
                  <a:pt x="17016" y="80061"/>
                  <a:pt x="17516" y="81816"/>
                </a:cubicBezTo>
                <a:cubicBezTo>
                  <a:pt x="17516" y="81816"/>
                  <a:pt x="75211" y="81816"/>
                  <a:pt x="75211" y="81816"/>
                </a:cubicBezTo>
                <a:close/>
                <a:moveTo>
                  <a:pt x="103638" y="70911"/>
                </a:moveTo>
                <a:cubicBezTo>
                  <a:pt x="102127" y="70911"/>
                  <a:pt x="100911" y="72133"/>
                  <a:pt x="100911" y="73638"/>
                </a:cubicBezTo>
                <a:cubicBezTo>
                  <a:pt x="100911" y="75144"/>
                  <a:pt x="102127" y="76361"/>
                  <a:pt x="103638" y="76361"/>
                </a:cubicBezTo>
                <a:cubicBezTo>
                  <a:pt x="105144" y="76361"/>
                  <a:pt x="106361" y="75144"/>
                  <a:pt x="106361" y="73638"/>
                </a:cubicBezTo>
                <a:cubicBezTo>
                  <a:pt x="106361" y="72133"/>
                  <a:pt x="105144" y="70911"/>
                  <a:pt x="103638" y="70911"/>
                </a:cubicBezTo>
                <a:moveTo>
                  <a:pt x="103638" y="49088"/>
                </a:moveTo>
                <a:cubicBezTo>
                  <a:pt x="100622" y="49088"/>
                  <a:pt x="98183" y="51533"/>
                  <a:pt x="98183" y="54544"/>
                </a:cubicBezTo>
                <a:cubicBezTo>
                  <a:pt x="98183" y="57555"/>
                  <a:pt x="100622" y="60000"/>
                  <a:pt x="103638" y="60000"/>
                </a:cubicBezTo>
                <a:cubicBezTo>
                  <a:pt x="106650" y="60000"/>
                  <a:pt x="109088" y="57555"/>
                  <a:pt x="109088" y="54544"/>
                </a:cubicBezTo>
                <a:cubicBezTo>
                  <a:pt x="109088" y="51533"/>
                  <a:pt x="106650" y="49088"/>
                  <a:pt x="103638" y="49088"/>
                </a:cubicBezTo>
                <a:moveTo>
                  <a:pt x="114544" y="109088"/>
                </a:moveTo>
                <a:cubicBezTo>
                  <a:pt x="114544" y="112100"/>
                  <a:pt x="112105" y="114544"/>
                  <a:pt x="109088" y="114544"/>
                </a:cubicBezTo>
                <a:lnTo>
                  <a:pt x="92727" y="114544"/>
                </a:lnTo>
                <a:lnTo>
                  <a:pt x="92727" y="32727"/>
                </a:lnTo>
                <a:lnTo>
                  <a:pt x="109088" y="32727"/>
                </a:lnTo>
                <a:cubicBezTo>
                  <a:pt x="112105" y="32727"/>
                  <a:pt x="114544" y="35172"/>
                  <a:pt x="114544" y="38183"/>
                </a:cubicBezTo>
                <a:cubicBezTo>
                  <a:pt x="114544" y="38183"/>
                  <a:pt x="114544" y="109088"/>
                  <a:pt x="114544" y="109088"/>
                </a:cubicBezTo>
                <a:close/>
                <a:moveTo>
                  <a:pt x="87272" y="114544"/>
                </a:moveTo>
                <a:lnTo>
                  <a:pt x="10911" y="114544"/>
                </a:lnTo>
                <a:cubicBezTo>
                  <a:pt x="7894" y="114544"/>
                  <a:pt x="5455" y="112100"/>
                  <a:pt x="5455" y="109088"/>
                </a:cubicBezTo>
                <a:lnTo>
                  <a:pt x="5455" y="38183"/>
                </a:lnTo>
                <a:cubicBezTo>
                  <a:pt x="5455" y="35172"/>
                  <a:pt x="7894" y="32727"/>
                  <a:pt x="10911" y="32727"/>
                </a:cubicBezTo>
                <a:lnTo>
                  <a:pt x="87272" y="32727"/>
                </a:lnTo>
                <a:cubicBezTo>
                  <a:pt x="87272" y="32727"/>
                  <a:pt x="87272" y="114544"/>
                  <a:pt x="87272" y="114544"/>
                </a:cubicBezTo>
                <a:close/>
                <a:moveTo>
                  <a:pt x="109088" y="27272"/>
                </a:moveTo>
                <a:lnTo>
                  <a:pt x="27272" y="27272"/>
                </a:lnTo>
                <a:lnTo>
                  <a:pt x="27272" y="15861"/>
                </a:lnTo>
                <a:cubicBezTo>
                  <a:pt x="30444" y="14738"/>
                  <a:pt x="32727" y="11738"/>
                  <a:pt x="32727" y="8183"/>
                </a:cubicBezTo>
                <a:cubicBezTo>
                  <a:pt x="32727" y="3661"/>
                  <a:pt x="29061" y="0"/>
                  <a:pt x="24544" y="0"/>
                </a:cubicBezTo>
                <a:cubicBezTo>
                  <a:pt x="20027" y="0"/>
                  <a:pt x="16361" y="3661"/>
                  <a:pt x="16361" y="8183"/>
                </a:cubicBezTo>
                <a:cubicBezTo>
                  <a:pt x="16361" y="11738"/>
                  <a:pt x="18650" y="14738"/>
                  <a:pt x="21816" y="15861"/>
                </a:cubicBezTo>
                <a:lnTo>
                  <a:pt x="21816" y="27272"/>
                </a:lnTo>
                <a:lnTo>
                  <a:pt x="10911" y="27272"/>
                </a:lnTo>
                <a:cubicBezTo>
                  <a:pt x="4883" y="27272"/>
                  <a:pt x="0" y="32155"/>
                  <a:pt x="0" y="38183"/>
                </a:cubicBezTo>
                <a:lnTo>
                  <a:pt x="0" y="109088"/>
                </a:lnTo>
                <a:cubicBezTo>
                  <a:pt x="0" y="115116"/>
                  <a:pt x="4883" y="120000"/>
                  <a:pt x="10911" y="120000"/>
                </a:cubicBezTo>
                <a:lnTo>
                  <a:pt x="109088" y="120000"/>
                </a:lnTo>
                <a:cubicBezTo>
                  <a:pt x="115116" y="120000"/>
                  <a:pt x="120000" y="115116"/>
                  <a:pt x="120000" y="109088"/>
                </a:cubicBezTo>
                <a:lnTo>
                  <a:pt x="120000" y="38183"/>
                </a:lnTo>
                <a:cubicBezTo>
                  <a:pt x="120000" y="32155"/>
                  <a:pt x="115116" y="27272"/>
                  <a:pt x="109088" y="27272"/>
                </a:cubicBezTo>
                <a:moveTo>
                  <a:pt x="103638" y="87272"/>
                </a:moveTo>
                <a:cubicBezTo>
                  <a:pt x="102127" y="87272"/>
                  <a:pt x="100911" y="88494"/>
                  <a:pt x="100911" y="90000"/>
                </a:cubicBezTo>
                <a:cubicBezTo>
                  <a:pt x="100911" y="91505"/>
                  <a:pt x="102127" y="92727"/>
                  <a:pt x="103638" y="92727"/>
                </a:cubicBezTo>
                <a:cubicBezTo>
                  <a:pt x="105144" y="92727"/>
                  <a:pt x="106361" y="91505"/>
                  <a:pt x="106361" y="90000"/>
                </a:cubicBezTo>
                <a:cubicBezTo>
                  <a:pt x="106361" y="88494"/>
                  <a:pt x="105144" y="87272"/>
                  <a:pt x="103638" y="87272"/>
                </a:cubicBezTo>
                <a:moveTo>
                  <a:pt x="23327" y="92727"/>
                </a:moveTo>
                <a:lnTo>
                  <a:pt x="69400" y="92727"/>
                </a:lnTo>
                <a:cubicBezTo>
                  <a:pt x="70800" y="91038"/>
                  <a:pt x="72061" y="89244"/>
                  <a:pt x="73066" y="87272"/>
                </a:cubicBezTo>
                <a:lnTo>
                  <a:pt x="19661" y="87272"/>
                </a:lnTo>
                <a:cubicBezTo>
                  <a:pt x="20666" y="89244"/>
                  <a:pt x="21927" y="91038"/>
                  <a:pt x="23327" y="92727"/>
                </a:cubicBezTo>
                <a:moveTo>
                  <a:pt x="46361" y="43638"/>
                </a:moveTo>
                <a:cubicBezTo>
                  <a:pt x="39977" y="43638"/>
                  <a:pt x="34100" y="45688"/>
                  <a:pt x="29238" y="49088"/>
                </a:cubicBezTo>
                <a:lnTo>
                  <a:pt x="63488" y="49088"/>
                </a:lnTo>
                <a:cubicBezTo>
                  <a:pt x="58627" y="45688"/>
                  <a:pt x="52750" y="43638"/>
                  <a:pt x="46361" y="43638"/>
                </a:cubicBezTo>
                <a:moveTo>
                  <a:pt x="46361" y="103638"/>
                </a:moveTo>
                <a:cubicBezTo>
                  <a:pt x="52750" y="103638"/>
                  <a:pt x="58627" y="101583"/>
                  <a:pt x="63488" y="98183"/>
                </a:cubicBezTo>
                <a:lnTo>
                  <a:pt x="29238" y="98183"/>
                </a:lnTo>
                <a:cubicBezTo>
                  <a:pt x="34100" y="101583"/>
                  <a:pt x="39977" y="103638"/>
                  <a:pt x="46361" y="103638"/>
                </a:cubicBezTo>
                <a:moveTo>
                  <a:pt x="69400" y="54544"/>
                </a:moveTo>
                <a:lnTo>
                  <a:pt x="23327" y="54544"/>
                </a:lnTo>
                <a:cubicBezTo>
                  <a:pt x="21927" y="56233"/>
                  <a:pt x="20666" y="58033"/>
                  <a:pt x="19661" y="60000"/>
                </a:cubicBezTo>
                <a:lnTo>
                  <a:pt x="73066" y="60000"/>
                </a:lnTo>
                <a:cubicBezTo>
                  <a:pt x="72061" y="58033"/>
                  <a:pt x="70800" y="56233"/>
                  <a:pt x="69400" y="54544"/>
                </a:cubicBezTo>
                <a:moveTo>
                  <a:pt x="75211" y="65455"/>
                </a:moveTo>
                <a:lnTo>
                  <a:pt x="17516" y="65455"/>
                </a:lnTo>
                <a:cubicBezTo>
                  <a:pt x="17016" y="67211"/>
                  <a:pt x="16672" y="69038"/>
                  <a:pt x="16500" y="70911"/>
                </a:cubicBezTo>
                <a:lnTo>
                  <a:pt x="76227" y="70911"/>
                </a:lnTo>
                <a:cubicBezTo>
                  <a:pt x="76055" y="69038"/>
                  <a:pt x="75711" y="67211"/>
                  <a:pt x="75211" y="65455"/>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8" name="Shape 3865"/>
          <p:cNvSpPr/>
          <p:nvPr/>
        </p:nvSpPr>
        <p:spPr>
          <a:xfrm>
            <a:off x="4452804" y="1522583"/>
            <a:ext cx="419989" cy="419989"/>
          </a:xfrm>
          <a:custGeom>
            <a:avLst/>
            <a:gdLst/>
            <a:ahLst/>
            <a:cxnLst/>
            <a:rect l="0" t="0" r="0" b="0"/>
            <a:pathLst>
              <a:path w="120000" h="120000" extrusionOk="0">
                <a:moveTo>
                  <a:pt x="70911" y="109088"/>
                </a:moveTo>
                <a:cubicBezTo>
                  <a:pt x="70911" y="112100"/>
                  <a:pt x="68466" y="114544"/>
                  <a:pt x="65455" y="114544"/>
                </a:cubicBezTo>
                <a:lnTo>
                  <a:pt x="54544" y="114544"/>
                </a:lnTo>
                <a:cubicBezTo>
                  <a:pt x="51533" y="114544"/>
                  <a:pt x="49088" y="112100"/>
                  <a:pt x="49088" y="109088"/>
                </a:cubicBezTo>
                <a:lnTo>
                  <a:pt x="49088" y="98183"/>
                </a:lnTo>
                <a:cubicBezTo>
                  <a:pt x="49088" y="95172"/>
                  <a:pt x="51533" y="92727"/>
                  <a:pt x="54544" y="92727"/>
                </a:cubicBezTo>
                <a:lnTo>
                  <a:pt x="65455" y="92727"/>
                </a:lnTo>
                <a:cubicBezTo>
                  <a:pt x="68466" y="92727"/>
                  <a:pt x="70911" y="95172"/>
                  <a:pt x="70911" y="98183"/>
                </a:cubicBezTo>
                <a:cubicBezTo>
                  <a:pt x="70911" y="98183"/>
                  <a:pt x="70911" y="109088"/>
                  <a:pt x="70911" y="109088"/>
                </a:cubicBezTo>
                <a:close/>
                <a:moveTo>
                  <a:pt x="65455" y="87272"/>
                </a:moveTo>
                <a:lnTo>
                  <a:pt x="54544" y="87272"/>
                </a:lnTo>
                <a:cubicBezTo>
                  <a:pt x="48522" y="87272"/>
                  <a:pt x="43638" y="92155"/>
                  <a:pt x="43638" y="98183"/>
                </a:cubicBezTo>
                <a:lnTo>
                  <a:pt x="43638" y="109088"/>
                </a:lnTo>
                <a:cubicBezTo>
                  <a:pt x="43638" y="115116"/>
                  <a:pt x="48522" y="120000"/>
                  <a:pt x="54544" y="120000"/>
                </a:cubicBezTo>
                <a:lnTo>
                  <a:pt x="65455" y="120000"/>
                </a:lnTo>
                <a:cubicBezTo>
                  <a:pt x="71477" y="120000"/>
                  <a:pt x="76361" y="115116"/>
                  <a:pt x="76361" y="109088"/>
                </a:cubicBezTo>
                <a:lnTo>
                  <a:pt x="76361" y="98183"/>
                </a:lnTo>
                <a:cubicBezTo>
                  <a:pt x="76361" y="92155"/>
                  <a:pt x="71477" y="87272"/>
                  <a:pt x="65455" y="87272"/>
                </a:cubicBezTo>
                <a:moveTo>
                  <a:pt x="114544" y="109088"/>
                </a:moveTo>
                <a:cubicBezTo>
                  <a:pt x="114544" y="112100"/>
                  <a:pt x="112100" y="114544"/>
                  <a:pt x="109088" y="114544"/>
                </a:cubicBezTo>
                <a:lnTo>
                  <a:pt x="98183" y="114544"/>
                </a:lnTo>
                <a:cubicBezTo>
                  <a:pt x="95172" y="114544"/>
                  <a:pt x="92727" y="112100"/>
                  <a:pt x="92727" y="109088"/>
                </a:cubicBezTo>
                <a:lnTo>
                  <a:pt x="92727" y="98183"/>
                </a:lnTo>
                <a:cubicBezTo>
                  <a:pt x="92727" y="95172"/>
                  <a:pt x="95172" y="92727"/>
                  <a:pt x="98183" y="92727"/>
                </a:cubicBezTo>
                <a:lnTo>
                  <a:pt x="109088" y="92727"/>
                </a:lnTo>
                <a:cubicBezTo>
                  <a:pt x="112100" y="92727"/>
                  <a:pt x="114544" y="95172"/>
                  <a:pt x="114544" y="98183"/>
                </a:cubicBezTo>
                <a:cubicBezTo>
                  <a:pt x="114544" y="98183"/>
                  <a:pt x="114544" y="109088"/>
                  <a:pt x="114544" y="109088"/>
                </a:cubicBezTo>
                <a:close/>
                <a:moveTo>
                  <a:pt x="109088" y="87272"/>
                </a:moveTo>
                <a:lnTo>
                  <a:pt x="98183" y="87272"/>
                </a:lnTo>
                <a:cubicBezTo>
                  <a:pt x="92155" y="87272"/>
                  <a:pt x="87272" y="92155"/>
                  <a:pt x="87272" y="98183"/>
                </a:cubicBezTo>
                <a:lnTo>
                  <a:pt x="87272" y="109088"/>
                </a:lnTo>
                <a:cubicBezTo>
                  <a:pt x="87272" y="115116"/>
                  <a:pt x="92155" y="120000"/>
                  <a:pt x="98183" y="120000"/>
                </a:cubicBezTo>
                <a:lnTo>
                  <a:pt x="109088" y="120000"/>
                </a:lnTo>
                <a:cubicBezTo>
                  <a:pt x="115116" y="120000"/>
                  <a:pt x="120000" y="115116"/>
                  <a:pt x="120000" y="109088"/>
                </a:cubicBezTo>
                <a:lnTo>
                  <a:pt x="120000" y="98183"/>
                </a:lnTo>
                <a:cubicBezTo>
                  <a:pt x="120000" y="92155"/>
                  <a:pt x="115116" y="87272"/>
                  <a:pt x="109088" y="87272"/>
                </a:cubicBezTo>
                <a:moveTo>
                  <a:pt x="27272" y="109088"/>
                </a:moveTo>
                <a:cubicBezTo>
                  <a:pt x="27272" y="112100"/>
                  <a:pt x="24827" y="114544"/>
                  <a:pt x="21816" y="114544"/>
                </a:cubicBezTo>
                <a:lnTo>
                  <a:pt x="10911" y="114544"/>
                </a:lnTo>
                <a:cubicBezTo>
                  <a:pt x="7900" y="114544"/>
                  <a:pt x="5455" y="112100"/>
                  <a:pt x="5455" y="109088"/>
                </a:cubicBezTo>
                <a:lnTo>
                  <a:pt x="5455" y="98183"/>
                </a:lnTo>
                <a:cubicBezTo>
                  <a:pt x="5455" y="95172"/>
                  <a:pt x="7900" y="92727"/>
                  <a:pt x="10911" y="92727"/>
                </a:cubicBezTo>
                <a:lnTo>
                  <a:pt x="21816" y="92727"/>
                </a:lnTo>
                <a:cubicBezTo>
                  <a:pt x="24827" y="92727"/>
                  <a:pt x="27272" y="95172"/>
                  <a:pt x="27272" y="98183"/>
                </a:cubicBezTo>
                <a:cubicBezTo>
                  <a:pt x="27272" y="98183"/>
                  <a:pt x="27272" y="109088"/>
                  <a:pt x="27272" y="109088"/>
                </a:cubicBezTo>
                <a:close/>
                <a:moveTo>
                  <a:pt x="21816" y="87272"/>
                </a:moveTo>
                <a:lnTo>
                  <a:pt x="10911" y="87272"/>
                </a:lnTo>
                <a:cubicBezTo>
                  <a:pt x="4883" y="87272"/>
                  <a:pt x="0" y="92155"/>
                  <a:pt x="0" y="98183"/>
                </a:cubicBezTo>
                <a:lnTo>
                  <a:pt x="0" y="109088"/>
                </a:lnTo>
                <a:cubicBezTo>
                  <a:pt x="0" y="115116"/>
                  <a:pt x="4883" y="120000"/>
                  <a:pt x="10911" y="120000"/>
                </a:cubicBezTo>
                <a:lnTo>
                  <a:pt x="21816" y="120000"/>
                </a:lnTo>
                <a:cubicBezTo>
                  <a:pt x="27844" y="120000"/>
                  <a:pt x="32727" y="115116"/>
                  <a:pt x="32727" y="109088"/>
                </a:cubicBezTo>
                <a:lnTo>
                  <a:pt x="32727" y="98183"/>
                </a:lnTo>
                <a:cubicBezTo>
                  <a:pt x="32727" y="92155"/>
                  <a:pt x="27844" y="87272"/>
                  <a:pt x="21816" y="87272"/>
                </a:cubicBezTo>
                <a:moveTo>
                  <a:pt x="16361" y="81816"/>
                </a:moveTo>
                <a:cubicBezTo>
                  <a:pt x="17872" y="81816"/>
                  <a:pt x="19088" y="80594"/>
                  <a:pt x="19088" y="79088"/>
                </a:cubicBezTo>
                <a:lnTo>
                  <a:pt x="19088" y="60000"/>
                </a:lnTo>
                <a:lnTo>
                  <a:pt x="57272" y="60000"/>
                </a:lnTo>
                <a:lnTo>
                  <a:pt x="57272" y="79088"/>
                </a:lnTo>
                <a:cubicBezTo>
                  <a:pt x="57272" y="80594"/>
                  <a:pt x="58494" y="81816"/>
                  <a:pt x="60000" y="81816"/>
                </a:cubicBezTo>
                <a:cubicBezTo>
                  <a:pt x="61505" y="81816"/>
                  <a:pt x="62727" y="80594"/>
                  <a:pt x="62727" y="79088"/>
                </a:cubicBezTo>
                <a:lnTo>
                  <a:pt x="62727" y="60000"/>
                </a:lnTo>
                <a:lnTo>
                  <a:pt x="100911" y="60000"/>
                </a:lnTo>
                <a:lnTo>
                  <a:pt x="100911" y="79088"/>
                </a:lnTo>
                <a:cubicBezTo>
                  <a:pt x="100911" y="80594"/>
                  <a:pt x="102133" y="81816"/>
                  <a:pt x="103638" y="81816"/>
                </a:cubicBezTo>
                <a:cubicBezTo>
                  <a:pt x="105144" y="81816"/>
                  <a:pt x="106361" y="80594"/>
                  <a:pt x="106361" y="79088"/>
                </a:cubicBezTo>
                <a:lnTo>
                  <a:pt x="106361" y="57272"/>
                </a:lnTo>
                <a:cubicBezTo>
                  <a:pt x="106361" y="55766"/>
                  <a:pt x="105144" y="54544"/>
                  <a:pt x="103638" y="54544"/>
                </a:cubicBezTo>
                <a:lnTo>
                  <a:pt x="62727" y="54544"/>
                </a:lnTo>
                <a:lnTo>
                  <a:pt x="62727" y="40911"/>
                </a:lnTo>
                <a:cubicBezTo>
                  <a:pt x="62727" y="39405"/>
                  <a:pt x="61505" y="38183"/>
                  <a:pt x="60000" y="38183"/>
                </a:cubicBezTo>
                <a:cubicBezTo>
                  <a:pt x="58494" y="38183"/>
                  <a:pt x="57272" y="39405"/>
                  <a:pt x="57272" y="40911"/>
                </a:cubicBezTo>
                <a:lnTo>
                  <a:pt x="57272" y="54544"/>
                </a:lnTo>
                <a:lnTo>
                  <a:pt x="16361" y="54544"/>
                </a:lnTo>
                <a:cubicBezTo>
                  <a:pt x="14855" y="54544"/>
                  <a:pt x="13638" y="55766"/>
                  <a:pt x="13638" y="57272"/>
                </a:cubicBezTo>
                <a:lnTo>
                  <a:pt x="13638" y="79088"/>
                </a:lnTo>
                <a:cubicBezTo>
                  <a:pt x="13638" y="80594"/>
                  <a:pt x="14855" y="81816"/>
                  <a:pt x="16361" y="81816"/>
                </a:cubicBezTo>
                <a:moveTo>
                  <a:pt x="49088" y="10911"/>
                </a:moveTo>
                <a:cubicBezTo>
                  <a:pt x="49088" y="7900"/>
                  <a:pt x="51533" y="5455"/>
                  <a:pt x="54544" y="5455"/>
                </a:cubicBezTo>
                <a:lnTo>
                  <a:pt x="65455" y="5455"/>
                </a:lnTo>
                <a:cubicBezTo>
                  <a:pt x="68466" y="5455"/>
                  <a:pt x="70911" y="7900"/>
                  <a:pt x="70911" y="10911"/>
                </a:cubicBezTo>
                <a:lnTo>
                  <a:pt x="70911" y="21816"/>
                </a:lnTo>
                <a:cubicBezTo>
                  <a:pt x="70911" y="24827"/>
                  <a:pt x="68466" y="27272"/>
                  <a:pt x="65455" y="27272"/>
                </a:cubicBezTo>
                <a:lnTo>
                  <a:pt x="54544" y="27272"/>
                </a:lnTo>
                <a:cubicBezTo>
                  <a:pt x="51533" y="27272"/>
                  <a:pt x="49088" y="24827"/>
                  <a:pt x="49088" y="21816"/>
                </a:cubicBezTo>
                <a:cubicBezTo>
                  <a:pt x="49088" y="21816"/>
                  <a:pt x="49088" y="10911"/>
                  <a:pt x="49088" y="10911"/>
                </a:cubicBezTo>
                <a:close/>
                <a:moveTo>
                  <a:pt x="54544" y="32727"/>
                </a:moveTo>
                <a:lnTo>
                  <a:pt x="65455" y="32727"/>
                </a:lnTo>
                <a:cubicBezTo>
                  <a:pt x="71477" y="32727"/>
                  <a:pt x="76361" y="27844"/>
                  <a:pt x="76361" y="21816"/>
                </a:cubicBezTo>
                <a:lnTo>
                  <a:pt x="76361" y="10911"/>
                </a:lnTo>
                <a:cubicBezTo>
                  <a:pt x="76361" y="4883"/>
                  <a:pt x="71477" y="0"/>
                  <a:pt x="65455" y="0"/>
                </a:cubicBezTo>
                <a:lnTo>
                  <a:pt x="54544" y="0"/>
                </a:lnTo>
                <a:cubicBezTo>
                  <a:pt x="48522" y="0"/>
                  <a:pt x="43638" y="4883"/>
                  <a:pt x="43638" y="10911"/>
                </a:cubicBezTo>
                <a:lnTo>
                  <a:pt x="43638" y="21816"/>
                </a:lnTo>
                <a:cubicBezTo>
                  <a:pt x="43638" y="27844"/>
                  <a:pt x="48522" y="32727"/>
                  <a:pt x="54544" y="32727"/>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9" name="Shape 3869"/>
          <p:cNvSpPr/>
          <p:nvPr/>
        </p:nvSpPr>
        <p:spPr>
          <a:xfrm>
            <a:off x="5365185" y="1292846"/>
            <a:ext cx="419989" cy="419989"/>
          </a:xfrm>
          <a:custGeom>
            <a:avLst/>
            <a:gdLst/>
            <a:ahLst/>
            <a:cxnLst/>
            <a:rect l="0" t="0" r="0" b="0"/>
            <a:pathLst>
              <a:path w="120000" h="120000" extrusionOk="0">
                <a:moveTo>
                  <a:pt x="60022" y="114544"/>
                </a:moveTo>
                <a:lnTo>
                  <a:pt x="83716" y="73511"/>
                </a:lnTo>
                <a:lnTo>
                  <a:pt x="83683" y="73488"/>
                </a:lnTo>
                <a:cubicBezTo>
                  <a:pt x="85955" y="69511"/>
                  <a:pt x="87272" y="64911"/>
                  <a:pt x="87272" y="60000"/>
                </a:cubicBezTo>
                <a:cubicBezTo>
                  <a:pt x="87272" y="51066"/>
                  <a:pt x="82955" y="43155"/>
                  <a:pt x="76316" y="38183"/>
                </a:cubicBezTo>
                <a:lnTo>
                  <a:pt x="109977" y="38183"/>
                </a:lnTo>
                <a:cubicBezTo>
                  <a:pt x="112900" y="44866"/>
                  <a:pt x="114544" y="52238"/>
                  <a:pt x="114544" y="60000"/>
                </a:cubicBezTo>
                <a:cubicBezTo>
                  <a:pt x="114544" y="90116"/>
                  <a:pt x="90138" y="114527"/>
                  <a:pt x="60022" y="114544"/>
                </a:cubicBezTo>
                <a:moveTo>
                  <a:pt x="53933" y="114188"/>
                </a:moveTo>
                <a:cubicBezTo>
                  <a:pt x="26666" y="111166"/>
                  <a:pt x="5455" y="88072"/>
                  <a:pt x="5455" y="60000"/>
                </a:cubicBezTo>
                <a:cubicBezTo>
                  <a:pt x="5455" y="50055"/>
                  <a:pt x="8155" y="40761"/>
                  <a:pt x="12805" y="32733"/>
                </a:cubicBezTo>
                <a:lnTo>
                  <a:pt x="35844" y="72644"/>
                </a:lnTo>
                <a:cubicBezTo>
                  <a:pt x="40405" y="81333"/>
                  <a:pt x="49505" y="87272"/>
                  <a:pt x="60000" y="87272"/>
                </a:cubicBezTo>
                <a:cubicBezTo>
                  <a:pt x="63816" y="87272"/>
                  <a:pt x="67450" y="86483"/>
                  <a:pt x="70744" y="85066"/>
                </a:cubicBezTo>
                <a:cubicBezTo>
                  <a:pt x="70744" y="85066"/>
                  <a:pt x="53933" y="114188"/>
                  <a:pt x="53933" y="114188"/>
                </a:cubicBezTo>
                <a:close/>
                <a:moveTo>
                  <a:pt x="40638" y="70038"/>
                </a:moveTo>
                <a:cubicBezTo>
                  <a:pt x="39077" y="67027"/>
                  <a:pt x="38183" y="63622"/>
                  <a:pt x="38183" y="60000"/>
                </a:cubicBezTo>
                <a:cubicBezTo>
                  <a:pt x="38183" y="47950"/>
                  <a:pt x="47950" y="38183"/>
                  <a:pt x="60000" y="38183"/>
                </a:cubicBezTo>
                <a:cubicBezTo>
                  <a:pt x="72050" y="38183"/>
                  <a:pt x="81816" y="47950"/>
                  <a:pt x="81816" y="60000"/>
                </a:cubicBezTo>
                <a:cubicBezTo>
                  <a:pt x="81816" y="72050"/>
                  <a:pt x="72050" y="81816"/>
                  <a:pt x="60000" y="81816"/>
                </a:cubicBezTo>
                <a:cubicBezTo>
                  <a:pt x="51766" y="81816"/>
                  <a:pt x="44605" y="77255"/>
                  <a:pt x="40888" y="70522"/>
                </a:cubicBezTo>
                <a:lnTo>
                  <a:pt x="40911" y="70505"/>
                </a:lnTo>
                <a:cubicBezTo>
                  <a:pt x="40911" y="70505"/>
                  <a:pt x="40638" y="70038"/>
                  <a:pt x="40638" y="70038"/>
                </a:cubicBezTo>
                <a:close/>
                <a:moveTo>
                  <a:pt x="60000" y="5455"/>
                </a:moveTo>
                <a:cubicBezTo>
                  <a:pt x="80177" y="5455"/>
                  <a:pt x="97755" y="16438"/>
                  <a:pt x="107188" y="32727"/>
                </a:cubicBezTo>
                <a:lnTo>
                  <a:pt x="60000" y="32727"/>
                </a:lnTo>
                <a:cubicBezTo>
                  <a:pt x="46055" y="32727"/>
                  <a:pt x="34572" y="43200"/>
                  <a:pt x="32944" y="56705"/>
                </a:cubicBezTo>
                <a:lnTo>
                  <a:pt x="16161" y="27638"/>
                </a:lnTo>
                <a:cubicBezTo>
                  <a:pt x="26094" y="14205"/>
                  <a:pt x="42005" y="5455"/>
                  <a:pt x="60000" y="5455"/>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40" name="Shape 3924"/>
          <p:cNvSpPr/>
          <p:nvPr/>
        </p:nvSpPr>
        <p:spPr>
          <a:xfrm>
            <a:off x="3446562" y="1658845"/>
            <a:ext cx="343627" cy="419989"/>
          </a:xfrm>
          <a:custGeom>
            <a:avLst/>
            <a:gdLst/>
            <a:ahLst/>
            <a:cxnLst/>
            <a:rect l="0" t="0" r="0" b="0"/>
            <a:pathLst>
              <a:path w="120000" h="120000" extrusionOk="0">
                <a:moveTo>
                  <a:pt x="113333" y="27272"/>
                </a:moveTo>
                <a:lnTo>
                  <a:pt x="106666" y="27272"/>
                </a:lnTo>
                <a:lnTo>
                  <a:pt x="106666" y="16361"/>
                </a:lnTo>
                <a:cubicBezTo>
                  <a:pt x="106666" y="14855"/>
                  <a:pt x="105177" y="13638"/>
                  <a:pt x="103333" y="13638"/>
                </a:cubicBezTo>
                <a:cubicBezTo>
                  <a:pt x="101488" y="13638"/>
                  <a:pt x="100000" y="14855"/>
                  <a:pt x="100000" y="16361"/>
                </a:cubicBezTo>
                <a:lnTo>
                  <a:pt x="100000" y="27272"/>
                </a:lnTo>
                <a:lnTo>
                  <a:pt x="93333" y="27272"/>
                </a:lnTo>
                <a:lnTo>
                  <a:pt x="93333" y="16361"/>
                </a:lnTo>
                <a:cubicBezTo>
                  <a:pt x="93333" y="14855"/>
                  <a:pt x="91844" y="13638"/>
                  <a:pt x="90000" y="13638"/>
                </a:cubicBezTo>
                <a:cubicBezTo>
                  <a:pt x="88155" y="13638"/>
                  <a:pt x="86666" y="14855"/>
                  <a:pt x="86666" y="16361"/>
                </a:cubicBezTo>
                <a:lnTo>
                  <a:pt x="86666" y="27272"/>
                </a:lnTo>
                <a:lnTo>
                  <a:pt x="80000" y="27272"/>
                </a:lnTo>
                <a:lnTo>
                  <a:pt x="80000" y="13638"/>
                </a:lnTo>
                <a:cubicBezTo>
                  <a:pt x="80000" y="12127"/>
                  <a:pt x="78511" y="10911"/>
                  <a:pt x="76666" y="10911"/>
                </a:cubicBezTo>
                <a:cubicBezTo>
                  <a:pt x="74822" y="10911"/>
                  <a:pt x="73333" y="12127"/>
                  <a:pt x="73333" y="13638"/>
                </a:cubicBezTo>
                <a:lnTo>
                  <a:pt x="73333" y="27272"/>
                </a:lnTo>
                <a:lnTo>
                  <a:pt x="66666" y="27272"/>
                </a:lnTo>
                <a:lnTo>
                  <a:pt x="66666" y="16361"/>
                </a:lnTo>
                <a:cubicBezTo>
                  <a:pt x="66666" y="14855"/>
                  <a:pt x="65177" y="13638"/>
                  <a:pt x="63333" y="13638"/>
                </a:cubicBezTo>
                <a:cubicBezTo>
                  <a:pt x="61488" y="13638"/>
                  <a:pt x="60000" y="14855"/>
                  <a:pt x="60000" y="16361"/>
                </a:cubicBezTo>
                <a:lnTo>
                  <a:pt x="60000" y="27272"/>
                </a:lnTo>
                <a:lnTo>
                  <a:pt x="53333" y="27272"/>
                </a:lnTo>
                <a:lnTo>
                  <a:pt x="53333" y="13638"/>
                </a:lnTo>
                <a:cubicBezTo>
                  <a:pt x="53333" y="12127"/>
                  <a:pt x="51844" y="10911"/>
                  <a:pt x="50000" y="10911"/>
                </a:cubicBezTo>
                <a:cubicBezTo>
                  <a:pt x="48155" y="10911"/>
                  <a:pt x="46666" y="12127"/>
                  <a:pt x="46666" y="13638"/>
                </a:cubicBezTo>
                <a:lnTo>
                  <a:pt x="46666" y="27272"/>
                </a:lnTo>
                <a:lnTo>
                  <a:pt x="33333" y="27272"/>
                </a:lnTo>
                <a:lnTo>
                  <a:pt x="33333" y="16361"/>
                </a:lnTo>
                <a:cubicBezTo>
                  <a:pt x="33333" y="14855"/>
                  <a:pt x="31844" y="13638"/>
                  <a:pt x="30000" y="13638"/>
                </a:cubicBezTo>
                <a:cubicBezTo>
                  <a:pt x="28155" y="13638"/>
                  <a:pt x="26666" y="14855"/>
                  <a:pt x="26666" y="16361"/>
                </a:cubicBezTo>
                <a:lnTo>
                  <a:pt x="26666" y="27272"/>
                </a:lnTo>
                <a:lnTo>
                  <a:pt x="20000" y="27272"/>
                </a:lnTo>
                <a:lnTo>
                  <a:pt x="20000" y="13638"/>
                </a:lnTo>
                <a:cubicBezTo>
                  <a:pt x="20000" y="12127"/>
                  <a:pt x="18511" y="10911"/>
                  <a:pt x="16666" y="10911"/>
                </a:cubicBezTo>
                <a:cubicBezTo>
                  <a:pt x="14822" y="10911"/>
                  <a:pt x="13333" y="12127"/>
                  <a:pt x="13333" y="13638"/>
                </a:cubicBezTo>
                <a:lnTo>
                  <a:pt x="13333" y="27272"/>
                </a:lnTo>
                <a:lnTo>
                  <a:pt x="6666" y="27272"/>
                </a:lnTo>
                <a:lnTo>
                  <a:pt x="6666" y="5455"/>
                </a:lnTo>
                <a:lnTo>
                  <a:pt x="113333" y="5455"/>
                </a:lnTo>
                <a:cubicBezTo>
                  <a:pt x="113333" y="5455"/>
                  <a:pt x="113333" y="27272"/>
                  <a:pt x="113333" y="27272"/>
                </a:cubicBezTo>
                <a:close/>
                <a:moveTo>
                  <a:pt x="113333" y="57272"/>
                </a:moveTo>
                <a:lnTo>
                  <a:pt x="106666" y="57272"/>
                </a:lnTo>
                <a:lnTo>
                  <a:pt x="106666" y="43638"/>
                </a:lnTo>
                <a:cubicBezTo>
                  <a:pt x="106666" y="42127"/>
                  <a:pt x="105177" y="40911"/>
                  <a:pt x="103333" y="40911"/>
                </a:cubicBezTo>
                <a:cubicBezTo>
                  <a:pt x="101488" y="40911"/>
                  <a:pt x="100000" y="42127"/>
                  <a:pt x="100000" y="43638"/>
                </a:cubicBezTo>
                <a:lnTo>
                  <a:pt x="100000" y="57272"/>
                </a:lnTo>
                <a:lnTo>
                  <a:pt x="93333" y="57272"/>
                </a:lnTo>
                <a:lnTo>
                  <a:pt x="93333" y="40911"/>
                </a:lnTo>
                <a:cubicBezTo>
                  <a:pt x="93333" y="39400"/>
                  <a:pt x="91844" y="38183"/>
                  <a:pt x="90000" y="38183"/>
                </a:cubicBezTo>
                <a:cubicBezTo>
                  <a:pt x="88155" y="38183"/>
                  <a:pt x="86666" y="39400"/>
                  <a:pt x="86666" y="40911"/>
                </a:cubicBezTo>
                <a:lnTo>
                  <a:pt x="86666" y="57272"/>
                </a:lnTo>
                <a:lnTo>
                  <a:pt x="80000" y="57272"/>
                </a:lnTo>
                <a:lnTo>
                  <a:pt x="80000" y="43638"/>
                </a:lnTo>
                <a:cubicBezTo>
                  <a:pt x="80000" y="42127"/>
                  <a:pt x="78511" y="40911"/>
                  <a:pt x="76666" y="40911"/>
                </a:cubicBezTo>
                <a:cubicBezTo>
                  <a:pt x="74822" y="40911"/>
                  <a:pt x="73333" y="42127"/>
                  <a:pt x="73333" y="43638"/>
                </a:cubicBezTo>
                <a:lnTo>
                  <a:pt x="73333" y="57272"/>
                </a:lnTo>
                <a:lnTo>
                  <a:pt x="66666" y="57272"/>
                </a:lnTo>
                <a:lnTo>
                  <a:pt x="66666" y="40911"/>
                </a:lnTo>
                <a:cubicBezTo>
                  <a:pt x="66666" y="39400"/>
                  <a:pt x="65177" y="38183"/>
                  <a:pt x="63333" y="38183"/>
                </a:cubicBezTo>
                <a:cubicBezTo>
                  <a:pt x="61488" y="38183"/>
                  <a:pt x="60000" y="39400"/>
                  <a:pt x="60000" y="40911"/>
                </a:cubicBezTo>
                <a:lnTo>
                  <a:pt x="60000" y="57272"/>
                </a:lnTo>
                <a:lnTo>
                  <a:pt x="46666" y="57272"/>
                </a:lnTo>
                <a:lnTo>
                  <a:pt x="46666" y="43638"/>
                </a:lnTo>
                <a:cubicBezTo>
                  <a:pt x="46666" y="42127"/>
                  <a:pt x="45177" y="40911"/>
                  <a:pt x="43333" y="40911"/>
                </a:cubicBezTo>
                <a:cubicBezTo>
                  <a:pt x="41488" y="40911"/>
                  <a:pt x="40000" y="42127"/>
                  <a:pt x="40000" y="43638"/>
                </a:cubicBezTo>
                <a:lnTo>
                  <a:pt x="40000" y="57272"/>
                </a:lnTo>
                <a:lnTo>
                  <a:pt x="33333" y="57272"/>
                </a:lnTo>
                <a:lnTo>
                  <a:pt x="33333" y="43638"/>
                </a:lnTo>
                <a:cubicBezTo>
                  <a:pt x="33333" y="42127"/>
                  <a:pt x="31844" y="40911"/>
                  <a:pt x="30000" y="40911"/>
                </a:cubicBezTo>
                <a:cubicBezTo>
                  <a:pt x="28155" y="40911"/>
                  <a:pt x="26666" y="42127"/>
                  <a:pt x="26666" y="43638"/>
                </a:cubicBezTo>
                <a:lnTo>
                  <a:pt x="26666" y="57272"/>
                </a:lnTo>
                <a:lnTo>
                  <a:pt x="20000" y="57272"/>
                </a:lnTo>
                <a:lnTo>
                  <a:pt x="20000" y="40911"/>
                </a:lnTo>
                <a:cubicBezTo>
                  <a:pt x="20000" y="39400"/>
                  <a:pt x="18511" y="38183"/>
                  <a:pt x="16666" y="38183"/>
                </a:cubicBezTo>
                <a:cubicBezTo>
                  <a:pt x="14822" y="38183"/>
                  <a:pt x="13333" y="39400"/>
                  <a:pt x="13333" y="40911"/>
                </a:cubicBezTo>
                <a:lnTo>
                  <a:pt x="13333" y="57272"/>
                </a:lnTo>
                <a:lnTo>
                  <a:pt x="6666" y="57272"/>
                </a:lnTo>
                <a:lnTo>
                  <a:pt x="6666" y="32727"/>
                </a:lnTo>
                <a:lnTo>
                  <a:pt x="113333" y="32727"/>
                </a:lnTo>
                <a:cubicBezTo>
                  <a:pt x="113333" y="32727"/>
                  <a:pt x="113333" y="57272"/>
                  <a:pt x="113333" y="57272"/>
                </a:cubicBezTo>
                <a:close/>
                <a:moveTo>
                  <a:pt x="113333" y="87272"/>
                </a:moveTo>
                <a:lnTo>
                  <a:pt x="106666" y="87272"/>
                </a:lnTo>
                <a:lnTo>
                  <a:pt x="106666" y="73638"/>
                </a:lnTo>
                <a:cubicBezTo>
                  <a:pt x="106666" y="72127"/>
                  <a:pt x="105177" y="70911"/>
                  <a:pt x="103333" y="70911"/>
                </a:cubicBezTo>
                <a:cubicBezTo>
                  <a:pt x="101488" y="70911"/>
                  <a:pt x="100000" y="72127"/>
                  <a:pt x="100000" y="73638"/>
                </a:cubicBezTo>
                <a:lnTo>
                  <a:pt x="100000" y="87272"/>
                </a:lnTo>
                <a:lnTo>
                  <a:pt x="93333" y="87272"/>
                </a:lnTo>
                <a:lnTo>
                  <a:pt x="93333" y="73638"/>
                </a:lnTo>
                <a:cubicBezTo>
                  <a:pt x="93333" y="72127"/>
                  <a:pt x="91844" y="70911"/>
                  <a:pt x="90000" y="70911"/>
                </a:cubicBezTo>
                <a:cubicBezTo>
                  <a:pt x="88155" y="70911"/>
                  <a:pt x="86666" y="72127"/>
                  <a:pt x="86666" y="73638"/>
                </a:cubicBezTo>
                <a:lnTo>
                  <a:pt x="86666" y="87272"/>
                </a:lnTo>
                <a:lnTo>
                  <a:pt x="73333" y="87272"/>
                </a:lnTo>
                <a:lnTo>
                  <a:pt x="73333" y="76361"/>
                </a:lnTo>
                <a:cubicBezTo>
                  <a:pt x="73333" y="74855"/>
                  <a:pt x="71844" y="73638"/>
                  <a:pt x="70000" y="73638"/>
                </a:cubicBezTo>
                <a:cubicBezTo>
                  <a:pt x="68155" y="73638"/>
                  <a:pt x="66666" y="74855"/>
                  <a:pt x="66666" y="76361"/>
                </a:cubicBezTo>
                <a:lnTo>
                  <a:pt x="66666" y="87272"/>
                </a:lnTo>
                <a:lnTo>
                  <a:pt x="60000" y="87272"/>
                </a:lnTo>
                <a:lnTo>
                  <a:pt x="60000" y="76361"/>
                </a:lnTo>
                <a:cubicBezTo>
                  <a:pt x="60000" y="74855"/>
                  <a:pt x="58511" y="73638"/>
                  <a:pt x="56666" y="73638"/>
                </a:cubicBezTo>
                <a:cubicBezTo>
                  <a:pt x="54822" y="73638"/>
                  <a:pt x="53333" y="74855"/>
                  <a:pt x="53333" y="76361"/>
                </a:cubicBezTo>
                <a:lnTo>
                  <a:pt x="53333" y="87272"/>
                </a:lnTo>
                <a:lnTo>
                  <a:pt x="46666" y="87272"/>
                </a:lnTo>
                <a:lnTo>
                  <a:pt x="46666" y="73638"/>
                </a:lnTo>
                <a:cubicBezTo>
                  <a:pt x="46666" y="72127"/>
                  <a:pt x="45177" y="70911"/>
                  <a:pt x="43333" y="70911"/>
                </a:cubicBezTo>
                <a:cubicBezTo>
                  <a:pt x="41488" y="70911"/>
                  <a:pt x="40000" y="72127"/>
                  <a:pt x="40000" y="73638"/>
                </a:cubicBezTo>
                <a:lnTo>
                  <a:pt x="40000" y="87272"/>
                </a:lnTo>
                <a:lnTo>
                  <a:pt x="33333" y="87272"/>
                </a:lnTo>
                <a:lnTo>
                  <a:pt x="33333" y="76361"/>
                </a:lnTo>
                <a:cubicBezTo>
                  <a:pt x="33333" y="74855"/>
                  <a:pt x="31844" y="73638"/>
                  <a:pt x="30000" y="73638"/>
                </a:cubicBezTo>
                <a:cubicBezTo>
                  <a:pt x="28155" y="73638"/>
                  <a:pt x="26666" y="74855"/>
                  <a:pt x="26666" y="76361"/>
                </a:cubicBezTo>
                <a:lnTo>
                  <a:pt x="26666" y="87272"/>
                </a:lnTo>
                <a:lnTo>
                  <a:pt x="6666" y="87272"/>
                </a:lnTo>
                <a:lnTo>
                  <a:pt x="6666" y="62727"/>
                </a:lnTo>
                <a:lnTo>
                  <a:pt x="113333" y="62727"/>
                </a:lnTo>
                <a:cubicBezTo>
                  <a:pt x="113333" y="62727"/>
                  <a:pt x="113333" y="87272"/>
                  <a:pt x="113333" y="87272"/>
                </a:cubicBezTo>
                <a:close/>
                <a:moveTo>
                  <a:pt x="113333" y="114544"/>
                </a:moveTo>
                <a:lnTo>
                  <a:pt x="106666" y="114544"/>
                </a:lnTo>
                <a:lnTo>
                  <a:pt x="106666" y="103638"/>
                </a:lnTo>
                <a:cubicBezTo>
                  <a:pt x="106666" y="102127"/>
                  <a:pt x="105177" y="100911"/>
                  <a:pt x="103333" y="100911"/>
                </a:cubicBezTo>
                <a:cubicBezTo>
                  <a:pt x="101488" y="100911"/>
                  <a:pt x="100000" y="102127"/>
                  <a:pt x="100000" y="103638"/>
                </a:cubicBezTo>
                <a:lnTo>
                  <a:pt x="100000" y="114544"/>
                </a:lnTo>
                <a:lnTo>
                  <a:pt x="93333" y="114544"/>
                </a:lnTo>
                <a:lnTo>
                  <a:pt x="93333" y="103638"/>
                </a:lnTo>
                <a:cubicBezTo>
                  <a:pt x="93333" y="102127"/>
                  <a:pt x="91844" y="100911"/>
                  <a:pt x="90000" y="100911"/>
                </a:cubicBezTo>
                <a:cubicBezTo>
                  <a:pt x="88155" y="100911"/>
                  <a:pt x="86666" y="102127"/>
                  <a:pt x="86666" y="103638"/>
                </a:cubicBezTo>
                <a:lnTo>
                  <a:pt x="86666" y="114544"/>
                </a:lnTo>
                <a:lnTo>
                  <a:pt x="80000" y="114544"/>
                </a:lnTo>
                <a:lnTo>
                  <a:pt x="80000" y="100911"/>
                </a:lnTo>
                <a:cubicBezTo>
                  <a:pt x="80000" y="99400"/>
                  <a:pt x="78511" y="98183"/>
                  <a:pt x="76666" y="98183"/>
                </a:cubicBezTo>
                <a:cubicBezTo>
                  <a:pt x="74822" y="98183"/>
                  <a:pt x="73333" y="99400"/>
                  <a:pt x="73333" y="100911"/>
                </a:cubicBezTo>
                <a:lnTo>
                  <a:pt x="73333" y="114544"/>
                </a:lnTo>
                <a:lnTo>
                  <a:pt x="60000" y="114544"/>
                </a:lnTo>
                <a:lnTo>
                  <a:pt x="60000" y="100911"/>
                </a:lnTo>
                <a:cubicBezTo>
                  <a:pt x="60000" y="99400"/>
                  <a:pt x="58511" y="98183"/>
                  <a:pt x="56666" y="98183"/>
                </a:cubicBezTo>
                <a:cubicBezTo>
                  <a:pt x="54822" y="98183"/>
                  <a:pt x="53333" y="99400"/>
                  <a:pt x="53333" y="100911"/>
                </a:cubicBezTo>
                <a:lnTo>
                  <a:pt x="53333" y="114544"/>
                </a:lnTo>
                <a:lnTo>
                  <a:pt x="46666" y="114544"/>
                </a:lnTo>
                <a:lnTo>
                  <a:pt x="46666" y="103638"/>
                </a:lnTo>
                <a:cubicBezTo>
                  <a:pt x="46666" y="102127"/>
                  <a:pt x="45177" y="100911"/>
                  <a:pt x="43333" y="100911"/>
                </a:cubicBezTo>
                <a:cubicBezTo>
                  <a:pt x="41488" y="100911"/>
                  <a:pt x="40000" y="102127"/>
                  <a:pt x="40000" y="103638"/>
                </a:cubicBezTo>
                <a:lnTo>
                  <a:pt x="40000" y="114544"/>
                </a:lnTo>
                <a:lnTo>
                  <a:pt x="33333" y="114544"/>
                </a:lnTo>
                <a:lnTo>
                  <a:pt x="33333" y="100911"/>
                </a:lnTo>
                <a:cubicBezTo>
                  <a:pt x="33333" y="99400"/>
                  <a:pt x="31844" y="98183"/>
                  <a:pt x="30000" y="98183"/>
                </a:cubicBezTo>
                <a:cubicBezTo>
                  <a:pt x="28155" y="98183"/>
                  <a:pt x="26666" y="99400"/>
                  <a:pt x="26666" y="100911"/>
                </a:cubicBezTo>
                <a:lnTo>
                  <a:pt x="26666" y="114544"/>
                </a:lnTo>
                <a:lnTo>
                  <a:pt x="20000" y="114544"/>
                </a:lnTo>
                <a:lnTo>
                  <a:pt x="20000" y="103638"/>
                </a:lnTo>
                <a:cubicBezTo>
                  <a:pt x="20000" y="102127"/>
                  <a:pt x="18511" y="100911"/>
                  <a:pt x="16666" y="100911"/>
                </a:cubicBezTo>
                <a:cubicBezTo>
                  <a:pt x="14822" y="100911"/>
                  <a:pt x="13333" y="102127"/>
                  <a:pt x="13333" y="103638"/>
                </a:cubicBezTo>
                <a:lnTo>
                  <a:pt x="13333" y="114544"/>
                </a:lnTo>
                <a:lnTo>
                  <a:pt x="6666" y="114544"/>
                </a:lnTo>
                <a:lnTo>
                  <a:pt x="6666" y="92727"/>
                </a:lnTo>
                <a:lnTo>
                  <a:pt x="113333" y="92727"/>
                </a:lnTo>
                <a:cubicBezTo>
                  <a:pt x="113333" y="92727"/>
                  <a:pt x="113333" y="114544"/>
                  <a:pt x="113333" y="114544"/>
                </a:cubicBezTo>
                <a:close/>
                <a:moveTo>
                  <a:pt x="113333" y="0"/>
                </a:moveTo>
                <a:lnTo>
                  <a:pt x="6666" y="0"/>
                </a:lnTo>
                <a:cubicBezTo>
                  <a:pt x="2983" y="0"/>
                  <a:pt x="0" y="2444"/>
                  <a:pt x="0" y="5455"/>
                </a:cubicBezTo>
                <a:lnTo>
                  <a:pt x="0" y="114544"/>
                </a:lnTo>
                <a:cubicBezTo>
                  <a:pt x="0" y="117555"/>
                  <a:pt x="2983" y="120000"/>
                  <a:pt x="6666" y="120000"/>
                </a:cubicBezTo>
                <a:lnTo>
                  <a:pt x="113333" y="120000"/>
                </a:lnTo>
                <a:cubicBezTo>
                  <a:pt x="117011" y="120000"/>
                  <a:pt x="120000" y="117555"/>
                  <a:pt x="120000" y="114544"/>
                </a:cubicBezTo>
                <a:lnTo>
                  <a:pt x="120000" y="5455"/>
                </a:lnTo>
                <a:cubicBezTo>
                  <a:pt x="120000" y="2444"/>
                  <a:pt x="117011" y="0"/>
                  <a:pt x="113333" y="0"/>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41" name="Shape 3927"/>
          <p:cNvSpPr/>
          <p:nvPr/>
        </p:nvSpPr>
        <p:spPr>
          <a:xfrm>
            <a:off x="1497780" y="1305771"/>
            <a:ext cx="419989" cy="419989"/>
          </a:xfrm>
          <a:custGeom>
            <a:avLst/>
            <a:gdLst/>
            <a:ahLst/>
            <a:cxnLst/>
            <a:rect l="0" t="0" r="0" b="0"/>
            <a:pathLst>
              <a:path w="120000" h="120000" extrusionOk="0">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5455" y="38183"/>
                </a:moveTo>
                <a:lnTo>
                  <a:pt x="81816" y="38183"/>
                </a:lnTo>
                <a:lnTo>
                  <a:pt x="81816" y="49088"/>
                </a:lnTo>
                <a:lnTo>
                  <a:pt x="5455" y="49088"/>
                </a:lnTo>
                <a:cubicBezTo>
                  <a:pt x="5455" y="49088"/>
                  <a:pt x="5455" y="38183"/>
                  <a:pt x="5455" y="38183"/>
                </a:cubicBezTo>
                <a:close/>
                <a:moveTo>
                  <a:pt x="5455" y="54544"/>
                </a:moveTo>
                <a:lnTo>
                  <a:pt x="81816" y="54544"/>
                </a:lnTo>
                <a:cubicBezTo>
                  <a:pt x="84827" y="54544"/>
                  <a:pt x="87272" y="52100"/>
                  <a:pt x="87272" y="49088"/>
                </a:cubicBezTo>
                <a:lnTo>
                  <a:pt x="87272" y="38183"/>
                </a:lnTo>
                <a:cubicBezTo>
                  <a:pt x="87272" y="35172"/>
                  <a:pt x="84827" y="32727"/>
                  <a:pt x="81816" y="32727"/>
                </a:cubicBezTo>
                <a:lnTo>
                  <a:pt x="5455" y="32727"/>
                </a:lnTo>
                <a:cubicBezTo>
                  <a:pt x="2444" y="32727"/>
                  <a:pt x="0" y="35172"/>
                  <a:pt x="0" y="38183"/>
                </a:cubicBezTo>
                <a:lnTo>
                  <a:pt x="0" y="49088"/>
                </a:lnTo>
                <a:cubicBezTo>
                  <a:pt x="0" y="52100"/>
                  <a:pt x="2444" y="54544"/>
                  <a:pt x="5455" y="54544"/>
                </a:cubicBezTo>
                <a:moveTo>
                  <a:pt x="81816" y="114544"/>
                </a:moveTo>
                <a:lnTo>
                  <a:pt x="5455" y="114544"/>
                </a:lnTo>
                <a:lnTo>
                  <a:pt x="5455" y="103638"/>
                </a:lnTo>
                <a:lnTo>
                  <a:pt x="81816" y="103638"/>
                </a:lnTo>
                <a:cubicBezTo>
                  <a:pt x="81816" y="103638"/>
                  <a:pt x="81816" y="114544"/>
                  <a:pt x="81816" y="114544"/>
                </a:cubicBezTo>
                <a:close/>
                <a:moveTo>
                  <a:pt x="81816" y="98183"/>
                </a:moveTo>
                <a:lnTo>
                  <a:pt x="5455" y="98183"/>
                </a:lnTo>
                <a:cubicBezTo>
                  <a:pt x="2444" y="98183"/>
                  <a:pt x="0" y="100627"/>
                  <a:pt x="0" y="103638"/>
                </a:cubicBezTo>
                <a:lnTo>
                  <a:pt x="0" y="114544"/>
                </a:lnTo>
                <a:cubicBezTo>
                  <a:pt x="0" y="117555"/>
                  <a:pt x="2444" y="120000"/>
                  <a:pt x="5455" y="120000"/>
                </a:cubicBezTo>
                <a:lnTo>
                  <a:pt x="81816" y="120000"/>
                </a:lnTo>
                <a:cubicBezTo>
                  <a:pt x="84827" y="120000"/>
                  <a:pt x="87272" y="117555"/>
                  <a:pt x="87272" y="114544"/>
                </a:cubicBezTo>
                <a:lnTo>
                  <a:pt x="87272" y="103638"/>
                </a:lnTo>
                <a:cubicBezTo>
                  <a:pt x="87272" y="100627"/>
                  <a:pt x="84827" y="98183"/>
                  <a:pt x="81816" y="98183"/>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7" repeatCount="indefinite" fill="hold" display="0">
                  <p:stCondLst>
                    <p:cond delay="indefinite"/>
                  </p:stCondLst>
                </p:cTn>
                <p:tgtEl>
                  <p:spTgt spid="28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 name="Shape 508"/>
          <p:cNvSpPr/>
          <p:nvPr/>
        </p:nvSpPr>
        <p:spPr>
          <a:xfrm>
            <a:off x="-1" y="2"/>
            <a:ext cx="9152258" cy="2481897"/>
          </a:xfrm>
          <a:prstGeom prst="rect">
            <a:avLst/>
          </a:prstGeom>
          <a:blipFill>
            <a:blip r:embed="rId4"/>
            <a:stretch>
              <a:fillRect/>
            </a:stretch>
          </a:blipFill>
          <a:ln w="12700">
            <a:miter lim="400000"/>
          </a:ln>
        </p:spPr>
        <p:txBody>
          <a:bodyPr lIns="45719" rIns="45719" anchor="ctr"/>
          <a:lstStyle/>
          <a:p>
            <a:pPr algn="ctr">
              <a:defRPr>
                <a:solidFill>
                  <a:srgbClr val="FFFFFF"/>
                </a:solidFill>
              </a:defRPr>
            </a:pPr>
            <a:endParaRPr/>
          </a:p>
        </p:txBody>
      </p:sp>
      <p:sp>
        <p:nvSpPr>
          <p:cNvPr id="509" name="Shape 509"/>
          <p:cNvSpPr/>
          <p:nvPr/>
        </p:nvSpPr>
        <p:spPr>
          <a:xfrm>
            <a:off x="611560" y="206631"/>
            <a:ext cx="4506849"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7.安全生产工作</a:t>
            </a:r>
          </a:p>
        </p:txBody>
      </p:sp>
      <p:grpSp>
        <p:nvGrpSpPr>
          <p:cNvPr id="523" name="Group 523"/>
          <p:cNvGrpSpPr/>
          <p:nvPr/>
        </p:nvGrpSpPr>
        <p:grpSpPr>
          <a:xfrm>
            <a:off x="551761" y="1552125"/>
            <a:ext cx="7709974" cy="3472139"/>
            <a:chOff x="0" y="0"/>
            <a:chExt cx="7709973" cy="3472137"/>
          </a:xfrm>
        </p:grpSpPr>
        <p:grpSp>
          <p:nvGrpSpPr>
            <p:cNvPr id="517" name="Group 517"/>
            <p:cNvGrpSpPr/>
            <p:nvPr/>
          </p:nvGrpSpPr>
          <p:grpSpPr>
            <a:xfrm>
              <a:off x="530292" y="-1"/>
              <a:ext cx="6890806" cy="1865122"/>
              <a:chOff x="2" y="0"/>
              <a:chExt cx="6890804" cy="1865120"/>
            </a:xfrm>
          </p:grpSpPr>
          <p:sp>
            <p:nvSpPr>
              <p:cNvPr id="510" name="Shape 510"/>
              <p:cNvSpPr/>
              <p:nvPr/>
            </p:nvSpPr>
            <p:spPr>
              <a:xfrm rot="5400000">
                <a:off x="21481" y="-21479"/>
                <a:ext cx="1461994" cy="1504951"/>
              </a:xfrm>
              <a:prstGeom prst="roundRect">
                <a:avLst>
                  <a:gd name="adj" fmla="val 50000"/>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11" name="Shape 511"/>
              <p:cNvSpPr/>
              <p:nvPr/>
            </p:nvSpPr>
            <p:spPr>
              <a:xfrm>
                <a:off x="109074" y="119585"/>
                <a:ext cx="1286808" cy="1222823"/>
              </a:xfrm>
              <a:prstGeom prst="ellipse">
                <a:avLst/>
              </a:prstGeom>
              <a:blipFill rotWithShape="1">
                <a:blip r:embed="rId5"/>
                <a:srcRect/>
                <a:stretch>
                  <a:fillRect/>
                </a:stretch>
              </a:blip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12" name="Shape 512"/>
              <p:cNvSpPr/>
              <p:nvPr/>
            </p:nvSpPr>
            <p:spPr>
              <a:xfrm rot="5400000">
                <a:off x="5411132" y="-25276"/>
                <a:ext cx="1454400" cy="1504951"/>
              </a:xfrm>
              <a:prstGeom prst="roundRect">
                <a:avLst>
                  <a:gd name="adj" fmla="val 50000"/>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13" name="Shape 513"/>
              <p:cNvSpPr/>
              <p:nvPr/>
            </p:nvSpPr>
            <p:spPr>
              <a:xfrm>
                <a:off x="5494928" y="128525"/>
                <a:ext cx="1286807" cy="1222822"/>
              </a:xfrm>
              <a:prstGeom prst="ellipse">
                <a:avLst/>
              </a:prstGeom>
              <a:blipFill rotWithShape="1">
                <a:blip r:embed="rId6"/>
                <a:srcRect/>
                <a:stretch>
                  <a:fillRect/>
                </a:stretch>
              </a:blip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14" name="Shape 514"/>
              <p:cNvSpPr/>
              <p:nvPr/>
            </p:nvSpPr>
            <p:spPr>
              <a:xfrm rot="5400000" flipH="1">
                <a:off x="2715453" y="-22524"/>
                <a:ext cx="1459904" cy="1504951"/>
              </a:xfrm>
              <a:prstGeom prst="roundRect">
                <a:avLst>
                  <a:gd name="adj" fmla="val 50000"/>
                </a:avLst>
              </a:prstGeom>
              <a:solidFill>
                <a:schemeClr val="accent2"/>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15" name="Shape 515"/>
              <p:cNvSpPr/>
              <p:nvPr/>
            </p:nvSpPr>
            <p:spPr>
              <a:xfrm>
                <a:off x="2802001" y="128525"/>
                <a:ext cx="1286807" cy="1222822"/>
              </a:xfrm>
              <a:prstGeom prst="ellipse">
                <a:avLst/>
              </a:prstGeom>
              <a:blipFill rotWithShape="1">
                <a:blip r:embed="rId7"/>
                <a:srcRect/>
                <a:stretch>
                  <a:fillRect/>
                </a:stretch>
              </a:blip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16" name="Shape 516"/>
              <p:cNvSpPr/>
              <p:nvPr/>
            </p:nvSpPr>
            <p:spPr>
              <a:xfrm>
                <a:off x="344805" y="1519680"/>
                <a:ext cx="815341" cy="345441"/>
              </a:xfrm>
              <a:prstGeom prst="rect">
                <a:avLst/>
              </a:prstGeom>
              <a:noFill/>
              <a:ln w="12700" cap="flat">
                <a:noFill/>
                <a:miter lim="400000"/>
              </a:ln>
              <a:effectLst/>
            </p:spPr>
            <p:txBody>
              <a:bodyPr wrap="none" lIns="45719" tIns="45719" rIns="45719" bIns="45719" numCol="1" anchor="t">
                <a:normAutofit/>
              </a:bodyPr>
              <a:lstStyle/>
              <a:p>
                <a:pPr algn="ctr">
                  <a:lnSpc>
                    <a:spcPct val="90000"/>
                  </a:lnSpc>
                  <a:defRPr sz="1400" b="1">
                    <a:solidFill>
                      <a:srgbClr val="535353"/>
                    </a:solidFill>
                  </a:defRPr>
                </a:pPr>
                <a:r>
                  <a:t>工伤规定</a:t>
                </a:r>
              </a:p>
            </p:txBody>
          </p:sp>
        </p:grpSp>
        <p:sp>
          <p:nvSpPr>
            <p:cNvPr id="518" name="Shape 518"/>
            <p:cNvSpPr/>
            <p:nvPr/>
          </p:nvSpPr>
          <p:spPr>
            <a:xfrm>
              <a:off x="0" y="1907497"/>
              <a:ext cx="2634605" cy="1564641"/>
            </a:xfrm>
            <a:prstGeom prst="rect">
              <a:avLst/>
            </a:prstGeom>
            <a:noFill/>
            <a:ln w="12700" cap="flat">
              <a:noFill/>
              <a:miter lim="400000"/>
            </a:ln>
            <a:effectLst/>
          </p:spPr>
          <p:txBody>
            <a:bodyPr wrap="square" lIns="45719" tIns="45719" rIns="45719" bIns="45719" numCol="1" anchor="t">
              <a:normAutofit/>
            </a:bodyPr>
            <a:lstStyle>
              <a:lvl1pPr algn="ctr">
                <a:lnSpc>
                  <a:spcPct val="120000"/>
                </a:lnSpc>
                <a:defRPr sz="1400">
                  <a:solidFill>
                    <a:srgbClr val="535353"/>
                  </a:solidFill>
                </a:defRPr>
              </a:lvl1pPr>
            </a:lstStyle>
            <a:p>
              <a:r>
                <a:t>建立健全了工伤处理流程及工伤人员待遇规范，对突发工伤依据流程进行快速处理，对工伤后进行工伤认定和评残等处理的事件依据相关程序进行处理。</a:t>
              </a:r>
            </a:p>
          </p:txBody>
        </p:sp>
        <p:sp>
          <p:nvSpPr>
            <p:cNvPr id="519" name="Shape 519"/>
            <p:cNvSpPr/>
            <p:nvPr/>
          </p:nvSpPr>
          <p:spPr>
            <a:xfrm>
              <a:off x="3390223" y="1546265"/>
              <a:ext cx="1170941" cy="345441"/>
            </a:xfrm>
            <a:prstGeom prst="rect">
              <a:avLst/>
            </a:prstGeom>
            <a:noFill/>
            <a:ln w="12700" cap="flat">
              <a:noFill/>
              <a:miter lim="400000"/>
            </a:ln>
            <a:effectLst/>
          </p:spPr>
          <p:txBody>
            <a:bodyPr wrap="none" lIns="45719" tIns="45719" rIns="45719" bIns="45719" numCol="1" anchor="t">
              <a:normAutofit/>
            </a:bodyPr>
            <a:lstStyle/>
            <a:p>
              <a:pPr algn="ctr">
                <a:lnSpc>
                  <a:spcPct val="90000"/>
                </a:lnSpc>
                <a:defRPr sz="1400" b="1">
                  <a:solidFill>
                    <a:srgbClr val="535353"/>
                  </a:solidFill>
                </a:defRPr>
              </a:pPr>
              <a:r>
                <a:t>安全检查管理</a:t>
              </a:r>
            </a:p>
          </p:txBody>
        </p:sp>
        <p:sp>
          <p:nvSpPr>
            <p:cNvPr id="520" name="Shape 520"/>
            <p:cNvSpPr/>
            <p:nvPr/>
          </p:nvSpPr>
          <p:spPr>
            <a:xfrm>
              <a:off x="2743594" y="1902660"/>
              <a:ext cx="2464201" cy="1259841"/>
            </a:xfrm>
            <a:prstGeom prst="rect">
              <a:avLst/>
            </a:prstGeom>
            <a:noFill/>
            <a:ln w="12700" cap="flat">
              <a:noFill/>
              <a:miter lim="400000"/>
            </a:ln>
            <a:effectLst/>
          </p:spPr>
          <p:txBody>
            <a:bodyPr wrap="square" lIns="45719" tIns="45719" rIns="45719" bIns="45719" numCol="1" anchor="t">
              <a:normAutofit/>
            </a:bodyPr>
            <a:lstStyle>
              <a:lvl1pPr algn="ctr">
                <a:lnSpc>
                  <a:spcPct val="120000"/>
                </a:lnSpc>
                <a:defRPr sz="1400">
                  <a:solidFill>
                    <a:srgbClr val="535353"/>
                  </a:solidFill>
                </a:defRPr>
              </a:lvl1pPr>
            </a:lstStyle>
            <a:p>
              <a:r>
                <a:t>不定时对车间现场进行安全检查，对发现的安全隐患向有关管理人员进行通知通报以进行快速安全排除。</a:t>
              </a:r>
            </a:p>
          </p:txBody>
        </p:sp>
        <p:sp>
          <p:nvSpPr>
            <p:cNvPr id="521" name="Shape 521"/>
            <p:cNvSpPr/>
            <p:nvPr/>
          </p:nvSpPr>
          <p:spPr>
            <a:xfrm>
              <a:off x="6083153" y="1546265"/>
              <a:ext cx="1170941" cy="345441"/>
            </a:xfrm>
            <a:prstGeom prst="rect">
              <a:avLst/>
            </a:prstGeom>
            <a:noFill/>
            <a:ln w="12700" cap="flat">
              <a:noFill/>
              <a:miter lim="400000"/>
            </a:ln>
            <a:effectLst/>
          </p:spPr>
          <p:txBody>
            <a:bodyPr wrap="none" lIns="45719" tIns="45719" rIns="45719" bIns="45719" numCol="1" anchor="t">
              <a:normAutofit/>
            </a:bodyPr>
            <a:lstStyle>
              <a:lvl1pPr algn="ctr">
                <a:lnSpc>
                  <a:spcPct val="90000"/>
                </a:lnSpc>
                <a:defRPr sz="1400" b="1">
                  <a:solidFill>
                    <a:srgbClr val="535353"/>
                  </a:solidFill>
                </a:defRPr>
              </a:lvl1pPr>
            </a:lstStyle>
            <a:p>
              <a:r>
                <a:t>安全生产培训</a:t>
              </a:r>
            </a:p>
          </p:txBody>
        </p:sp>
        <p:sp>
          <p:nvSpPr>
            <p:cNvPr id="522" name="Shape 522"/>
            <p:cNvSpPr/>
            <p:nvPr/>
          </p:nvSpPr>
          <p:spPr>
            <a:xfrm>
              <a:off x="5627272" y="1902660"/>
              <a:ext cx="2082702" cy="955041"/>
            </a:xfrm>
            <a:prstGeom prst="rect">
              <a:avLst/>
            </a:prstGeom>
            <a:noFill/>
            <a:ln w="12700" cap="flat">
              <a:noFill/>
              <a:miter lim="400000"/>
            </a:ln>
            <a:effectLst/>
          </p:spPr>
          <p:txBody>
            <a:bodyPr wrap="square" lIns="45719" tIns="45719" rIns="45719" bIns="45719" numCol="1" anchor="t">
              <a:normAutofit/>
            </a:bodyPr>
            <a:lstStyle>
              <a:lvl1pPr algn="ctr">
                <a:lnSpc>
                  <a:spcPct val="120000"/>
                </a:lnSpc>
                <a:defRPr sz="1400">
                  <a:solidFill>
                    <a:srgbClr val="535353"/>
                  </a:solidFill>
                </a:defRPr>
              </a:lvl1pPr>
            </a:lstStyle>
            <a:p>
              <a:r>
                <a:t>定期对员工进行安全生产知识培训，使员工能够熟练使用消防器材。</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indefinite" fill="hold"/>
                                        <p:tgtEl>
                                          <p:spTgt spid="508"/>
                                        </p:tgtEl>
                                        <p:attrNameLst>
                                          <p:attrName>style.visibility</p:attrName>
                                        </p:attrNameLst>
                                      </p:cBhvr>
                                      <p:to>
                                        <p:strVal val="visible"/>
                                      </p:to>
                                    </p:set>
                                    <p:animEffect transition="in" filter="dissolve">
                                      <p:cBhvr>
                                        <p:cTn id="7" dur="500"/>
                                        <p:tgtEl>
                                          <p:spTgt spid="508"/>
                                        </p:tgtEl>
                                      </p:cBhvr>
                                    </p:animEffect>
                                  </p:childTnLst>
                                </p:cTn>
                              </p:par>
                            </p:childTnLst>
                          </p:cTn>
                        </p:par>
                        <p:par>
                          <p:cTn id="8" fill="hold">
                            <p:stCondLst>
                              <p:cond delay="500"/>
                            </p:stCondLst>
                            <p:childTnLst>
                              <p:par>
                                <p:cTn id="9" presetID="2" presetClass="entr" presetSubtype="4" fill="hold" grpId="2" nodeType="afterEffect">
                                  <p:stCondLst>
                                    <p:cond delay="0"/>
                                  </p:stCondLst>
                                  <p:childTnLst>
                                    <p:set>
                                      <p:cBhvr>
                                        <p:cTn id="10" dur="indefinite" fill="hold"/>
                                        <p:tgtEl>
                                          <p:spTgt spid="523"/>
                                        </p:tgtEl>
                                        <p:attrNameLst>
                                          <p:attrName>style.visibility</p:attrName>
                                        </p:attrNameLst>
                                      </p:cBhvr>
                                      <p:to>
                                        <p:strVal val="visible"/>
                                      </p:to>
                                    </p:set>
                                    <p:anim calcmode="lin" valueType="num">
                                      <p:cBhvr>
                                        <p:cTn id="11" dur="1000" fill="hold"/>
                                        <p:tgtEl>
                                          <p:spTgt spid="523"/>
                                        </p:tgtEl>
                                        <p:attrNameLst>
                                          <p:attrName>ppt_x</p:attrName>
                                        </p:attrNameLst>
                                      </p:cBhvr>
                                      <p:tavLst>
                                        <p:tav tm="0">
                                          <p:val>
                                            <p:strVal val="#ppt_x"/>
                                          </p:val>
                                        </p:tav>
                                        <p:tav tm="100000">
                                          <p:val>
                                            <p:strVal val="#ppt_x"/>
                                          </p:val>
                                        </p:tav>
                                      </p:tavLst>
                                    </p:anim>
                                    <p:anim calcmode="lin" valueType="num">
                                      <p:cBhvr>
                                        <p:cTn id="12" dur="1000" fill="hold"/>
                                        <p:tgtEl>
                                          <p:spTgt spid="5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8" grpId="1" animBg="1" advAuto="0"/>
      <p:bldP spid="523" grpId="2" animBg="1"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 name="Shape 525"/>
          <p:cNvSpPr/>
          <p:nvPr/>
        </p:nvSpPr>
        <p:spPr>
          <a:xfrm>
            <a:off x="1043608" y="2075454"/>
            <a:ext cx="928867" cy="982991"/>
          </a:xfrm>
          <a:prstGeom prst="rect">
            <a:avLst/>
          </a:prstGeom>
          <a:ln w="12700">
            <a:miter lim="400000"/>
          </a:ln>
        </p:spPr>
        <p:txBody>
          <a:bodyPr wrap="none" lIns="34294" tIns="34294" rIns="34294" bIns="34294">
            <a:spAutoFit/>
          </a:bodyPr>
          <a:lstStyle>
            <a:lvl1pPr>
              <a:defRPr sz="600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02</a:t>
            </a:r>
          </a:p>
        </p:txBody>
      </p:sp>
      <p:sp>
        <p:nvSpPr>
          <p:cNvPr id="526" name="Shape 526"/>
          <p:cNvSpPr/>
          <p:nvPr/>
        </p:nvSpPr>
        <p:spPr>
          <a:xfrm flipH="1">
            <a:off x="2207914" y="2045268"/>
            <a:ext cx="1" cy="1069662"/>
          </a:xfrm>
          <a:prstGeom prst="line">
            <a:avLst/>
          </a:prstGeom>
          <a:ln>
            <a:solidFill>
              <a:srgbClr val="3A3A3A"/>
            </a:solidFill>
          </a:ln>
        </p:spPr>
        <p:txBody>
          <a:bodyPr lIns="45719" rIns="45719"/>
          <a:lstStyle/>
          <a:p>
            <a:endParaRPr/>
          </a:p>
        </p:txBody>
      </p:sp>
      <p:sp>
        <p:nvSpPr>
          <p:cNvPr id="527" name="Shape 527"/>
          <p:cNvSpPr/>
          <p:nvPr/>
        </p:nvSpPr>
        <p:spPr>
          <a:xfrm>
            <a:off x="2422084" y="2111684"/>
            <a:ext cx="2313688" cy="576591"/>
          </a:xfrm>
          <a:prstGeom prst="rect">
            <a:avLst/>
          </a:prstGeom>
          <a:ln w="12700">
            <a:miter lim="400000"/>
          </a:ln>
        </p:spPr>
        <p:txBody>
          <a:bodyPr wrap="none" lIns="34294" tIns="34294" rIns="34294" bIns="34294">
            <a:spAutoFit/>
          </a:bodyPr>
          <a:lstStyle/>
          <a:p>
            <a:pPr lvl="1" indent="0" algn="ctr">
              <a:defRPr sz="2800" b="1">
                <a:solidFill>
                  <a:schemeClr val="accent1"/>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行政后勤事务 </a:t>
            </a:r>
          </a:p>
        </p:txBody>
      </p:sp>
      <p:sp>
        <p:nvSpPr>
          <p:cNvPr id="528" name="Shape 528"/>
          <p:cNvSpPr/>
          <p:nvPr/>
        </p:nvSpPr>
        <p:spPr>
          <a:xfrm>
            <a:off x="2417360" y="2619375"/>
            <a:ext cx="2323137" cy="152400"/>
          </a:xfrm>
          <a:prstGeom prst="rect">
            <a:avLst/>
          </a:prstGeom>
          <a:ln w="12700">
            <a:miter lim="400000"/>
          </a:ln>
        </p:spPr>
        <p:txBody>
          <a:bodyPr lIns="0" tIns="0" rIns="0" bIns="0">
            <a:spAutoFit/>
          </a:bodyPr>
          <a:lstStyle/>
          <a:p>
            <a:pPr marL="128905" lvl="1" indent="-128905">
              <a:buSzPct val="100000"/>
              <a:buFont typeface="Wingdings" panose="05000000000000000000"/>
              <a:buChar char="●"/>
              <a:defRPr sz="1000">
                <a:solidFill>
                  <a:srgbClr val="5F5F5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Administrative logistics service</a:t>
            </a:r>
          </a:p>
        </p:txBody>
      </p:sp>
      <p:sp>
        <p:nvSpPr>
          <p:cNvPr id="529" name="Shape 529"/>
          <p:cNvSpPr/>
          <p:nvPr/>
        </p:nvSpPr>
        <p:spPr>
          <a:xfrm>
            <a:off x="5560748" y="-1"/>
            <a:ext cx="3605035" cy="4819903"/>
          </a:xfrm>
          <a:custGeom>
            <a:avLst/>
            <a:gdLst/>
            <a:ahLst/>
            <a:cxnLst>
              <a:cxn ang="0">
                <a:pos x="wd2" y="hd2"/>
              </a:cxn>
              <a:cxn ang="5400000">
                <a:pos x="wd2" y="hd2"/>
              </a:cxn>
              <a:cxn ang="10800000">
                <a:pos x="wd2" y="hd2"/>
              </a:cxn>
              <a:cxn ang="16200000">
                <a:pos x="wd2" y="hd2"/>
              </a:cxn>
            </a:cxnLst>
            <a:rect l="0" t="0" r="r" b="b"/>
            <a:pathLst>
              <a:path w="21600" h="21600" extrusionOk="0">
                <a:moveTo>
                  <a:pt x="10788" y="18041"/>
                </a:moveTo>
                <a:cubicBezTo>
                  <a:pt x="11458" y="18784"/>
                  <a:pt x="12029" y="19584"/>
                  <a:pt x="12501" y="20420"/>
                </a:cubicBezTo>
                <a:cubicBezTo>
                  <a:pt x="14915" y="21177"/>
                  <a:pt x="17572" y="21600"/>
                  <a:pt x="20352" y="21600"/>
                </a:cubicBezTo>
                <a:cubicBezTo>
                  <a:pt x="20774" y="21600"/>
                  <a:pt x="21190" y="21586"/>
                  <a:pt x="21600" y="21567"/>
                </a:cubicBezTo>
                <a:cubicBezTo>
                  <a:pt x="21600" y="20299"/>
                  <a:pt x="21600" y="20299"/>
                  <a:pt x="21600" y="20299"/>
                </a:cubicBezTo>
                <a:cubicBezTo>
                  <a:pt x="21476" y="20304"/>
                  <a:pt x="21346" y="20304"/>
                  <a:pt x="21215" y="20304"/>
                </a:cubicBezTo>
                <a:cubicBezTo>
                  <a:pt x="17379" y="20304"/>
                  <a:pt x="13804" y="19477"/>
                  <a:pt x="10788" y="18041"/>
                </a:cubicBezTo>
                <a:moveTo>
                  <a:pt x="8100" y="17707"/>
                </a:moveTo>
                <a:cubicBezTo>
                  <a:pt x="7355" y="18088"/>
                  <a:pt x="7355" y="18088"/>
                  <a:pt x="7355" y="18088"/>
                </a:cubicBezTo>
                <a:cubicBezTo>
                  <a:pt x="7709" y="18306"/>
                  <a:pt x="8075" y="18520"/>
                  <a:pt x="8448" y="18719"/>
                </a:cubicBezTo>
                <a:cubicBezTo>
                  <a:pt x="8826" y="18529"/>
                  <a:pt x="8826" y="18529"/>
                  <a:pt x="8826" y="18529"/>
                </a:cubicBezTo>
                <a:cubicBezTo>
                  <a:pt x="8808" y="18650"/>
                  <a:pt x="8783" y="18766"/>
                  <a:pt x="8758" y="18882"/>
                </a:cubicBezTo>
                <a:cubicBezTo>
                  <a:pt x="9050" y="19035"/>
                  <a:pt x="9348" y="19184"/>
                  <a:pt x="9652" y="19323"/>
                </a:cubicBezTo>
                <a:cubicBezTo>
                  <a:pt x="9192" y="18752"/>
                  <a:pt x="8671" y="18213"/>
                  <a:pt x="8100" y="17707"/>
                </a:cubicBezTo>
                <a:moveTo>
                  <a:pt x="6697" y="16610"/>
                </a:moveTo>
                <a:cubicBezTo>
                  <a:pt x="5841" y="17047"/>
                  <a:pt x="5841" y="17047"/>
                  <a:pt x="5841" y="17047"/>
                </a:cubicBezTo>
                <a:cubicBezTo>
                  <a:pt x="6157" y="17284"/>
                  <a:pt x="6486" y="17516"/>
                  <a:pt x="6821" y="17744"/>
                </a:cubicBezTo>
                <a:cubicBezTo>
                  <a:pt x="7641" y="17321"/>
                  <a:pt x="7641" y="17321"/>
                  <a:pt x="7641" y="17321"/>
                </a:cubicBezTo>
                <a:cubicBezTo>
                  <a:pt x="7343" y="17075"/>
                  <a:pt x="7026" y="16838"/>
                  <a:pt x="6697" y="16610"/>
                </a:cubicBezTo>
                <a:moveTo>
                  <a:pt x="5083" y="15620"/>
                </a:moveTo>
                <a:cubicBezTo>
                  <a:pt x="4500" y="15918"/>
                  <a:pt x="4500" y="15918"/>
                  <a:pt x="4500" y="15918"/>
                </a:cubicBezTo>
                <a:cubicBezTo>
                  <a:pt x="4779" y="16178"/>
                  <a:pt x="5065" y="16429"/>
                  <a:pt x="5369" y="16670"/>
                </a:cubicBezTo>
                <a:cubicBezTo>
                  <a:pt x="6170" y="16257"/>
                  <a:pt x="6170" y="16257"/>
                  <a:pt x="6170" y="16257"/>
                </a:cubicBezTo>
                <a:cubicBezTo>
                  <a:pt x="5822" y="16034"/>
                  <a:pt x="5456" y="15820"/>
                  <a:pt x="5083" y="15620"/>
                </a:cubicBezTo>
                <a:moveTo>
                  <a:pt x="3445" y="14840"/>
                </a:moveTo>
                <a:cubicBezTo>
                  <a:pt x="3650" y="15072"/>
                  <a:pt x="3861" y="15295"/>
                  <a:pt x="4084" y="15514"/>
                </a:cubicBezTo>
                <a:cubicBezTo>
                  <a:pt x="4481" y="15309"/>
                  <a:pt x="4481" y="15309"/>
                  <a:pt x="4481" y="15309"/>
                </a:cubicBezTo>
                <a:cubicBezTo>
                  <a:pt x="4140" y="15146"/>
                  <a:pt x="3799" y="14989"/>
                  <a:pt x="3445" y="14840"/>
                </a:cubicBezTo>
                <a:moveTo>
                  <a:pt x="5028" y="13836"/>
                </a:moveTo>
                <a:cubicBezTo>
                  <a:pt x="4953" y="13873"/>
                  <a:pt x="4953" y="13873"/>
                  <a:pt x="4953" y="13873"/>
                </a:cubicBezTo>
                <a:cubicBezTo>
                  <a:pt x="5015" y="13897"/>
                  <a:pt x="5071" y="13925"/>
                  <a:pt x="5133" y="13952"/>
                </a:cubicBezTo>
                <a:cubicBezTo>
                  <a:pt x="5096" y="13915"/>
                  <a:pt x="5059" y="13873"/>
                  <a:pt x="5028" y="13836"/>
                </a:cubicBezTo>
                <a:moveTo>
                  <a:pt x="3283" y="0"/>
                </a:moveTo>
                <a:cubicBezTo>
                  <a:pt x="1862" y="0"/>
                  <a:pt x="1862" y="0"/>
                  <a:pt x="1862" y="0"/>
                </a:cubicBezTo>
                <a:cubicBezTo>
                  <a:pt x="670" y="1937"/>
                  <a:pt x="0" y="4093"/>
                  <a:pt x="0" y="6365"/>
                </a:cubicBezTo>
                <a:cubicBezTo>
                  <a:pt x="0" y="8647"/>
                  <a:pt x="670" y="10807"/>
                  <a:pt x="1874" y="12754"/>
                </a:cubicBezTo>
                <a:cubicBezTo>
                  <a:pt x="1986" y="12782"/>
                  <a:pt x="2092" y="12814"/>
                  <a:pt x="2203" y="12847"/>
                </a:cubicBezTo>
                <a:cubicBezTo>
                  <a:pt x="2626" y="12633"/>
                  <a:pt x="2626" y="12633"/>
                  <a:pt x="2626" y="12633"/>
                </a:cubicBezTo>
                <a:cubicBezTo>
                  <a:pt x="2942" y="12661"/>
                  <a:pt x="3259" y="12707"/>
                  <a:pt x="3569" y="12768"/>
                </a:cubicBezTo>
                <a:cubicBezTo>
                  <a:pt x="2948" y="13084"/>
                  <a:pt x="2948" y="13084"/>
                  <a:pt x="2948" y="13084"/>
                </a:cubicBezTo>
                <a:cubicBezTo>
                  <a:pt x="3408" y="13237"/>
                  <a:pt x="3861" y="13409"/>
                  <a:pt x="4301" y="13590"/>
                </a:cubicBezTo>
                <a:cubicBezTo>
                  <a:pt x="4655" y="13409"/>
                  <a:pt x="4655" y="13409"/>
                  <a:pt x="4655" y="13409"/>
                </a:cubicBezTo>
                <a:cubicBezTo>
                  <a:pt x="2799" y="11174"/>
                  <a:pt x="1732" y="8540"/>
                  <a:pt x="1732" y="5715"/>
                </a:cubicBezTo>
                <a:cubicBezTo>
                  <a:pt x="1732" y="3689"/>
                  <a:pt x="2284" y="1756"/>
                  <a:pt x="3283" y="0"/>
                </a:cubicBezTo>
              </a:path>
            </a:pathLst>
          </a:custGeom>
          <a:solidFill>
            <a:schemeClr val="accent2"/>
          </a:solidFill>
          <a:ln w="12700">
            <a:miter lim="400000"/>
          </a:ln>
        </p:spPr>
        <p:txBody>
          <a:bodyPr lIns="45719" rIns="45719"/>
          <a:lstStyle/>
          <a:p>
            <a:endParaRPr/>
          </a:p>
        </p:txBody>
      </p:sp>
      <p:sp>
        <p:nvSpPr>
          <p:cNvPr id="530" name="Shape 530"/>
          <p:cNvSpPr/>
          <p:nvPr/>
        </p:nvSpPr>
        <p:spPr>
          <a:xfrm>
            <a:off x="5560748" y="1333585"/>
            <a:ext cx="3484340" cy="3486316"/>
          </a:xfrm>
          <a:prstGeom prst="ellipse">
            <a:avLst/>
          </a:prstGeom>
          <a:solidFill>
            <a:schemeClr val="accent2"/>
          </a:solidFill>
          <a:ln w="12700">
            <a:miter lim="400000"/>
          </a:ln>
        </p:spPr>
        <p:txBody>
          <a:bodyPr lIns="45719" rIns="45719"/>
          <a:lstStyle/>
          <a:p>
            <a:endParaRPr/>
          </a:p>
        </p:txBody>
      </p:sp>
      <p:sp>
        <p:nvSpPr>
          <p:cNvPr id="531" name="Shape 531"/>
          <p:cNvSpPr/>
          <p:nvPr/>
        </p:nvSpPr>
        <p:spPr>
          <a:xfrm>
            <a:off x="5980214" y="1402837"/>
            <a:ext cx="2995621" cy="2995621"/>
          </a:xfrm>
          <a:prstGeom prst="ellipse">
            <a:avLst/>
          </a:prstGeom>
          <a:solidFill>
            <a:srgbClr val="FFFFFF"/>
          </a:solidFill>
          <a:ln w="12700">
            <a:miter lim="400000"/>
          </a:ln>
        </p:spPr>
        <p:txBody>
          <a:bodyPr lIns="45719" rIns="45719"/>
          <a:lstStyle/>
          <a:p>
            <a:endParaRPr/>
          </a:p>
        </p:txBody>
      </p:sp>
      <p:sp>
        <p:nvSpPr>
          <p:cNvPr id="532" name="Shape 532"/>
          <p:cNvSpPr/>
          <p:nvPr/>
        </p:nvSpPr>
        <p:spPr>
          <a:xfrm>
            <a:off x="6140482" y="1563103"/>
            <a:ext cx="2675087" cy="2677066"/>
          </a:xfrm>
          <a:prstGeom prst="ellipse">
            <a:avLst/>
          </a:prstGeom>
          <a:solidFill>
            <a:schemeClr val="accent1"/>
          </a:solidFill>
          <a:ln w="12700">
            <a:miter lim="400000"/>
          </a:ln>
        </p:spPr>
        <p:txBody>
          <a:bodyPr lIns="45719" rIns="45719"/>
          <a:lstStyle/>
          <a:p>
            <a:endParaRPr/>
          </a:p>
        </p:txBody>
      </p:sp>
      <p:sp>
        <p:nvSpPr>
          <p:cNvPr id="533" name="Shape 533"/>
          <p:cNvSpPr/>
          <p:nvPr/>
        </p:nvSpPr>
        <p:spPr>
          <a:xfrm>
            <a:off x="5887220" y="3739577"/>
            <a:ext cx="1390967" cy="1392945"/>
          </a:xfrm>
          <a:prstGeom prst="ellipse">
            <a:avLst/>
          </a:prstGeom>
          <a:solidFill>
            <a:schemeClr val="accent1"/>
          </a:solidFill>
          <a:ln w="12700">
            <a:miter lim="400000"/>
          </a:ln>
        </p:spPr>
        <p:txBody>
          <a:bodyPr lIns="45719" rIns="45719"/>
          <a:lstStyle/>
          <a:p>
            <a:endParaRPr/>
          </a:p>
        </p:txBody>
      </p:sp>
      <p:sp>
        <p:nvSpPr>
          <p:cNvPr id="534" name="Shape 534"/>
          <p:cNvSpPr/>
          <p:nvPr/>
        </p:nvSpPr>
        <p:spPr>
          <a:xfrm>
            <a:off x="-973182" y="4157098"/>
            <a:ext cx="3484339" cy="3486317"/>
          </a:xfrm>
          <a:prstGeom prst="ellipse">
            <a:avLst/>
          </a:prstGeom>
          <a:solidFill>
            <a:schemeClr val="accent2"/>
          </a:solidFill>
          <a:ln w="12700">
            <a:miter lim="400000"/>
          </a:ln>
        </p:spPr>
        <p:txBody>
          <a:bodyPr lIns="45719" rIns="45719"/>
          <a:lstStyle/>
          <a:p>
            <a:endParaRPr/>
          </a:p>
        </p:txBody>
      </p:sp>
      <p:sp>
        <p:nvSpPr>
          <p:cNvPr id="535" name="Shape 535"/>
          <p:cNvSpPr/>
          <p:nvPr/>
        </p:nvSpPr>
        <p:spPr>
          <a:xfrm>
            <a:off x="39345" y="4273653"/>
            <a:ext cx="1997356" cy="1997355"/>
          </a:xfrm>
          <a:prstGeom prst="ellipse">
            <a:avLst/>
          </a:prstGeom>
          <a:solidFill>
            <a:schemeClr val="accent1"/>
          </a:solidFill>
          <a:ln w="12700">
            <a:miter lim="400000"/>
          </a:ln>
        </p:spPr>
        <p:txBody>
          <a:bodyPr lIns="45719" rIns="45719"/>
          <a:lstStyle/>
          <a:p>
            <a:endParaRPr/>
          </a:p>
        </p:txBody>
      </p:sp>
      <p:sp>
        <p:nvSpPr>
          <p:cNvPr id="536" name="Shape 536"/>
          <p:cNvSpPr/>
          <p:nvPr/>
        </p:nvSpPr>
        <p:spPr>
          <a:xfrm>
            <a:off x="6413648" y="1977172"/>
            <a:ext cx="3495976" cy="2278391"/>
          </a:xfrm>
          <a:prstGeom prst="rect">
            <a:avLst/>
          </a:prstGeom>
          <a:ln w="12700">
            <a:miter lim="400000"/>
          </a:ln>
        </p:spPr>
        <p:txBody>
          <a:bodyPr lIns="34294" tIns="34294" rIns="34294" bIns="34294">
            <a:spAutoFit/>
          </a:bodyPr>
          <a:lstStyle>
            <a:lvl1pPr>
              <a:defRPr sz="12400">
                <a:solidFill>
                  <a:srgbClr val="FFFFFF">
                    <a:alpha val="28000"/>
                  </a:srgbClr>
                </a:solidFill>
                <a:latin typeface="Arial Black" panose="020B0A04020102020204"/>
                <a:ea typeface="Arial Black" panose="020B0A04020102020204"/>
                <a:cs typeface="Arial Black" panose="020B0A04020102020204"/>
                <a:sym typeface="Arial Black" panose="020B0A04020102020204"/>
              </a:defRPr>
            </a:lvl1pPr>
          </a:lstStyle>
          <a:p>
            <a:r>
              <a:t>02</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indefinite" fill="hold"/>
                                        <p:tgtEl>
                                          <p:spTgt spid="530"/>
                                        </p:tgtEl>
                                        <p:attrNameLst>
                                          <p:attrName>style.visibility</p:attrName>
                                        </p:attrNameLst>
                                      </p:cBhvr>
                                      <p:to>
                                        <p:strVal val="visible"/>
                                      </p:to>
                                    </p:set>
                                    <p:anim calcmode="lin" valueType="num">
                                      <p:cBhvr>
                                        <p:cTn id="7" dur="250" fill="hold"/>
                                        <p:tgtEl>
                                          <p:spTgt spid="530"/>
                                        </p:tgtEl>
                                        <p:attrNameLst>
                                          <p:attrName>ppt_w</p:attrName>
                                        </p:attrNameLst>
                                      </p:cBhvr>
                                      <p:tavLst>
                                        <p:tav tm="0">
                                          <p:val>
                                            <p:fltVal val="0"/>
                                          </p:val>
                                        </p:tav>
                                        <p:tav tm="100000">
                                          <p:val>
                                            <p:strVal val="#ppt_w"/>
                                          </p:val>
                                        </p:tav>
                                      </p:tavLst>
                                    </p:anim>
                                    <p:anim calcmode="lin" valueType="num">
                                      <p:cBhvr>
                                        <p:cTn id="8" dur="250" fill="hold"/>
                                        <p:tgtEl>
                                          <p:spTgt spid="53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2" nodeType="afterEffect">
                                  <p:stCondLst>
                                    <p:cond delay="0"/>
                                  </p:stCondLst>
                                  <p:childTnLst>
                                    <p:set>
                                      <p:cBhvr>
                                        <p:cTn id="11" dur="indefinite" fill="hold"/>
                                        <p:tgtEl>
                                          <p:spTgt spid="531"/>
                                        </p:tgtEl>
                                        <p:attrNameLst>
                                          <p:attrName>style.visibility</p:attrName>
                                        </p:attrNameLst>
                                      </p:cBhvr>
                                      <p:to>
                                        <p:strVal val="visible"/>
                                      </p:to>
                                    </p:set>
                                    <p:anim calcmode="lin" valueType="num">
                                      <p:cBhvr>
                                        <p:cTn id="12" dur="250" fill="hold"/>
                                        <p:tgtEl>
                                          <p:spTgt spid="531"/>
                                        </p:tgtEl>
                                        <p:attrNameLst>
                                          <p:attrName>ppt_w</p:attrName>
                                        </p:attrNameLst>
                                      </p:cBhvr>
                                      <p:tavLst>
                                        <p:tav tm="0">
                                          <p:val>
                                            <p:fltVal val="0"/>
                                          </p:val>
                                        </p:tav>
                                        <p:tav tm="100000">
                                          <p:val>
                                            <p:strVal val="#ppt_w"/>
                                          </p:val>
                                        </p:tav>
                                      </p:tavLst>
                                    </p:anim>
                                    <p:anim calcmode="lin" valueType="num">
                                      <p:cBhvr>
                                        <p:cTn id="13" dur="250" fill="hold"/>
                                        <p:tgtEl>
                                          <p:spTgt spid="53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3" nodeType="afterEffect">
                                  <p:stCondLst>
                                    <p:cond delay="0"/>
                                  </p:stCondLst>
                                  <p:childTnLst>
                                    <p:set>
                                      <p:cBhvr>
                                        <p:cTn id="16" dur="indefinite" fill="hold"/>
                                        <p:tgtEl>
                                          <p:spTgt spid="532"/>
                                        </p:tgtEl>
                                        <p:attrNameLst>
                                          <p:attrName>style.visibility</p:attrName>
                                        </p:attrNameLst>
                                      </p:cBhvr>
                                      <p:to>
                                        <p:strVal val="visible"/>
                                      </p:to>
                                    </p:set>
                                    <p:anim calcmode="lin" valueType="num">
                                      <p:cBhvr>
                                        <p:cTn id="17" dur="250" fill="hold"/>
                                        <p:tgtEl>
                                          <p:spTgt spid="532"/>
                                        </p:tgtEl>
                                        <p:attrNameLst>
                                          <p:attrName>ppt_w</p:attrName>
                                        </p:attrNameLst>
                                      </p:cBhvr>
                                      <p:tavLst>
                                        <p:tav tm="0">
                                          <p:val>
                                            <p:fltVal val="0"/>
                                          </p:val>
                                        </p:tav>
                                        <p:tav tm="100000">
                                          <p:val>
                                            <p:strVal val="#ppt_w"/>
                                          </p:val>
                                        </p:tav>
                                      </p:tavLst>
                                    </p:anim>
                                    <p:anim calcmode="lin" valueType="num">
                                      <p:cBhvr>
                                        <p:cTn id="18" dur="250" fill="hold"/>
                                        <p:tgtEl>
                                          <p:spTgt spid="53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4" nodeType="afterEffect">
                                  <p:stCondLst>
                                    <p:cond delay="0"/>
                                  </p:stCondLst>
                                  <p:childTnLst>
                                    <p:set>
                                      <p:cBhvr>
                                        <p:cTn id="21" dur="indefinite" fill="hold"/>
                                        <p:tgtEl>
                                          <p:spTgt spid="533"/>
                                        </p:tgtEl>
                                        <p:attrNameLst>
                                          <p:attrName>style.visibility</p:attrName>
                                        </p:attrNameLst>
                                      </p:cBhvr>
                                      <p:to>
                                        <p:strVal val="visible"/>
                                      </p:to>
                                    </p:set>
                                    <p:anim calcmode="lin" valueType="num">
                                      <p:cBhvr>
                                        <p:cTn id="22" dur="250" fill="hold"/>
                                        <p:tgtEl>
                                          <p:spTgt spid="533"/>
                                        </p:tgtEl>
                                        <p:attrNameLst>
                                          <p:attrName>ppt_w</p:attrName>
                                        </p:attrNameLst>
                                      </p:cBhvr>
                                      <p:tavLst>
                                        <p:tav tm="0">
                                          <p:val>
                                            <p:fltVal val="0"/>
                                          </p:val>
                                        </p:tav>
                                        <p:tav tm="100000">
                                          <p:val>
                                            <p:strVal val="#ppt_w"/>
                                          </p:val>
                                        </p:tav>
                                      </p:tavLst>
                                    </p:anim>
                                    <p:anim calcmode="lin" valueType="num">
                                      <p:cBhvr>
                                        <p:cTn id="23" dur="250" fill="hold"/>
                                        <p:tgtEl>
                                          <p:spTgt spid="533"/>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2" presetClass="entr" presetSubtype="4" fill="hold" grpId="5" nodeType="afterEffect">
                                  <p:stCondLst>
                                    <p:cond delay="0"/>
                                  </p:stCondLst>
                                  <p:childTnLst>
                                    <p:set>
                                      <p:cBhvr>
                                        <p:cTn id="26" dur="indefinite" fill="hold"/>
                                        <p:tgtEl>
                                          <p:spTgt spid="529"/>
                                        </p:tgtEl>
                                        <p:attrNameLst>
                                          <p:attrName>style.visibility</p:attrName>
                                        </p:attrNameLst>
                                      </p:cBhvr>
                                      <p:to>
                                        <p:strVal val="visible"/>
                                      </p:to>
                                    </p:set>
                                    <p:animEffect transition="in" filter="wipe(down)">
                                      <p:cBhvr>
                                        <p:cTn id="27" dur="250"/>
                                        <p:tgtEl>
                                          <p:spTgt spid="529"/>
                                        </p:tgtEl>
                                      </p:cBhvr>
                                    </p:animEffect>
                                  </p:childTnLst>
                                </p:cTn>
                              </p:par>
                            </p:childTnLst>
                          </p:cTn>
                        </p:par>
                        <p:par>
                          <p:cTn id="28" fill="hold">
                            <p:stCondLst>
                              <p:cond delay="2500"/>
                            </p:stCondLst>
                            <p:childTnLst>
                              <p:par>
                                <p:cTn id="29" presetID="23" presetClass="entr" presetSubtype="16" fill="hold" grpId="6" nodeType="afterEffect">
                                  <p:stCondLst>
                                    <p:cond delay="0"/>
                                  </p:stCondLst>
                                  <p:childTnLst>
                                    <p:set>
                                      <p:cBhvr>
                                        <p:cTn id="30" dur="indefinite" fill="hold"/>
                                        <p:tgtEl>
                                          <p:spTgt spid="534"/>
                                        </p:tgtEl>
                                        <p:attrNameLst>
                                          <p:attrName>style.visibility</p:attrName>
                                        </p:attrNameLst>
                                      </p:cBhvr>
                                      <p:to>
                                        <p:strVal val="visible"/>
                                      </p:to>
                                    </p:set>
                                    <p:anim calcmode="lin" valueType="num">
                                      <p:cBhvr>
                                        <p:cTn id="31" dur="250" fill="hold"/>
                                        <p:tgtEl>
                                          <p:spTgt spid="534"/>
                                        </p:tgtEl>
                                        <p:attrNameLst>
                                          <p:attrName>ppt_w</p:attrName>
                                        </p:attrNameLst>
                                      </p:cBhvr>
                                      <p:tavLst>
                                        <p:tav tm="0">
                                          <p:val>
                                            <p:fltVal val="0"/>
                                          </p:val>
                                        </p:tav>
                                        <p:tav tm="100000">
                                          <p:val>
                                            <p:strVal val="#ppt_w"/>
                                          </p:val>
                                        </p:tav>
                                      </p:tavLst>
                                    </p:anim>
                                    <p:anim calcmode="lin" valueType="num">
                                      <p:cBhvr>
                                        <p:cTn id="32" dur="250" fill="hold"/>
                                        <p:tgtEl>
                                          <p:spTgt spid="534"/>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7" nodeType="afterEffect">
                                  <p:stCondLst>
                                    <p:cond delay="0"/>
                                  </p:stCondLst>
                                  <p:childTnLst>
                                    <p:set>
                                      <p:cBhvr>
                                        <p:cTn id="35" dur="indefinite" fill="hold"/>
                                        <p:tgtEl>
                                          <p:spTgt spid="535"/>
                                        </p:tgtEl>
                                        <p:attrNameLst>
                                          <p:attrName>style.visibility</p:attrName>
                                        </p:attrNameLst>
                                      </p:cBhvr>
                                      <p:to>
                                        <p:strVal val="visible"/>
                                      </p:to>
                                    </p:set>
                                    <p:anim calcmode="lin" valueType="num">
                                      <p:cBhvr>
                                        <p:cTn id="36" dur="250" fill="hold"/>
                                        <p:tgtEl>
                                          <p:spTgt spid="535"/>
                                        </p:tgtEl>
                                        <p:attrNameLst>
                                          <p:attrName>ppt_w</p:attrName>
                                        </p:attrNameLst>
                                      </p:cBhvr>
                                      <p:tavLst>
                                        <p:tav tm="0">
                                          <p:val>
                                            <p:fltVal val="0"/>
                                          </p:val>
                                        </p:tav>
                                        <p:tav tm="100000">
                                          <p:val>
                                            <p:strVal val="#ppt_w"/>
                                          </p:val>
                                        </p:tav>
                                      </p:tavLst>
                                    </p:anim>
                                    <p:anim calcmode="lin" valueType="num">
                                      <p:cBhvr>
                                        <p:cTn id="37" dur="250" fill="hold"/>
                                        <p:tgtEl>
                                          <p:spTgt spid="535"/>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9" presetClass="entr" presetSubtype="0" fill="hold" grpId="8" nodeType="afterEffect">
                                  <p:stCondLst>
                                    <p:cond delay="0"/>
                                  </p:stCondLst>
                                  <p:childTnLst>
                                    <p:set>
                                      <p:cBhvr>
                                        <p:cTn id="40" dur="indefinite" fill="hold"/>
                                        <p:tgtEl>
                                          <p:spTgt spid="536"/>
                                        </p:tgtEl>
                                        <p:attrNameLst>
                                          <p:attrName>style.visibility</p:attrName>
                                        </p:attrNameLst>
                                      </p:cBhvr>
                                      <p:to>
                                        <p:strVal val="visible"/>
                                      </p:to>
                                    </p:set>
                                    <p:animEffect transition="in" filter="dissolve">
                                      <p:cBhvr>
                                        <p:cTn id="41" dur="500"/>
                                        <p:tgtEl>
                                          <p:spTgt spid="536"/>
                                        </p:tgtEl>
                                      </p:cBhvr>
                                    </p:animEffect>
                                  </p:childTnLst>
                                </p:cTn>
                              </p:par>
                            </p:childTnLst>
                          </p:cTn>
                        </p:par>
                        <p:par>
                          <p:cTn id="42" fill="hold">
                            <p:stCondLst>
                              <p:cond delay="4000"/>
                            </p:stCondLst>
                            <p:childTnLst>
                              <p:par>
                                <p:cTn id="43" presetID="23" presetClass="entr" presetSubtype="16" fill="hold" grpId="9" nodeType="afterEffect">
                                  <p:stCondLst>
                                    <p:cond delay="0"/>
                                  </p:stCondLst>
                                  <p:childTnLst>
                                    <p:set>
                                      <p:cBhvr>
                                        <p:cTn id="44" dur="indefinite" fill="hold"/>
                                        <p:tgtEl>
                                          <p:spTgt spid="525"/>
                                        </p:tgtEl>
                                        <p:attrNameLst>
                                          <p:attrName>style.visibility</p:attrName>
                                        </p:attrNameLst>
                                      </p:cBhvr>
                                      <p:to>
                                        <p:strVal val="visible"/>
                                      </p:to>
                                    </p:set>
                                    <p:anim calcmode="lin" valueType="num">
                                      <p:cBhvr>
                                        <p:cTn id="45" dur="500" fill="hold"/>
                                        <p:tgtEl>
                                          <p:spTgt spid="525"/>
                                        </p:tgtEl>
                                        <p:attrNameLst>
                                          <p:attrName>ppt_w</p:attrName>
                                        </p:attrNameLst>
                                      </p:cBhvr>
                                      <p:tavLst>
                                        <p:tav tm="0">
                                          <p:val>
                                            <p:fltVal val="0"/>
                                          </p:val>
                                        </p:tav>
                                        <p:tav tm="100000">
                                          <p:val>
                                            <p:strVal val="#ppt_w"/>
                                          </p:val>
                                        </p:tav>
                                      </p:tavLst>
                                    </p:anim>
                                    <p:anim calcmode="lin" valueType="num">
                                      <p:cBhvr>
                                        <p:cTn id="46" dur="500" fill="hold"/>
                                        <p:tgtEl>
                                          <p:spTgt spid="525"/>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2" presetClass="entr" presetSubtype="1" fill="hold" grpId="10" nodeType="afterEffect">
                                  <p:stCondLst>
                                    <p:cond delay="0"/>
                                  </p:stCondLst>
                                  <p:childTnLst>
                                    <p:set>
                                      <p:cBhvr>
                                        <p:cTn id="49" dur="indefinite" fill="hold"/>
                                        <p:tgtEl>
                                          <p:spTgt spid="526"/>
                                        </p:tgtEl>
                                        <p:attrNameLst>
                                          <p:attrName>style.visibility</p:attrName>
                                        </p:attrNameLst>
                                      </p:cBhvr>
                                      <p:to>
                                        <p:strVal val="visible"/>
                                      </p:to>
                                    </p:set>
                                    <p:animEffect transition="in" filter="wipe(up)">
                                      <p:cBhvr>
                                        <p:cTn id="50" dur="500"/>
                                        <p:tgtEl>
                                          <p:spTgt spid="526"/>
                                        </p:tgtEl>
                                      </p:cBhvr>
                                    </p:animEffect>
                                  </p:childTnLst>
                                </p:cTn>
                              </p:par>
                            </p:childTnLst>
                          </p:cTn>
                        </p:par>
                        <p:par>
                          <p:cTn id="51" fill="hold">
                            <p:stCondLst>
                              <p:cond delay="5000"/>
                            </p:stCondLst>
                            <p:childTnLst>
                              <p:par>
                                <p:cTn id="52" presetID="2" presetClass="entr" presetSubtype="8" fill="hold" grpId="11" nodeType="afterEffect">
                                  <p:stCondLst>
                                    <p:cond delay="0"/>
                                  </p:stCondLst>
                                  <p:childTnLst>
                                    <p:set>
                                      <p:cBhvr>
                                        <p:cTn id="53" dur="indefinite" fill="hold"/>
                                        <p:tgtEl>
                                          <p:spTgt spid="527"/>
                                        </p:tgtEl>
                                        <p:attrNameLst>
                                          <p:attrName>style.visibility</p:attrName>
                                        </p:attrNameLst>
                                      </p:cBhvr>
                                      <p:to>
                                        <p:strVal val="visible"/>
                                      </p:to>
                                    </p:set>
                                    <p:anim calcmode="lin" valueType="num">
                                      <p:cBhvr>
                                        <p:cTn id="54" dur="500" fill="hold"/>
                                        <p:tgtEl>
                                          <p:spTgt spid="527"/>
                                        </p:tgtEl>
                                        <p:attrNameLst>
                                          <p:attrName>ppt_x</p:attrName>
                                        </p:attrNameLst>
                                      </p:cBhvr>
                                      <p:tavLst>
                                        <p:tav tm="0">
                                          <p:val>
                                            <p:strVal val="0-#ppt_w/2"/>
                                          </p:val>
                                        </p:tav>
                                        <p:tav tm="100000">
                                          <p:val>
                                            <p:strVal val="#ppt_x"/>
                                          </p:val>
                                        </p:tav>
                                      </p:tavLst>
                                    </p:anim>
                                    <p:anim calcmode="lin" valueType="num">
                                      <p:cBhvr>
                                        <p:cTn id="55" dur="500" fill="hold"/>
                                        <p:tgtEl>
                                          <p:spTgt spid="527"/>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4" fill="hold" grpId="12" nodeType="afterEffect">
                                  <p:stCondLst>
                                    <p:cond delay="0"/>
                                  </p:stCondLst>
                                  <p:childTnLst>
                                    <p:set>
                                      <p:cBhvr>
                                        <p:cTn id="58" dur="indefinite" fill="hold"/>
                                        <p:tgtEl>
                                          <p:spTgt spid="528"/>
                                        </p:tgtEl>
                                        <p:attrNameLst>
                                          <p:attrName>style.visibility</p:attrName>
                                        </p:attrNameLst>
                                      </p:cBhvr>
                                      <p:to>
                                        <p:strVal val="visible"/>
                                      </p:to>
                                    </p:set>
                                    <p:anim calcmode="lin" valueType="num">
                                      <p:cBhvr>
                                        <p:cTn id="59" dur="500" fill="hold"/>
                                        <p:tgtEl>
                                          <p:spTgt spid="528"/>
                                        </p:tgtEl>
                                        <p:attrNameLst>
                                          <p:attrName>ppt_x</p:attrName>
                                        </p:attrNameLst>
                                      </p:cBhvr>
                                      <p:tavLst>
                                        <p:tav tm="0">
                                          <p:val>
                                            <p:strVal val="#ppt_x"/>
                                          </p:val>
                                        </p:tav>
                                        <p:tav tm="100000">
                                          <p:val>
                                            <p:strVal val="#ppt_x"/>
                                          </p:val>
                                        </p:tav>
                                      </p:tavLst>
                                    </p:anim>
                                    <p:anim calcmode="lin" valueType="num">
                                      <p:cBhvr>
                                        <p:cTn id="60" dur="500" fill="hold"/>
                                        <p:tgtEl>
                                          <p:spTgt spid="5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5" grpId="9" animBg="1" advAuto="0"/>
      <p:bldP spid="526" grpId="10" animBg="1" advAuto="0"/>
      <p:bldP spid="527" grpId="11" animBg="1" advAuto="0"/>
      <p:bldP spid="528" grpId="12" animBg="1" advAuto="0"/>
      <p:bldP spid="529" grpId="5" animBg="1" advAuto="0"/>
      <p:bldP spid="530" grpId="1" animBg="1" advAuto="0"/>
      <p:bldP spid="531" grpId="2" animBg="1" advAuto="0"/>
      <p:bldP spid="532" grpId="3" animBg="1" advAuto="0"/>
      <p:bldP spid="533" grpId="4" animBg="1" advAuto="0"/>
      <p:bldP spid="534" grpId="6" animBg="1" advAuto="0"/>
      <p:bldP spid="535" grpId="7" animBg="1" advAuto="0"/>
      <p:bldP spid="536" grpId="8"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 name="Shape 538"/>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1.文件管理</a:t>
            </a:r>
          </a:p>
        </p:txBody>
      </p:sp>
      <p:grpSp>
        <p:nvGrpSpPr>
          <p:cNvPr id="567" name="Group 567"/>
          <p:cNvGrpSpPr/>
          <p:nvPr/>
        </p:nvGrpSpPr>
        <p:grpSpPr>
          <a:xfrm>
            <a:off x="2289443" y="1276030"/>
            <a:ext cx="4369293" cy="2977528"/>
            <a:chOff x="-138570" y="-104386"/>
            <a:chExt cx="4369292" cy="2977527"/>
          </a:xfrm>
        </p:grpSpPr>
        <p:sp>
          <p:nvSpPr>
            <p:cNvPr id="539" name="Shape 539"/>
            <p:cNvSpPr/>
            <p:nvPr/>
          </p:nvSpPr>
          <p:spPr>
            <a:xfrm>
              <a:off x="3313804" y="-104387"/>
              <a:ext cx="916918" cy="548641"/>
            </a:xfrm>
            <a:prstGeom prst="rect">
              <a:avLst/>
            </a:prstGeom>
            <a:noFill/>
            <a:ln w="12700" cap="flat">
              <a:noFill/>
              <a:miter lim="400000"/>
            </a:ln>
            <a:effectLst/>
          </p:spPr>
          <p:txBody>
            <a:bodyPr wrap="square" lIns="45719" tIns="45719" rIns="45719" bIns="45719" numCol="1" anchor="t">
              <a:normAutofit/>
            </a:bodyPr>
            <a:lstStyle>
              <a:lvl1pPr>
                <a:lnSpc>
                  <a:spcPct val="80000"/>
                </a:lnSpc>
                <a:defRPr sz="1400">
                  <a:solidFill>
                    <a:schemeClr val="accent2"/>
                  </a:solidFill>
                  <a:latin typeface="Impact" panose="020B0806030902050204"/>
                  <a:ea typeface="Impact" panose="020B0806030902050204"/>
                  <a:cs typeface="Impact" panose="020B0806030902050204"/>
                  <a:sym typeface="Impact" panose="020B0806030902050204"/>
                </a:defRPr>
              </a:lvl1pPr>
            </a:lstStyle>
            <a:p>
              <a:r>
                <a:t>传达加强公司文件</a:t>
              </a:r>
            </a:p>
          </p:txBody>
        </p:sp>
        <p:grpSp>
          <p:nvGrpSpPr>
            <p:cNvPr id="566" name="Group 566"/>
            <p:cNvGrpSpPr/>
            <p:nvPr/>
          </p:nvGrpSpPr>
          <p:grpSpPr>
            <a:xfrm>
              <a:off x="-138571" y="82165"/>
              <a:ext cx="4258877" cy="2790976"/>
              <a:chOff x="-138570" y="0"/>
              <a:chExt cx="4258876" cy="2790975"/>
            </a:xfrm>
          </p:grpSpPr>
          <p:grpSp>
            <p:nvGrpSpPr>
              <p:cNvPr id="542" name="Group 542"/>
              <p:cNvGrpSpPr/>
              <p:nvPr/>
            </p:nvGrpSpPr>
            <p:grpSpPr>
              <a:xfrm>
                <a:off x="1752722" y="111675"/>
                <a:ext cx="1824154" cy="1824153"/>
                <a:chOff x="0" y="0"/>
                <a:chExt cx="1824153" cy="1824152"/>
              </a:xfrm>
            </p:grpSpPr>
            <p:sp>
              <p:nvSpPr>
                <p:cNvPr id="540" name="Shape 540"/>
                <p:cNvSpPr/>
                <p:nvPr/>
              </p:nvSpPr>
              <p:spPr>
                <a:xfrm>
                  <a:off x="153484" y="146101"/>
                  <a:ext cx="1554073" cy="1554073"/>
                </a:xfrm>
                <a:prstGeom prst="ellipse">
                  <a:avLst/>
                </a:prstGeom>
                <a:solidFill>
                  <a:schemeClr val="accent2">
                    <a:alpha val="80000"/>
                  </a:schemeClr>
                </a:solidFill>
                <a:ln w="12700" cap="flat">
                  <a:noFill/>
                  <a:miter lim="400000"/>
                </a:ln>
                <a:effectLst>
                  <a:outerShdw blurRad="38100" dist="38100" rotWithShape="0">
                    <a:srgbClr val="000000">
                      <a:alpha val="23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541" name="Shape 541"/>
                <p:cNvSpPr/>
                <p:nvPr/>
              </p:nvSpPr>
              <p:spPr>
                <a:xfrm>
                  <a:off x="0" y="-1"/>
                  <a:ext cx="1824154" cy="1824154"/>
                </a:xfrm>
                <a:prstGeom prst="ellipse">
                  <a:avLst/>
                </a:prstGeom>
                <a:noFill/>
                <a:ln w="25400" cap="flat">
                  <a:solidFill>
                    <a:schemeClr val="accent1">
                      <a:alpha val="50000"/>
                    </a:schemeClr>
                  </a:solidFill>
                  <a:prstDash val="dash"/>
                  <a:round/>
                </a:ln>
                <a:effectLst/>
              </p:spPr>
              <p:txBody>
                <a:bodyPr wrap="square" lIns="45719" tIns="45719" rIns="45719" bIns="45719" numCol="1" anchor="ctr">
                  <a:noAutofit/>
                </a:bodyPr>
                <a:lstStyle/>
                <a:p>
                  <a:pPr algn="ctr">
                    <a:defRPr>
                      <a:solidFill>
                        <a:srgbClr val="FFFFFF"/>
                      </a:solidFill>
                    </a:defRPr>
                  </a:pPr>
                  <a:endParaRPr/>
                </a:p>
              </p:txBody>
            </p:sp>
          </p:grpSp>
          <p:grpSp>
            <p:nvGrpSpPr>
              <p:cNvPr id="545" name="Group 545"/>
              <p:cNvGrpSpPr/>
              <p:nvPr/>
            </p:nvGrpSpPr>
            <p:grpSpPr>
              <a:xfrm>
                <a:off x="1534507" y="1152220"/>
                <a:ext cx="1106365" cy="1106365"/>
                <a:chOff x="0" y="0"/>
                <a:chExt cx="1106364" cy="1106363"/>
              </a:xfrm>
            </p:grpSpPr>
            <p:sp>
              <p:nvSpPr>
                <p:cNvPr id="543" name="Shape 543"/>
                <p:cNvSpPr/>
                <p:nvPr/>
              </p:nvSpPr>
              <p:spPr>
                <a:xfrm>
                  <a:off x="92419" y="81330"/>
                  <a:ext cx="942559" cy="942559"/>
                </a:xfrm>
                <a:prstGeom prst="ellipse">
                  <a:avLst/>
                </a:prstGeom>
                <a:solidFill>
                  <a:schemeClr val="accent1">
                    <a:alpha val="80000"/>
                  </a:schemeClr>
                </a:solidFill>
                <a:ln w="12700" cap="flat">
                  <a:noFill/>
                  <a:miter lim="400000"/>
                </a:ln>
                <a:effectLst>
                  <a:outerShdw blurRad="38100" dist="38100" rotWithShape="0">
                    <a:srgbClr val="000000">
                      <a:alpha val="23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544" name="Shape 544"/>
                <p:cNvSpPr/>
                <p:nvPr/>
              </p:nvSpPr>
              <p:spPr>
                <a:xfrm>
                  <a:off x="-1" y="0"/>
                  <a:ext cx="1106366" cy="1106364"/>
                </a:xfrm>
                <a:prstGeom prst="ellipse">
                  <a:avLst/>
                </a:prstGeom>
                <a:noFill/>
                <a:ln w="25400" cap="flat">
                  <a:solidFill>
                    <a:schemeClr val="accent1">
                      <a:alpha val="50000"/>
                    </a:schemeClr>
                  </a:solidFill>
                  <a:prstDash val="dash"/>
                  <a:round/>
                </a:ln>
                <a:effectLst/>
              </p:spPr>
              <p:txBody>
                <a:bodyPr wrap="square" lIns="45719" tIns="45719" rIns="45719" bIns="45719" numCol="1" anchor="ctr">
                  <a:noAutofit/>
                </a:bodyPr>
                <a:lstStyle/>
                <a:p>
                  <a:pPr algn="ctr">
                    <a:defRPr>
                      <a:solidFill>
                        <a:srgbClr val="FFFFFF"/>
                      </a:solidFill>
                    </a:defRPr>
                  </a:pPr>
                  <a:endParaRPr/>
                </a:p>
              </p:txBody>
            </p:sp>
          </p:grpSp>
          <p:grpSp>
            <p:nvGrpSpPr>
              <p:cNvPr id="548" name="Group 548"/>
              <p:cNvGrpSpPr/>
              <p:nvPr/>
            </p:nvGrpSpPr>
            <p:grpSpPr>
              <a:xfrm>
                <a:off x="875037" y="423609"/>
                <a:ext cx="1534102" cy="1534103"/>
                <a:chOff x="0" y="0"/>
                <a:chExt cx="1534101" cy="1534101"/>
              </a:xfrm>
            </p:grpSpPr>
            <p:sp>
              <p:nvSpPr>
                <p:cNvPr id="546" name="Shape 546"/>
                <p:cNvSpPr/>
                <p:nvPr/>
              </p:nvSpPr>
              <p:spPr>
                <a:xfrm>
                  <a:off x="128290" y="114407"/>
                  <a:ext cx="1306967" cy="1306968"/>
                </a:xfrm>
                <a:prstGeom prst="ellipse">
                  <a:avLst/>
                </a:prstGeom>
                <a:solidFill>
                  <a:schemeClr val="accent1">
                    <a:alpha val="80000"/>
                  </a:schemeClr>
                </a:solidFill>
                <a:ln w="12700" cap="flat">
                  <a:noFill/>
                  <a:miter lim="400000"/>
                </a:ln>
                <a:effectLst>
                  <a:outerShdw blurRad="38100" dist="38100" rotWithShape="0">
                    <a:srgbClr val="000000">
                      <a:alpha val="23000"/>
                    </a:srgbClr>
                  </a:outerShdw>
                </a:effectLst>
              </p:spPr>
              <p:txBody>
                <a:bodyPr wrap="square" lIns="45719" tIns="45719" rIns="45719" bIns="45719" numCol="1" anchor="ctr">
                  <a:noAutofit/>
                </a:bodyPr>
                <a:lstStyle/>
                <a:p>
                  <a:pPr algn="ctr">
                    <a:defRPr>
                      <a:solidFill>
                        <a:srgbClr val="FFFFFF"/>
                      </a:solidFill>
                    </a:defRPr>
                  </a:pPr>
                  <a:endParaRPr/>
                </a:p>
              </p:txBody>
            </p:sp>
            <p:sp>
              <p:nvSpPr>
                <p:cNvPr id="547" name="Shape 547"/>
                <p:cNvSpPr/>
                <p:nvPr/>
              </p:nvSpPr>
              <p:spPr>
                <a:xfrm>
                  <a:off x="0" y="0"/>
                  <a:ext cx="1534102" cy="1534102"/>
                </a:xfrm>
                <a:prstGeom prst="ellipse">
                  <a:avLst/>
                </a:prstGeom>
                <a:noFill/>
                <a:ln w="25400" cap="flat">
                  <a:solidFill>
                    <a:schemeClr val="accent1">
                      <a:alpha val="50000"/>
                    </a:schemeClr>
                  </a:solidFill>
                  <a:prstDash val="dash"/>
                  <a:round/>
                </a:ln>
                <a:effectLst/>
              </p:spPr>
              <p:txBody>
                <a:bodyPr wrap="square" lIns="45719" tIns="45719" rIns="45719" bIns="45719" numCol="1" anchor="ctr">
                  <a:noAutofit/>
                </a:bodyPr>
                <a:lstStyle/>
                <a:p>
                  <a:pPr algn="ctr">
                    <a:defRPr>
                      <a:solidFill>
                        <a:srgbClr val="FFFFFF"/>
                      </a:solidFill>
                    </a:defRPr>
                  </a:pPr>
                  <a:endParaRPr/>
                </a:p>
              </p:txBody>
            </p:sp>
          </p:grpSp>
          <p:sp>
            <p:nvSpPr>
              <p:cNvPr id="549" name="Shape 549"/>
              <p:cNvSpPr/>
              <p:nvPr/>
            </p:nvSpPr>
            <p:spPr>
              <a:xfrm flipH="1">
                <a:off x="2750307" y="17496"/>
                <a:ext cx="437673" cy="878860"/>
              </a:xfrm>
              <a:prstGeom prst="line">
                <a:avLst/>
              </a:prstGeom>
              <a:noFill/>
              <a:ln w="12700" cap="flat">
                <a:solidFill>
                  <a:schemeClr val="accent2"/>
                </a:solidFill>
                <a:prstDash val="solid"/>
                <a:miter lim="800000"/>
              </a:ln>
              <a:effectLst/>
            </p:spPr>
            <p:txBody>
              <a:bodyPr wrap="square" lIns="45719" tIns="45719" rIns="45719" bIns="45719" numCol="1" anchor="t">
                <a:noAutofit/>
              </a:bodyPr>
              <a:lstStyle/>
              <a:p>
                <a:endParaRPr/>
              </a:p>
            </p:txBody>
          </p:sp>
          <p:sp>
            <p:nvSpPr>
              <p:cNvPr id="550" name="Shape 550"/>
              <p:cNvSpPr/>
              <p:nvPr/>
            </p:nvSpPr>
            <p:spPr>
              <a:xfrm>
                <a:off x="3152003" y="0"/>
                <a:ext cx="71953" cy="71950"/>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51" name="Shape 551"/>
              <p:cNvSpPr/>
              <p:nvPr/>
            </p:nvSpPr>
            <p:spPr>
              <a:xfrm>
                <a:off x="1004245" y="323121"/>
                <a:ext cx="553661" cy="723215"/>
              </a:xfrm>
              <a:prstGeom prst="line">
                <a:avLst/>
              </a:prstGeom>
              <a:noFill/>
              <a:ln w="9525" cap="flat">
                <a:solidFill>
                  <a:schemeClr val="accent1"/>
                </a:solidFill>
                <a:prstDash val="solid"/>
                <a:round/>
              </a:ln>
              <a:effectLst/>
            </p:spPr>
            <p:txBody>
              <a:bodyPr wrap="square" lIns="45719" tIns="45719" rIns="45719" bIns="45719" numCol="1" anchor="t">
                <a:noAutofit/>
              </a:bodyPr>
              <a:lstStyle/>
              <a:p>
                <a:endParaRPr/>
              </a:p>
            </p:txBody>
          </p:sp>
          <p:sp>
            <p:nvSpPr>
              <p:cNvPr id="552" name="Shape 552"/>
              <p:cNvSpPr/>
              <p:nvPr/>
            </p:nvSpPr>
            <p:spPr>
              <a:xfrm>
                <a:off x="962297" y="271284"/>
                <a:ext cx="71953" cy="7195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53" name="Shape 553"/>
              <p:cNvSpPr/>
              <p:nvPr/>
            </p:nvSpPr>
            <p:spPr>
              <a:xfrm>
                <a:off x="-138571" y="176905"/>
                <a:ext cx="1055488" cy="548641"/>
              </a:xfrm>
              <a:prstGeom prst="rect">
                <a:avLst/>
              </a:prstGeom>
              <a:noFill/>
              <a:ln w="12700" cap="flat">
                <a:noFill/>
                <a:miter lim="400000"/>
              </a:ln>
              <a:effectLst/>
            </p:spPr>
            <p:txBody>
              <a:bodyPr wrap="square" lIns="45719" tIns="45719" rIns="45719" bIns="45719" numCol="1" anchor="t">
                <a:normAutofit/>
              </a:bodyPr>
              <a:lstStyle>
                <a:lvl1pPr algn="r">
                  <a:lnSpc>
                    <a:spcPct val="80000"/>
                  </a:lnSpc>
                  <a:defRPr sz="1400">
                    <a:solidFill>
                      <a:schemeClr val="accent1"/>
                    </a:solidFill>
                    <a:latin typeface="Impact" panose="020B0806030902050204"/>
                    <a:ea typeface="Impact" panose="020B0806030902050204"/>
                    <a:cs typeface="Impact" panose="020B0806030902050204"/>
                    <a:sym typeface="Impact" panose="020B0806030902050204"/>
                  </a:defRPr>
                </a:lvl1pPr>
              </a:lstStyle>
              <a:p>
                <a:r>
                  <a:t>做好公司文件的通知</a:t>
                </a:r>
              </a:p>
            </p:txBody>
          </p:sp>
          <p:sp>
            <p:nvSpPr>
              <p:cNvPr id="554" name="Shape 554"/>
              <p:cNvSpPr/>
              <p:nvPr/>
            </p:nvSpPr>
            <p:spPr>
              <a:xfrm>
                <a:off x="2156378" y="1829917"/>
                <a:ext cx="553661" cy="723214"/>
              </a:xfrm>
              <a:prstGeom prst="line">
                <a:avLst/>
              </a:prstGeom>
              <a:noFill/>
              <a:ln w="12700" cap="flat">
                <a:solidFill>
                  <a:schemeClr val="accent1"/>
                </a:solidFill>
                <a:prstDash val="solid"/>
                <a:miter lim="800000"/>
              </a:ln>
              <a:effectLst/>
            </p:spPr>
            <p:txBody>
              <a:bodyPr wrap="square" lIns="45719" tIns="45719" rIns="45719" bIns="45719" numCol="1" anchor="t">
                <a:noAutofit/>
              </a:bodyPr>
              <a:lstStyle/>
              <a:p>
                <a:endParaRPr/>
              </a:p>
            </p:txBody>
          </p:sp>
          <p:sp>
            <p:nvSpPr>
              <p:cNvPr id="555" name="Shape 555"/>
              <p:cNvSpPr/>
              <p:nvPr/>
            </p:nvSpPr>
            <p:spPr>
              <a:xfrm>
                <a:off x="2678257" y="2517157"/>
                <a:ext cx="71953" cy="7195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556" name="Shape 556"/>
              <p:cNvSpPr/>
              <p:nvPr/>
            </p:nvSpPr>
            <p:spPr>
              <a:xfrm>
                <a:off x="2786928" y="2445535"/>
                <a:ext cx="1333378" cy="345441"/>
              </a:xfrm>
              <a:prstGeom prst="rect">
                <a:avLst/>
              </a:prstGeom>
              <a:noFill/>
              <a:ln w="12700" cap="flat">
                <a:noFill/>
                <a:miter lim="400000"/>
              </a:ln>
              <a:effectLst/>
            </p:spPr>
            <p:txBody>
              <a:bodyPr wrap="square" lIns="45719" tIns="45719" rIns="45719" bIns="45719" numCol="1" anchor="t">
                <a:normAutofit/>
              </a:bodyPr>
              <a:lstStyle>
                <a:lvl1pPr>
                  <a:lnSpc>
                    <a:spcPct val="80000"/>
                  </a:lnSpc>
                  <a:defRPr sz="1400">
                    <a:solidFill>
                      <a:schemeClr val="accent1"/>
                    </a:solidFill>
                    <a:latin typeface="Impact" panose="020B0806030902050204"/>
                    <a:ea typeface="Impact" panose="020B0806030902050204"/>
                    <a:cs typeface="Impact" panose="020B0806030902050204"/>
                    <a:sym typeface="Impact" panose="020B0806030902050204"/>
                  </a:defRPr>
                </a:lvl1pPr>
              </a:lstStyle>
              <a:p>
                <a:r>
                  <a:t>档案的管理</a:t>
                </a:r>
              </a:p>
            </p:txBody>
          </p:sp>
          <p:grpSp>
            <p:nvGrpSpPr>
              <p:cNvPr id="559" name="Group 559"/>
              <p:cNvGrpSpPr/>
              <p:nvPr/>
            </p:nvGrpSpPr>
            <p:grpSpPr>
              <a:xfrm>
                <a:off x="2440680" y="766068"/>
                <a:ext cx="517347" cy="517347"/>
                <a:chOff x="0" y="0"/>
                <a:chExt cx="517345" cy="517345"/>
              </a:xfrm>
            </p:grpSpPr>
            <p:sp>
              <p:nvSpPr>
                <p:cNvPr id="557" name="Shape 557"/>
                <p:cNvSpPr/>
                <p:nvPr/>
              </p:nvSpPr>
              <p:spPr>
                <a:xfrm>
                  <a:off x="0" y="0"/>
                  <a:ext cx="517346" cy="517346"/>
                </a:xfrm>
                <a:prstGeom prst="ellipse">
                  <a:avLst/>
                </a:prstGeom>
                <a:solidFill>
                  <a:srgbClr val="FFFFFF"/>
                </a:solidFill>
                <a:ln w="12700" cap="flat">
                  <a:noFill/>
                  <a:miter lim="400000"/>
                </a:ln>
                <a:effectLst/>
              </p:spPr>
              <p:txBody>
                <a:bodyPr wrap="square" lIns="45719" tIns="45719" rIns="45719" bIns="45719" numCol="1" anchor="ctr">
                  <a:noAutofit/>
                </a:bodyPr>
                <a:lstStyle/>
                <a:p>
                  <a:pPr algn="ctr">
                    <a:lnSpc>
                      <a:spcPct val="90000"/>
                    </a:lnSpc>
                    <a:defRPr>
                      <a:solidFill>
                        <a:srgbClr val="FFFFFF"/>
                      </a:solidFill>
                    </a:defRPr>
                  </a:pPr>
                  <a:endParaRPr/>
                </a:p>
              </p:txBody>
            </p:sp>
            <p:sp>
              <p:nvSpPr>
                <p:cNvPr id="558" name="Shape 558"/>
                <p:cNvSpPr/>
                <p:nvPr/>
              </p:nvSpPr>
              <p:spPr>
                <a:xfrm>
                  <a:off x="75763" y="117702"/>
                  <a:ext cx="365820" cy="281941"/>
                </a:xfrm>
                <a:prstGeom prst="rect">
                  <a:avLst/>
                </a:prstGeom>
                <a:noFill/>
                <a:ln w="12700" cap="flat">
                  <a:noFill/>
                  <a:miter lim="400000"/>
                </a:ln>
                <a:effectLst/>
              </p:spPr>
              <p:txBody>
                <a:bodyPr wrap="square" lIns="45719" tIns="45719" rIns="45719" bIns="45719" numCol="1" anchor="ctr">
                  <a:normAutofit/>
                </a:bodyPr>
                <a:lstStyle>
                  <a:lvl1pPr algn="ctr">
                    <a:lnSpc>
                      <a:spcPct val="90000"/>
                    </a:lnSpc>
                    <a:defRPr sz="1200">
                      <a:solidFill>
                        <a:schemeClr val="accent1"/>
                      </a:solidFill>
                      <a:latin typeface="Impact" panose="020B0806030902050204"/>
                      <a:ea typeface="Impact" panose="020B0806030902050204"/>
                      <a:cs typeface="Impact" panose="020B0806030902050204"/>
                      <a:sym typeface="Impact" panose="020B0806030902050204"/>
                    </a:defRPr>
                  </a:lvl1pPr>
                </a:lstStyle>
                <a:p>
                  <a:r>
                    <a:t>02</a:t>
                  </a:r>
                </a:p>
              </p:txBody>
            </p:sp>
          </p:grpSp>
          <p:grpSp>
            <p:nvGrpSpPr>
              <p:cNvPr id="562" name="Group 562"/>
              <p:cNvGrpSpPr/>
              <p:nvPr/>
            </p:nvGrpSpPr>
            <p:grpSpPr>
              <a:xfrm>
                <a:off x="1370623" y="898035"/>
                <a:ext cx="517347" cy="517347"/>
                <a:chOff x="0" y="0"/>
                <a:chExt cx="517345" cy="517345"/>
              </a:xfrm>
            </p:grpSpPr>
            <p:sp>
              <p:nvSpPr>
                <p:cNvPr id="560" name="Shape 560"/>
                <p:cNvSpPr/>
                <p:nvPr/>
              </p:nvSpPr>
              <p:spPr>
                <a:xfrm>
                  <a:off x="0" y="0"/>
                  <a:ext cx="517346" cy="517346"/>
                </a:xfrm>
                <a:prstGeom prst="ellipse">
                  <a:avLst/>
                </a:prstGeom>
                <a:solidFill>
                  <a:srgbClr val="FFFFFF"/>
                </a:solidFill>
                <a:ln w="12700" cap="flat">
                  <a:noFill/>
                  <a:miter lim="400000"/>
                </a:ln>
                <a:effectLst/>
              </p:spPr>
              <p:txBody>
                <a:bodyPr wrap="square" lIns="45719" tIns="45719" rIns="45719" bIns="45719" numCol="1" anchor="ctr">
                  <a:noAutofit/>
                </a:bodyPr>
                <a:lstStyle/>
                <a:p>
                  <a:pPr algn="ctr">
                    <a:lnSpc>
                      <a:spcPct val="90000"/>
                    </a:lnSpc>
                    <a:defRPr>
                      <a:solidFill>
                        <a:srgbClr val="FFFFFF"/>
                      </a:solidFill>
                    </a:defRPr>
                  </a:pPr>
                  <a:endParaRPr/>
                </a:p>
              </p:txBody>
            </p:sp>
            <p:sp>
              <p:nvSpPr>
                <p:cNvPr id="561" name="Shape 561"/>
                <p:cNvSpPr/>
                <p:nvPr/>
              </p:nvSpPr>
              <p:spPr>
                <a:xfrm>
                  <a:off x="75763" y="117702"/>
                  <a:ext cx="365820" cy="281941"/>
                </a:xfrm>
                <a:prstGeom prst="rect">
                  <a:avLst/>
                </a:prstGeom>
                <a:noFill/>
                <a:ln w="12700" cap="flat">
                  <a:noFill/>
                  <a:miter lim="400000"/>
                </a:ln>
                <a:effectLst/>
              </p:spPr>
              <p:txBody>
                <a:bodyPr wrap="square" lIns="45719" tIns="45719" rIns="45719" bIns="45719" numCol="1" anchor="ctr">
                  <a:normAutofit/>
                </a:bodyPr>
                <a:lstStyle>
                  <a:lvl1pPr algn="ctr">
                    <a:lnSpc>
                      <a:spcPct val="90000"/>
                    </a:lnSpc>
                    <a:defRPr sz="1200">
                      <a:solidFill>
                        <a:schemeClr val="accent1"/>
                      </a:solidFill>
                      <a:latin typeface="Impact" panose="020B0806030902050204"/>
                      <a:ea typeface="Impact" panose="020B0806030902050204"/>
                      <a:cs typeface="Impact" panose="020B0806030902050204"/>
                      <a:sym typeface="Impact" panose="020B0806030902050204"/>
                    </a:defRPr>
                  </a:lvl1pPr>
                </a:lstStyle>
                <a:p>
                  <a:r>
                    <a:t>01</a:t>
                  </a:r>
                </a:p>
              </p:txBody>
            </p:sp>
          </p:grpSp>
          <p:grpSp>
            <p:nvGrpSpPr>
              <p:cNvPr id="565" name="Group 565"/>
              <p:cNvGrpSpPr/>
              <p:nvPr/>
            </p:nvGrpSpPr>
            <p:grpSpPr>
              <a:xfrm>
                <a:off x="1846215" y="1487339"/>
                <a:ext cx="517347" cy="517347"/>
                <a:chOff x="0" y="0"/>
                <a:chExt cx="517345" cy="517345"/>
              </a:xfrm>
            </p:grpSpPr>
            <p:sp>
              <p:nvSpPr>
                <p:cNvPr id="563" name="Shape 563"/>
                <p:cNvSpPr/>
                <p:nvPr/>
              </p:nvSpPr>
              <p:spPr>
                <a:xfrm>
                  <a:off x="0" y="0"/>
                  <a:ext cx="517346" cy="517346"/>
                </a:xfrm>
                <a:prstGeom prst="ellipse">
                  <a:avLst/>
                </a:prstGeom>
                <a:solidFill>
                  <a:srgbClr val="FFFFFF"/>
                </a:solidFill>
                <a:ln w="12700" cap="flat">
                  <a:noFill/>
                  <a:miter lim="400000"/>
                </a:ln>
                <a:effectLst/>
              </p:spPr>
              <p:txBody>
                <a:bodyPr wrap="square" lIns="45719" tIns="45719" rIns="45719" bIns="45719" numCol="1" anchor="ctr">
                  <a:noAutofit/>
                </a:bodyPr>
                <a:lstStyle/>
                <a:p>
                  <a:pPr algn="ctr">
                    <a:lnSpc>
                      <a:spcPct val="90000"/>
                    </a:lnSpc>
                    <a:defRPr>
                      <a:solidFill>
                        <a:srgbClr val="FFFFFF"/>
                      </a:solidFill>
                    </a:defRPr>
                  </a:pPr>
                  <a:endParaRPr/>
                </a:p>
              </p:txBody>
            </p:sp>
            <p:sp>
              <p:nvSpPr>
                <p:cNvPr id="564" name="Shape 564"/>
                <p:cNvSpPr/>
                <p:nvPr/>
              </p:nvSpPr>
              <p:spPr>
                <a:xfrm>
                  <a:off x="75763" y="117702"/>
                  <a:ext cx="365820" cy="281941"/>
                </a:xfrm>
                <a:prstGeom prst="rect">
                  <a:avLst/>
                </a:prstGeom>
                <a:noFill/>
                <a:ln w="12700" cap="flat">
                  <a:noFill/>
                  <a:miter lim="400000"/>
                </a:ln>
                <a:effectLst/>
              </p:spPr>
              <p:txBody>
                <a:bodyPr wrap="square" lIns="45719" tIns="45719" rIns="45719" bIns="45719" numCol="1" anchor="ctr">
                  <a:normAutofit/>
                </a:bodyPr>
                <a:lstStyle>
                  <a:lvl1pPr algn="ctr">
                    <a:lnSpc>
                      <a:spcPct val="90000"/>
                    </a:lnSpc>
                    <a:defRPr sz="1200">
                      <a:solidFill>
                        <a:schemeClr val="accent1"/>
                      </a:solidFill>
                      <a:latin typeface="Impact" panose="020B0806030902050204"/>
                      <a:ea typeface="Impact" panose="020B0806030902050204"/>
                      <a:cs typeface="Impact" panose="020B0806030902050204"/>
                      <a:sym typeface="Impact" panose="020B0806030902050204"/>
                    </a:defRPr>
                  </a:lvl1pPr>
                </a:lstStyle>
                <a:p>
                  <a:r>
                    <a:t>03</a:t>
                  </a:r>
                </a:p>
              </p:txBody>
            </p:sp>
          </p:gr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15" presetClass="entr" presetSubtype="0" fill="hold" grpId="1" nodeType="clickEffect">
                                  <p:stCondLst>
                                    <p:cond delay="0"/>
                                  </p:stCondLst>
                                  <p:childTnLst>
                                    <p:set>
                                      <p:cBhvr>
                                        <p:cTn id="6" dur="indefinite" fill="hold"/>
                                        <p:tgtEl>
                                          <p:spTgt spid="567"/>
                                        </p:tgtEl>
                                        <p:attrNameLst>
                                          <p:attrName>style.visibility</p:attrName>
                                        </p:attrNameLst>
                                      </p:cBhvr>
                                      <p:to>
                                        <p:strVal val="visible"/>
                                      </p:to>
                                    </p:set>
                                    <p:anim calcmode="lin" valueType="num">
                                      <p:cBhvr>
                                        <p:cTn id="7" dur="1000" fill="hold"/>
                                        <p:tgtEl>
                                          <p:spTgt spid="567"/>
                                        </p:tgtEl>
                                        <p:attrNameLst>
                                          <p:attrName>ppt_w</p:attrName>
                                        </p:attrNameLst>
                                      </p:cBhvr>
                                      <p:tavLst>
                                        <p:tav tm="0">
                                          <p:val>
                                            <p:fltVal val="0"/>
                                          </p:val>
                                        </p:tav>
                                        <p:tav tm="100000">
                                          <p:val>
                                            <p:strVal val="#ppt_w"/>
                                          </p:val>
                                        </p:tav>
                                      </p:tavLst>
                                    </p:anim>
                                    <p:anim calcmode="lin" valueType="num">
                                      <p:cBhvr>
                                        <p:cTn id="8" dur="1000" fill="hold"/>
                                        <p:tgtEl>
                                          <p:spTgt spid="567"/>
                                        </p:tgtEl>
                                        <p:attrNameLst>
                                          <p:attrName>ppt_h</p:attrName>
                                        </p:attrNameLst>
                                      </p:cBhvr>
                                      <p:tavLst>
                                        <p:tav tm="0">
                                          <p:val>
                                            <p:fltVal val="0"/>
                                          </p:val>
                                        </p:tav>
                                        <p:tav tm="100000">
                                          <p:val>
                                            <p:strVal val="#ppt_h"/>
                                          </p:val>
                                        </p:tav>
                                      </p:tavLst>
                                    </p:anim>
                                    <p:anim calcmode="lin" valueType="num">
                                      <p:cBhvr>
                                        <p:cTn id="9" dur="1000" fill="hold"/>
                                        <p:tgtEl>
                                          <p:spTgt spid="56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6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 grpId="1"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Shape 569"/>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2.完善制度</a:t>
            </a:r>
          </a:p>
        </p:txBody>
      </p:sp>
      <p:grpSp>
        <p:nvGrpSpPr>
          <p:cNvPr id="572" name="Group 572"/>
          <p:cNvGrpSpPr/>
          <p:nvPr/>
        </p:nvGrpSpPr>
        <p:grpSpPr>
          <a:xfrm>
            <a:off x="864393" y="1064583"/>
            <a:ext cx="4560131" cy="2485778"/>
            <a:chOff x="0" y="0"/>
            <a:chExt cx="4560129" cy="2485776"/>
          </a:xfrm>
        </p:grpSpPr>
        <p:sp>
          <p:nvSpPr>
            <p:cNvPr id="570" name="Shape 570"/>
            <p:cNvSpPr/>
            <p:nvPr/>
          </p:nvSpPr>
          <p:spPr>
            <a:xfrm>
              <a:off x="0" y="0"/>
              <a:ext cx="4560130" cy="2485777"/>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571" name="500322068_wx.jpg"/>
            <p:cNvPicPr>
              <a:picLocks noChangeAspect="1"/>
            </p:cNvPicPr>
            <p:nvPr/>
          </p:nvPicPr>
          <p:blipFill>
            <a:blip r:embed="rId4"/>
            <a:srcRect t="940" b="940"/>
            <a:stretch>
              <a:fillRect/>
            </a:stretch>
          </p:blipFill>
          <p:spPr>
            <a:xfrm>
              <a:off x="0" y="-1"/>
              <a:ext cx="4560130" cy="2485778"/>
            </a:xfrm>
            <a:prstGeom prst="rect">
              <a:avLst/>
            </a:prstGeom>
            <a:ln w="12700" cap="flat">
              <a:noFill/>
              <a:miter lim="400000"/>
              <a:headEnd/>
              <a:tailEnd/>
            </a:ln>
            <a:effectLst/>
          </p:spPr>
        </p:pic>
      </p:grpSp>
      <p:sp>
        <p:nvSpPr>
          <p:cNvPr id="573" name="Shape 573"/>
          <p:cNvSpPr/>
          <p:nvPr/>
        </p:nvSpPr>
        <p:spPr>
          <a:xfrm>
            <a:off x="5473700" y="1057588"/>
            <a:ext cx="3157935" cy="2499768"/>
          </a:xfrm>
          <a:prstGeom prst="rect">
            <a:avLst/>
          </a:prstGeom>
          <a:solidFill>
            <a:srgbClr val="4CAAB9"/>
          </a:solidFill>
          <a:ln w="12700">
            <a:miter lim="400000"/>
          </a:ln>
          <a:effectLst>
            <a:outerShdw blurRad="38100" dist="23000" dir="5400000" rotWithShape="0">
              <a:srgbClr val="000000">
                <a:alpha val="35000"/>
              </a:srgbClr>
            </a:outerShdw>
          </a:effectLst>
        </p:spPr>
        <p:txBody>
          <a:bodyPr lIns="45719" rIns="45719" anchor="ctr"/>
          <a:lstStyle/>
          <a:p>
            <a:endParaRPr/>
          </a:p>
        </p:txBody>
      </p:sp>
      <p:grpSp>
        <p:nvGrpSpPr>
          <p:cNvPr id="576" name="Group 576"/>
          <p:cNvGrpSpPr/>
          <p:nvPr/>
        </p:nvGrpSpPr>
        <p:grpSpPr>
          <a:xfrm>
            <a:off x="5620346" y="1560357"/>
            <a:ext cx="2864643" cy="1285380"/>
            <a:chOff x="0" y="0"/>
            <a:chExt cx="2864641" cy="1285379"/>
          </a:xfrm>
        </p:grpSpPr>
        <p:sp>
          <p:nvSpPr>
            <p:cNvPr id="574" name="Shape 574"/>
            <p:cNvSpPr/>
            <p:nvPr/>
          </p:nvSpPr>
          <p:spPr>
            <a:xfrm>
              <a:off x="0" y="0"/>
              <a:ext cx="2214246" cy="347980"/>
            </a:xfrm>
            <a:prstGeom prst="rect">
              <a:avLst/>
            </a:prstGeom>
            <a:noFill/>
            <a:ln w="12700" cap="flat">
              <a:noFill/>
              <a:miter lim="400000"/>
            </a:ln>
            <a:effectLst/>
          </p:spPr>
          <p:txBody>
            <a:bodyPr wrap="square" lIns="34289" tIns="34289" rIns="34289" bIns="34289" numCol="1" anchor="t">
              <a:spAutoFit/>
            </a:bodyPr>
            <a:lstStyle/>
            <a:p>
              <a:pPr defTabSz="685800">
                <a:defRPr sz="1600" b="1">
                  <a:solidFill>
                    <a:srgbClr val="FFFFFF"/>
                  </a:solidFill>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完善制度，</a:t>
              </a:r>
              <a:r>
                <a:t>执行检监督</a:t>
              </a:r>
            </a:p>
          </p:txBody>
        </p:sp>
        <p:sp>
          <p:nvSpPr>
            <p:cNvPr id="575" name="Shape 575"/>
            <p:cNvSpPr/>
            <p:nvPr/>
          </p:nvSpPr>
          <p:spPr>
            <a:xfrm>
              <a:off x="25400" y="353198"/>
              <a:ext cx="2839243" cy="932182"/>
            </a:xfrm>
            <a:prstGeom prst="rect">
              <a:avLst/>
            </a:prstGeom>
            <a:noFill/>
            <a:ln w="12700" cap="flat">
              <a:noFill/>
              <a:miter lim="400000"/>
            </a:ln>
            <a:effectLst/>
          </p:spPr>
          <p:txBody>
            <a:bodyPr wrap="square" lIns="34289" tIns="34289" rIns="34289" bIns="34289" numCol="1" anchor="t">
              <a:spAutoFit/>
            </a:bodyPr>
            <a:lstStyle>
              <a:lvl1pPr defTabSz="685800">
                <a:lnSpc>
                  <a:spcPct val="120000"/>
                </a:lnSpc>
                <a:defRPr sz="14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完善、制定公司制度，并进行相关培训，对执行贯彻公司制度情况进行监督检查。</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 name="Shape 578"/>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3.加强沟通</a:t>
            </a:r>
          </a:p>
        </p:txBody>
      </p:sp>
      <p:grpSp>
        <p:nvGrpSpPr>
          <p:cNvPr id="583" name="Group 583"/>
          <p:cNvGrpSpPr/>
          <p:nvPr/>
        </p:nvGrpSpPr>
        <p:grpSpPr>
          <a:xfrm>
            <a:off x="872728" y="1265634"/>
            <a:ext cx="2903303" cy="494311"/>
            <a:chOff x="0" y="0"/>
            <a:chExt cx="2903302" cy="494310"/>
          </a:xfrm>
        </p:grpSpPr>
        <p:grpSp>
          <p:nvGrpSpPr>
            <p:cNvPr id="581" name="Group 581"/>
            <p:cNvGrpSpPr/>
            <p:nvPr/>
          </p:nvGrpSpPr>
          <p:grpSpPr>
            <a:xfrm>
              <a:off x="0" y="-1"/>
              <a:ext cx="2903303" cy="494312"/>
              <a:chOff x="0" y="0"/>
              <a:chExt cx="2903302" cy="494310"/>
            </a:xfrm>
          </p:grpSpPr>
          <p:sp>
            <p:nvSpPr>
              <p:cNvPr id="579" name="Shape 579"/>
              <p:cNvSpPr/>
              <p:nvPr/>
            </p:nvSpPr>
            <p:spPr>
              <a:xfrm>
                <a:off x="0" y="-1"/>
                <a:ext cx="2903303" cy="494312"/>
              </a:xfrm>
              <a:prstGeom prst="rect">
                <a:avLst/>
              </a:prstGeom>
              <a:solidFill>
                <a:srgbClr val="4CAAB9"/>
              </a:solidFill>
              <a:ln w="12700" cap="flat">
                <a:noFill/>
                <a:miter lim="400000"/>
              </a:ln>
              <a:effectLst/>
            </p:spPr>
            <p:txBody>
              <a:bodyPr wrap="square" lIns="34289" tIns="34289" rIns="34289" bIns="34289" numCol="1" anchor="ctr">
                <a:noAutofit/>
              </a:bodyPr>
              <a:lstStyle/>
              <a:p>
                <a:pPr defTabSz="685800">
                  <a:defRPr sz="1200">
                    <a:solidFill>
                      <a:srgbClr val="FFFFFF"/>
                    </a:solidFill>
                  </a:defRPr>
                </a:pPr>
                <a:endParaRPr/>
              </a:p>
            </p:txBody>
          </p:sp>
          <p:sp>
            <p:nvSpPr>
              <p:cNvPr id="580" name="Shape 580"/>
              <p:cNvSpPr/>
              <p:nvPr/>
            </p:nvSpPr>
            <p:spPr>
              <a:xfrm>
                <a:off x="0" y="85865"/>
                <a:ext cx="2903303" cy="322581"/>
              </a:xfrm>
              <a:prstGeom prst="rect">
                <a:avLst/>
              </a:prstGeom>
              <a:noFill/>
              <a:ln w="12700" cap="flat">
                <a:noFill/>
                <a:miter lim="400000"/>
              </a:ln>
              <a:effectLst/>
            </p:spPr>
            <p:txBody>
              <a:bodyPr wrap="square" lIns="34289" tIns="34289" rIns="34289" bIns="34289" numCol="1" anchor="ctr">
                <a:spAutoFit/>
              </a:bodyPr>
              <a:lstStyle>
                <a:lvl1pPr defTabSz="685800">
                  <a:defRPr sz="1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 与员工面对面解决问题</a:t>
                </a:r>
              </a:p>
            </p:txBody>
          </p:sp>
        </p:grpSp>
        <p:sp>
          <p:nvSpPr>
            <p:cNvPr id="582" name="Shape 582"/>
            <p:cNvSpPr/>
            <p:nvPr/>
          </p:nvSpPr>
          <p:spPr>
            <a:xfrm>
              <a:off x="-1" y="159446"/>
              <a:ext cx="40501" cy="173744"/>
            </a:xfrm>
            <a:prstGeom prst="rect">
              <a:avLst/>
            </a:prstGeom>
            <a:solidFill>
              <a:srgbClr val="336887"/>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grpSp>
      <p:grpSp>
        <p:nvGrpSpPr>
          <p:cNvPr id="588" name="Group 588"/>
          <p:cNvGrpSpPr/>
          <p:nvPr/>
        </p:nvGrpSpPr>
        <p:grpSpPr>
          <a:xfrm>
            <a:off x="872728" y="1921120"/>
            <a:ext cx="2903303" cy="494311"/>
            <a:chOff x="0" y="0"/>
            <a:chExt cx="2903302" cy="494310"/>
          </a:xfrm>
        </p:grpSpPr>
        <p:grpSp>
          <p:nvGrpSpPr>
            <p:cNvPr id="586" name="Group 586"/>
            <p:cNvGrpSpPr/>
            <p:nvPr/>
          </p:nvGrpSpPr>
          <p:grpSpPr>
            <a:xfrm>
              <a:off x="0" y="-1"/>
              <a:ext cx="2903303" cy="494312"/>
              <a:chOff x="0" y="0"/>
              <a:chExt cx="2903302" cy="494310"/>
            </a:xfrm>
          </p:grpSpPr>
          <p:sp>
            <p:nvSpPr>
              <p:cNvPr id="584" name="Shape 584"/>
              <p:cNvSpPr/>
              <p:nvPr/>
            </p:nvSpPr>
            <p:spPr>
              <a:xfrm>
                <a:off x="0" y="-1"/>
                <a:ext cx="2903303" cy="494312"/>
              </a:xfrm>
              <a:prstGeom prst="rect">
                <a:avLst/>
              </a:prstGeom>
              <a:solidFill>
                <a:srgbClr val="336887"/>
              </a:solidFill>
              <a:ln w="12700" cap="flat">
                <a:noFill/>
                <a:miter lim="400000"/>
              </a:ln>
              <a:effectLst/>
            </p:spPr>
            <p:txBody>
              <a:bodyPr wrap="square" lIns="34289" tIns="34289" rIns="34289" bIns="34289" numCol="1" anchor="ctr">
                <a:noAutofit/>
              </a:bodyPr>
              <a:lstStyle/>
              <a:p>
                <a:pPr defTabSz="685800">
                  <a:defRPr sz="1200">
                    <a:solidFill>
                      <a:srgbClr val="FFFFFF"/>
                    </a:solidFill>
                  </a:defRPr>
                </a:pPr>
                <a:endParaRPr/>
              </a:p>
            </p:txBody>
          </p:sp>
          <p:sp>
            <p:nvSpPr>
              <p:cNvPr id="585" name="Shape 585"/>
              <p:cNvSpPr/>
              <p:nvPr/>
            </p:nvSpPr>
            <p:spPr>
              <a:xfrm>
                <a:off x="0" y="85865"/>
                <a:ext cx="2903303" cy="322581"/>
              </a:xfrm>
              <a:prstGeom prst="rect">
                <a:avLst/>
              </a:prstGeom>
              <a:noFill/>
              <a:ln w="12700" cap="flat">
                <a:noFill/>
                <a:miter lim="400000"/>
              </a:ln>
              <a:effectLst/>
            </p:spPr>
            <p:txBody>
              <a:bodyPr wrap="square" lIns="34289" tIns="34289" rIns="34289" bIns="34289" numCol="1" anchor="ctr">
                <a:spAutoFit/>
              </a:bodyPr>
              <a:lstStyle>
                <a:lvl1pPr defTabSz="685800">
                  <a:defRPr sz="1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 做到违纪有据可查</a:t>
                </a:r>
              </a:p>
            </p:txBody>
          </p:sp>
        </p:grpSp>
        <p:sp>
          <p:nvSpPr>
            <p:cNvPr id="587" name="Shape 587"/>
            <p:cNvSpPr/>
            <p:nvPr/>
          </p:nvSpPr>
          <p:spPr>
            <a:xfrm>
              <a:off x="-1" y="158657"/>
              <a:ext cx="40501" cy="173744"/>
            </a:xfrm>
            <a:prstGeom prst="rect">
              <a:avLst/>
            </a:prstGeom>
            <a:solidFill>
              <a:srgbClr val="FFFFFF"/>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grpSp>
      <p:grpSp>
        <p:nvGrpSpPr>
          <p:cNvPr id="593" name="Group 593"/>
          <p:cNvGrpSpPr/>
          <p:nvPr/>
        </p:nvGrpSpPr>
        <p:grpSpPr>
          <a:xfrm>
            <a:off x="872728" y="2576606"/>
            <a:ext cx="2903303" cy="494311"/>
            <a:chOff x="0" y="0"/>
            <a:chExt cx="2903302" cy="494310"/>
          </a:xfrm>
        </p:grpSpPr>
        <p:grpSp>
          <p:nvGrpSpPr>
            <p:cNvPr id="591" name="Group 591"/>
            <p:cNvGrpSpPr/>
            <p:nvPr/>
          </p:nvGrpSpPr>
          <p:grpSpPr>
            <a:xfrm>
              <a:off x="0" y="-1"/>
              <a:ext cx="2903303" cy="494312"/>
              <a:chOff x="0" y="0"/>
              <a:chExt cx="2903302" cy="494310"/>
            </a:xfrm>
          </p:grpSpPr>
          <p:sp>
            <p:nvSpPr>
              <p:cNvPr id="589" name="Shape 589"/>
              <p:cNvSpPr/>
              <p:nvPr/>
            </p:nvSpPr>
            <p:spPr>
              <a:xfrm>
                <a:off x="0" y="-1"/>
                <a:ext cx="2903303" cy="494312"/>
              </a:xfrm>
              <a:prstGeom prst="rect">
                <a:avLst/>
              </a:prstGeom>
              <a:solidFill>
                <a:srgbClr val="4CAAB9"/>
              </a:solidFill>
              <a:ln w="12700" cap="flat">
                <a:noFill/>
                <a:miter lim="400000"/>
              </a:ln>
              <a:effectLst/>
            </p:spPr>
            <p:txBody>
              <a:bodyPr wrap="square" lIns="34289" tIns="34289" rIns="34289" bIns="34289" numCol="1" anchor="ctr">
                <a:noAutofit/>
              </a:bodyPr>
              <a:lstStyle/>
              <a:p>
                <a:pPr defTabSz="685800">
                  <a:defRPr sz="1200">
                    <a:solidFill>
                      <a:srgbClr val="FFFFFF"/>
                    </a:solidFill>
                  </a:defRPr>
                </a:pPr>
                <a:endParaRPr/>
              </a:p>
            </p:txBody>
          </p:sp>
          <p:sp>
            <p:nvSpPr>
              <p:cNvPr id="590" name="Shape 590"/>
              <p:cNvSpPr/>
              <p:nvPr/>
            </p:nvSpPr>
            <p:spPr>
              <a:xfrm>
                <a:off x="0" y="85865"/>
                <a:ext cx="2903303" cy="322581"/>
              </a:xfrm>
              <a:prstGeom prst="rect">
                <a:avLst/>
              </a:prstGeom>
              <a:noFill/>
              <a:ln w="12700" cap="flat">
                <a:noFill/>
                <a:miter lim="400000"/>
              </a:ln>
              <a:effectLst/>
            </p:spPr>
            <p:txBody>
              <a:bodyPr wrap="square" lIns="34289" tIns="34289" rIns="34289" bIns="34289" numCol="1" anchor="ctr">
                <a:spAutoFit/>
              </a:bodyPr>
              <a:lstStyle>
                <a:lvl1pPr defTabSz="685800">
                  <a:defRPr sz="14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 使他们了解、支持行政后勤工作</a:t>
                </a:r>
              </a:p>
            </p:txBody>
          </p:sp>
        </p:grpSp>
        <p:sp>
          <p:nvSpPr>
            <p:cNvPr id="592" name="Shape 592"/>
            <p:cNvSpPr/>
            <p:nvPr/>
          </p:nvSpPr>
          <p:spPr>
            <a:xfrm>
              <a:off x="-1" y="160283"/>
              <a:ext cx="40501" cy="173744"/>
            </a:xfrm>
            <a:prstGeom prst="rect">
              <a:avLst/>
            </a:prstGeom>
            <a:solidFill>
              <a:srgbClr val="336887"/>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grpSp>
      <p:grpSp>
        <p:nvGrpSpPr>
          <p:cNvPr id="598" name="Group 598"/>
          <p:cNvGrpSpPr/>
          <p:nvPr/>
        </p:nvGrpSpPr>
        <p:grpSpPr>
          <a:xfrm>
            <a:off x="872728" y="3232091"/>
            <a:ext cx="2903303" cy="494311"/>
            <a:chOff x="0" y="0"/>
            <a:chExt cx="2903302" cy="494310"/>
          </a:xfrm>
        </p:grpSpPr>
        <p:grpSp>
          <p:nvGrpSpPr>
            <p:cNvPr id="596" name="Group 596"/>
            <p:cNvGrpSpPr/>
            <p:nvPr/>
          </p:nvGrpSpPr>
          <p:grpSpPr>
            <a:xfrm>
              <a:off x="0" y="-1"/>
              <a:ext cx="2903303" cy="494312"/>
              <a:chOff x="0" y="0"/>
              <a:chExt cx="2903302" cy="494310"/>
            </a:xfrm>
          </p:grpSpPr>
          <p:sp>
            <p:nvSpPr>
              <p:cNvPr id="594" name="Shape 594"/>
              <p:cNvSpPr/>
              <p:nvPr/>
            </p:nvSpPr>
            <p:spPr>
              <a:xfrm>
                <a:off x="0" y="-1"/>
                <a:ext cx="2903303" cy="494312"/>
              </a:xfrm>
              <a:prstGeom prst="rect">
                <a:avLst/>
              </a:prstGeom>
              <a:solidFill>
                <a:srgbClr val="336887"/>
              </a:solidFill>
              <a:ln w="12700" cap="flat">
                <a:noFill/>
                <a:miter lim="400000"/>
              </a:ln>
              <a:effectLst/>
            </p:spPr>
            <p:txBody>
              <a:bodyPr wrap="square" lIns="34289" tIns="34289" rIns="34289" bIns="34289" numCol="1" anchor="ctr">
                <a:noAutofit/>
              </a:bodyPr>
              <a:lstStyle/>
              <a:p>
                <a:pPr defTabSz="685800">
                  <a:defRPr sz="1200">
                    <a:solidFill>
                      <a:srgbClr val="FFFFFF"/>
                    </a:solidFill>
                  </a:defRPr>
                </a:pPr>
                <a:endParaRPr/>
              </a:p>
            </p:txBody>
          </p:sp>
          <p:sp>
            <p:nvSpPr>
              <p:cNvPr id="595" name="Shape 595"/>
              <p:cNvSpPr/>
              <p:nvPr/>
            </p:nvSpPr>
            <p:spPr>
              <a:xfrm>
                <a:off x="0" y="85865"/>
                <a:ext cx="2903303" cy="322581"/>
              </a:xfrm>
              <a:prstGeom prst="rect">
                <a:avLst/>
              </a:prstGeom>
              <a:noFill/>
              <a:ln w="12700" cap="flat">
                <a:noFill/>
                <a:miter lim="400000"/>
              </a:ln>
              <a:effectLst/>
            </p:spPr>
            <p:txBody>
              <a:bodyPr wrap="square" lIns="34289" tIns="34289" rIns="34289" bIns="34289" numCol="1" anchor="ctr">
                <a:spAutoFit/>
              </a:bodyPr>
              <a:lstStyle>
                <a:lvl1pPr defTabSz="685800">
                  <a:defRPr sz="14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 取得了良好的效果</a:t>
                </a:r>
              </a:p>
            </p:txBody>
          </p:sp>
        </p:grpSp>
        <p:sp>
          <p:nvSpPr>
            <p:cNvPr id="597" name="Shape 597"/>
            <p:cNvSpPr/>
            <p:nvPr/>
          </p:nvSpPr>
          <p:spPr>
            <a:xfrm>
              <a:off x="-1" y="150762"/>
              <a:ext cx="40501" cy="173745"/>
            </a:xfrm>
            <a:prstGeom prst="rect">
              <a:avLst/>
            </a:prstGeom>
            <a:solidFill>
              <a:srgbClr val="FFFFFF"/>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grpSp>
      <p:grpSp>
        <p:nvGrpSpPr>
          <p:cNvPr id="603" name="Group 603"/>
          <p:cNvGrpSpPr/>
          <p:nvPr/>
        </p:nvGrpSpPr>
        <p:grpSpPr>
          <a:xfrm>
            <a:off x="872728" y="3887577"/>
            <a:ext cx="2903303" cy="494311"/>
            <a:chOff x="0" y="0"/>
            <a:chExt cx="2903302" cy="494310"/>
          </a:xfrm>
        </p:grpSpPr>
        <p:grpSp>
          <p:nvGrpSpPr>
            <p:cNvPr id="601" name="Group 601"/>
            <p:cNvGrpSpPr/>
            <p:nvPr/>
          </p:nvGrpSpPr>
          <p:grpSpPr>
            <a:xfrm>
              <a:off x="0" y="-1"/>
              <a:ext cx="2903303" cy="494312"/>
              <a:chOff x="0" y="0"/>
              <a:chExt cx="2903302" cy="494310"/>
            </a:xfrm>
          </p:grpSpPr>
          <p:sp>
            <p:nvSpPr>
              <p:cNvPr id="599" name="Shape 599"/>
              <p:cNvSpPr/>
              <p:nvPr/>
            </p:nvSpPr>
            <p:spPr>
              <a:xfrm>
                <a:off x="0" y="-1"/>
                <a:ext cx="2903303" cy="494312"/>
              </a:xfrm>
              <a:prstGeom prst="rect">
                <a:avLst/>
              </a:prstGeom>
              <a:solidFill>
                <a:srgbClr val="4CAAB9"/>
              </a:solidFill>
              <a:ln w="12700" cap="flat">
                <a:noFill/>
                <a:miter lim="400000"/>
              </a:ln>
              <a:effectLst/>
            </p:spPr>
            <p:txBody>
              <a:bodyPr wrap="square" lIns="34289" tIns="34289" rIns="34289" bIns="34289" numCol="1" anchor="ctr">
                <a:noAutofit/>
              </a:bodyPr>
              <a:lstStyle/>
              <a:p>
                <a:pPr defTabSz="685800">
                  <a:defRPr sz="1200">
                    <a:solidFill>
                      <a:srgbClr val="FFFFFF"/>
                    </a:solidFill>
                  </a:defRPr>
                </a:pPr>
                <a:endParaRPr/>
              </a:p>
            </p:txBody>
          </p:sp>
          <p:sp>
            <p:nvSpPr>
              <p:cNvPr id="600" name="Shape 600"/>
              <p:cNvSpPr/>
              <p:nvPr/>
            </p:nvSpPr>
            <p:spPr>
              <a:xfrm>
                <a:off x="0" y="85865"/>
                <a:ext cx="2903303" cy="322581"/>
              </a:xfrm>
              <a:prstGeom prst="rect">
                <a:avLst/>
              </a:prstGeom>
              <a:noFill/>
              <a:ln w="12700" cap="flat">
                <a:noFill/>
                <a:miter lim="400000"/>
              </a:ln>
              <a:effectLst/>
            </p:spPr>
            <p:txBody>
              <a:bodyPr wrap="square" lIns="34289" tIns="34289" rIns="34289" bIns="34289" numCol="1" anchor="ctr">
                <a:spAutoFit/>
              </a:bodyPr>
              <a:lstStyle>
                <a:lvl1pPr defTabSz="685800">
                  <a:defRPr sz="14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 并注重后勤质量的提高</a:t>
                </a:r>
              </a:p>
            </p:txBody>
          </p:sp>
        </p:grpSp>
        <p:sp>
          <p:nvSpPr>
            <p:cNvPr id="602" name="Shape 602"/>
            <p:cNvSpPr/>
            <p:nvPr/>
          </p:nvSpPr>
          <p:spPr>
            <a:xfrm>
              <a:off x="-1" y="155974"/>
              <a:ext cx="40501" cy="173745"/>
            </a:xfrm>
            <a:prstGeom prst="rect">
              <a:avLst/>
            </a:prstGeom>
            <a:solidFill>
              <a:srgbClr val="336887"/>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grpSp>
      <p:sp>
        <p:nvSpPr>
          <p:cNvPr id="604" name="Shape 604"/>
          <p:cNvSpPr/>
          <p:nvPr/>
        </p:nvSpPr>
        <p:spPr>
          <a:xfrm>
            <a:off x="3968812" y="1263650"/>
            <a:ext cx="4457701" cy="3120223"/>
          </a:xfrm>
          <a:prstGeom prst="rect">
            <a:avLst/>
          </a:prstGeom>
          <a:blipFill>
            <a:blip r:embed="rId4"/>
            <a:stretch>
              <a:fillRect/>
            </a:stretch>
          </a:blipFill>
          <a:ln w="12700">
            <a:miter lim="400000"/>
          </a:ln>
          <a:effectLst>
            <a:outerShdw blurRad="38100" dist="23000" dir="5400000" rotWithShape="0">
              <a:srgbClr val="000000">
                <a:alpha val="35000"/>
              </a:srgbClr>
            </a:outerShdw>
          </a:effectLst>
        </p:spPr>
        <p:txBody>
          <a:bodyPr lIns="45719" rIns="45719" anchor="ctr"/>
          <a:lstStyle/>
          <a:p>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afterEffect">
                                  <p:stCondLst>
                                    <p:cond delay="0"/>
                                  </p:stCondLst>
                                  <p:childTnLst>
                                    <p:set>
                                      <p:cBhvr>
                                        <p:cTn id="6" dur="indefinite" fill="hold"/>
                                        <p:tgtEl>
                                          <p:spTgt spid="583"/>
                                        </p:tgtEl>
                                        <p:attrNameLst>
                                          <p:attrName>style.visibility</p:attrName>
                                        </p:attrNameLst>
                                      </p:cBhvr>
                                      <p:to>
                                        <p:strVal val="visible"/>
                                      </p:to>
                                    </p:set>
                                    <p:anim calcmode="lin" valueType="num">
                                      <p:cBhvr>
                                        <p:cTn id="7" dur="750" fill="hold"/>
                                        <p:tgtEl>
                                          <p:spTgt spid="583"/>
                                        </p:tgtEl>
                                        <p:attrNameLst>
                                          <p:attrName>ppt_x</p:attrName>
                                        </p:attrNameLst>
                                      </p:cBhvr>
                                      <p:tavLst>
                                        <p:tav tm="0">
                                          <p:val>
                                            <p:strVal val="0-#ppt_w/2"/>
                                          </p:val>
                                        </p:tav>
                                        <p:tav tm="100000">
                                          <p:val>
                                            <p:strVal val="#ppt_x"/>
                                          </p:val>
                                        </p:tav>
                                      </p:tavLst>
                                    </p:anim>
                                    <p:anim calcmode="lin" valueType="num">
                                      <p:cBhvr>
                                        <p:cTn id="8" dur="750" fill="hold"/>
                                        <p:tgtEl>
                                          <p:spTgt spid="58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2" nodeType="afterEffect">
                                  <p:stCondLst>
                                    <p:cond delay="0"/>
                                  </p:stCondLst>
                                  <p:childTnLst>
                                    <p:set>
                                      <p:cBhvr>
                                        <p:cTn id="11" dur="indefinite" fill="hold"/>
                                        <p:tgtEl>
                                          <p:spTgt spid="588"/>
                                        </p:tgtEl>
                                        <p:attrNameLst>
                                          <p:attrName>style.visibility</p:attrName>
                                        </p:attrNameLst>
                                      </p:cBhvr>
                                      <p:to>
                                        <p:strVal val="visible"/>
                                      </p:to>
                                    </p:set>
                                    <p:anim calcmode="lin" valueType="num">
                                      <p:cBhvr>
                                        <p:cTn id="12" dur="1000" fill="hold"/>
                                        <p:tgtEl>
                                          <p:spTgt spid="588"/>
                                        </p:tgtEl>
                                        <p:attrNameLst>
                                          <p:attrName>ppt_x</p:attrName>
                                        </p:attrNameLst>
                                      </p:cBhvr>
                                      <p:tavLst>
                                        <p:tav tm="0">
                                          <p:val>
                                            <p:strVal val="0-#ppt_w/2"/>
                                          </p:val>
                                        </p:tav>
                                        <p:tav tm="100000">
                                          <p:val>
                                            <p:strVal val="#ppt_x"/>
                                          </p:val>
                                        </p:tav>
                                      </p:tavLst>
                                    </p:anim>
                                    <p:anim calcmode="lin" valueType="num">
                                      <p:cBhvr>
                                        <p:cTn id="13" dur="1000" fill="hold"/>
                                        <p:tgtEl>
                                          <p:spTgt spid="588"/>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3" nodeType="afterEffect">
                                  <p:stCondLst>
                                    <p:cond delay="0"/>
                                  </p:stCondLst>
                                  <p:childTnLst>
                                    <p:set>
                                      <p:cBhvr>
                                        <p:cTn id="16" dur="indefinite" fill="hold"/>
                                        <p:tgtEl>
                                          <p:spTgt spid="593"/>
                                        </p:tgtEl>
                                        <p:attrNameLst>
                                          <p:attrName>style.visibility</p:attrName>
                                        </p:attrNameLst>
                                      </p:cBhvr>
                                      <p:to>
                                        <p:strVal val="visible"/>
                                      </p:to>
                                    </p:set>
                                    <p:anim calcmode="lin" valueType="num">
                                      <p:cBhvr>
                                        <p:cTn id="17" dur="750" fill="hold"/>
                                        <p:tgtEl>
                                          <p:spTgt spid="593"/>
                                        </p:tgtEl>
                                        <p:attrNameLst>
                                          <p:attrName>ppt_x</p:attrName>
                                        </p:attrNameLst>
                                      </p:cBhvr>
                                      <p:tavLst>
                                        <p:tav tm="0">
                                          <p:val>
                                            <p:strVal val="0-#ppt_w/2"/>
                                          </p:val>
                                        </p:tav>
                                        <p:tav tm="100000">
                                          <p:val>
                                            <p:strVal val="#ppt_x"/>
                                          </p:val>
                                        </p:tav>
                                      </p:tavLst>
                                    </p:anim>
                                    <p:anim calcmode="lin" valueType="num">
                                      <p:cBhvr>
                                        <p:cTn id="18" dur="750" fill="hold"/>
                                        <p:tgtEl>
                                          <p:spTgt spid="59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grpId="4" nodeType="afterEffect">
                                  <p:stCondLst>
                                    <p:cond delay="0"/>
                                  </p:stCondLst>
                                  <p:childTnLst>
                                    <p:set>
                                      <p:cBhvr>
                                        <p:cTn id="21" dur="indefinite" fill="hold"/>
                                        <p:tgtEl>
                                          <p:spTgt spid="598"/>
                                        </p:tgtEl>
                                        <p:attrNameLst>
                                          <p:attrName>style.visibility</p:attrName>
                                        </p:attrNameLst>
                                      </p:cBhvr>
                                      <p:to>
                                        <p:strVal val="visible"/>
                                      </p:to>
                                    </p:set>
                                    <p:anim calcmode="lin" valueType="num">
                                      <p:cBhvr>
                                        <p:cTn id="22" dur="750" fill="hold"/>
                                        <p:tgtEl>
                                          <p:spTgt spid="598"/>
                                        </p:tgtEl>
                                        <p:attrNameLst>
                                          <p:attrName>ppt_x</p:attrName>
                                        </p:attrNameLst>
                                      </p:cBhvr>
                                      <p:tavLst>
                                        <p:tav tm="0">
                                          <p:val>
                                            <p:strVal val="0-#ppt_w/2"/>
                                          </p:val>
                                        </p:tav>
                                        <p:tav tm="100000">
                                          <p:val>
                                            <p:strVal val="#ppt_x"/>
                                          </p:val>
                                        </p:tav>
                                      </p:tavLst>
                                    </p:anim>
                                    <p:anim calcmode="lin" valueType="num">
                                      <p:cBhvr>
                                        <p:cTn id="23" dur="750" fill="hold"/>
                                        <p:tgtEl>
                                          <p:spTgt spid="598"/>
                                        </p:tgtEl>
                                        <p:attrNameLst>
                                          <p:attrName>ppt_y</p:attrName>
                                        </p:attrNameLst>
                                      </p:cBhvr>
                                      <p:tavLst>
                                        <p:tav tm="0">
                                          <p:val>
                                            <p:strVal val="#ppt_y"/>
                                          </p:val>
                                        </p:tav>
                                        <p:tav tm="100000">
                                          <p:val>
                                            <p:strVal val="#ppt_y"/>
                                          </p:val>
                                        </p:tav>
                                      </p:tavLst>
                                    </p:anim>
                                  </p:childTnLst>
                                </p:cTn>
                              </p:par>
                            </p:childTnLst>
                          </p:cTn>
                        </p:par>
                        <p:par>
                          <p:cTn id="24" fill="hold">
                            <p:stCondLst>
                              <p:cond delay="4000"/>
                            </p:stCondLst>
                            <p:childTnLst>
                              <p:par>
                                <p:cTn id="25" presetID="2" presetClass="entr" presetSubtype="8" fill="hold" grpId="5" nodeType="afterEffect">
                                  <p:stCondLst>
                                    <p:cond delay="0"/>
                                  </p:stCondLst>
                                  <p:childTnLst>
                                    <p:set>
                                      <p:cBhvr>
                                        <p:cTn id="26" dur="indefinite" fill="hold"/>
                                        <p:tgtEl>
                                          <p:spTgt spid="603"/>
                                        </p:tgtEl>
                                        <p:attrNameLst>
                                          <p:attrName>style.visibility</p:attrName>
                                        </p:attrNameLst>
                                      </p:cBhvr>
                                      <p:to>
                                        <p:strVal val="visible"/>
                                      </p:to>
                                    </p:set>
                                    <p:anim calcmode="lin" valueType="num">
                                      <p:cBhvr>
                                        <p:cTn id="27" dur="750" fill="hold"/>
                                        <p:tgtEl>
                                          <p:spTgt spid="603"/>
                                        </p:tgtEl>
                                        <p:attrNameLst>
                                          <p:attrName>ppt_x</p:attrName>
                                        </p:attrNameLst>
                                      </p:cBhvr>
                                      <p:tavLst>
                                        <p:tav tm="0">
                                          <p:val>
                                            <p:strVal val="0-#ppt_w/2"/>
                                          </p:val>
                                        </p:tav>
                                        <p:tav tm="100000">
                                          <p:val>
                                            <p:strVal val="#ppt_x"/>
                                          </p:val>
                                        </p:tav>
                                      </p:tavLst>
                                    </p:anim>
                                    <p:anim calcmode="lin" valueType="num">
                                      <p:cBhvr>
                                        <p:cTn id="28" dur="750" fill="hold"/>
                                        <p:tgtEl>
                                          <p:spTgt spid="6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 grpId="1" animBg="1" advAuto="0"/>
      <p:bldP spid="588" grpId="2" animBg="1" advAuto="0"/>
      <p:bldP spid="593" grpId="3" animBg="1" advAuto="0"/>
      <p:bldP spid="598" grpId="4" animBg="1" advAuto="0"/>
      <p:bldP spid="603" grpId="5" animBg="1" advAuto="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 name="Shape 606"/>
          <p:cNvSpPr/>
          <p:nvPr/>
        </p:nvSpPr>
        <p:spPr>
          <a:xfrm>
            <a:off x="4167620" y="3586667"/>
            <a:ext cx="743099" cy="743097"/>
          </a:xfrm>
          <a:prstGeom prst="ellipse">
            <a:avLst/>
          </a:prstGeom>
          <a:solidFill>
            <a:schemeClr val="accent2"/>
          </a:solidFill>
          <a:ln w="12700">
            <a:miter lim="400000"/>
          </a:ln>
        </p:spPr>
        <p:txBody>
          <a:bodyPr lIns="45719" rIns="45719" anchor="ctr"/>
          <a:lstStyle/>
          <a:p>
            <a:pPr algn="ctr">
              <a:defRPr>
                <a:solidFill>
                  <a:srgbClr val="FFFFFF"/>
                </a:solidFill>
              </a:defRPr>
            </a:pPr>
            <a:endParaRPr/>
          </a:p>
        </p:txBody>
      </p:sp>
      <p:sp>
        <p:nvSpPr>
          <p:cNvPr id="607" name="Shape 607"/>
          <p:cNvSpPr/>
          <p:nvPr/>
        </p:nvSpPr>
        <p:spPr>
          <a:xfrm>
            <a:off x="4976707" y="1193709"/>
            <a:ext cx="1818641" cy="358141"/>
          </a:xfrm>
          <a:prstGeom prst="rect">
            <a:avLst/>
          </a:prstGeom>
          <a:ln w="12700">
            <a:miter lim="400000"/>
          </a:ln>
        </p:spPr>
        <p:txBody>
          <a:bodyPr wrap="none" lIns="45719" rIns="45719">
            <a:normAutofit/>
          </a:bodyPr>
          <a:lstStyle>
            <a:lvl1pPr>
              <a:lnSpc>
                <a:spcPct val="80000"/>
              </a:lnSpc>
              <a:defRPr sz="1500" b="1">
                <a:solidFill>
                  <a:schemeClr val="accent1"/>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定时对公司环境卫生</a:t>
            </a:r>
          </a:p>
        </p:txBody>
      </p:sp>
      <p:sp>
        <p:nvSpPr>
          <p:cNvPr id="608" name="Shape 608"/>
          <p:cNvSpPr/>
          <p:nvPr/>
        </p:nvSpPr>
        <p:spPr>
          <a:xfrm>
            <a:off x="4167620" y="2285334"/>
            <a:ext cx="743099" cy="743097"/>
          </a:xfrm>
          <a:prstGeom prst="ellipse">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609" name="Shape 609"/>
          <p:cNvSpPr/>
          <p:nvPr/>
        </p:nvSpPr>
        <p:spPr>
          <a:xfrm>
            <a:off x="4167620" y="1054239"/>
            <a:ext cx="743099" cy="743097"/>
          </a:xfrm>
          <a:prstGeom prst="ellipse">
            <a:avLst/>
          </a:prstGeom>
          <a:solidFill>
            <a:schemeClr val="accent1"/>
          </a:solidFill>
          <a:ln w="12700">
            <a:miter lim="400000"/>
          </a:ln>
        </p:spPr>
        <p:txBody>
          <a:bodyPr lIns="45719" rIns="45719" anchor="ctr"/>
          <a:lstStyle/>
          <a:p>
            <a:pPr algn="ctr">
              <a:defRPr>
                <a:solidFill>
                  <a:srgbClr val="FFFFFF"/>
                </a:solidFill>
              </a:defRPr>
            </a:pPr>
            <a:endParaRPr/>
          </a:p>
        </p:txBody>
      </p:sp>
      <p:sp>
        <p:nvSpPr>
          <p:cNvPr id="610" name="Shape 610"/>
          <p:cNvSpPr/>
          <p:nvPr/>
        </p:nvSpPr>
        <p:spPr>
          <a:xfrm>
            <a:off x="4338875" y="2456691"/>
            <a:ext cx="400589" cy="400383"/>
          </a:xfrm>
          <a:custGeom>
            <a:avLst/>
            <a:gdLst/>
            <a:ahLst/>
            <a:cxnLst>
              <a:cxn ang="0">
                <a:pos x="wd2" y="hd2"/>
              </a:cxn>
              <a:cxn ang="5400000">
                <a:pos x="wd2" y="hd2"/>
              </a:cxn>
              <a:cxn ang="10800000">
                <a:pos x="wd2" y="hd2"/>
              </a:cxn>
              <a:cxn ang="16200000">
                <a:pos x="wd2" y="hd2"/>
              </a:cxn>
            </a:cxnLst>
            <a:rect l="0" t="0" r="r" b="b"/>
            <a:pathLst>
              <a:path w="20679" h="21528" extrusionOk="0">
                <a:moveTo>
                  <a:pt x="5773" y="14374"/>
                </a:moveTo>
                <a:lnTo>
                  <a:pt x="5773" y="14893"/>
                </a:lnTo>
                <a:lnTo>
                  <a:pt x="6271" y="14893"/>
                </a:lnTo>
                <a:close/>
                <a:moveTo>
                  <a:pt x="5773" y="13234"/>
                </a:moveTo>
                <a:lnTo>
                  <a:pt x="5773" y="13752"/>
                </a:lnTo>
                <a:lnTo>
                  <a:pt x="6769" y="14892"/>
                </a:lnTo>
                <a:lnTo>
                  <a:pt x="7366" y="14892"/>
                </a:lnTo>
                <a:close/>
                <a:moveTo>
                  <a:pt x="5773" y="12093"/>
                </a:moveTo>
                <a:lnTo>
                  <a:pt x="5773" y="12715"/>
                </a:lnTo>
                <a:lnTo>
                  <a:pt x="7366" y="14374"/>
                </a:lnTo>
                <a:lnTo>
                  <a:pt x="7366" y="13752"/>
                </a:lnTo>
                <a:close/>
                <a:moveTo>
                  <a:pt x="2025" y="11575"/>
                </a:moveTo>
                <a:cubicBezTo>
                  <a:pt x="2753" y="16130"/>
                  <a:pt x="5264" y="18744"/>
                  <a:pt x="9556" y="19504"/>
                </a:cubicBezTo>
                <a:cubicBezTo>
                  <a:pt x="9475" y="20178"/>
                  <a:pt x="9475" y="20853"/>
                  <a:pt x="9394" y="21528"/>
                </a:cubicBezTo>
                <a:cubicBezTo>
                  <a:pt x="3887" y="21106"/>
                  <a:pt x="162" y="16130"/>
                  <a:pt x="0" y="11743"/>
                </a:cubicBezTo>
                <a:cubicBezTo>
                  <a:pt x="648" y="11743"/>
                  <a:pt x="1377" y="11659"/>
                  <a:pt x="2025" y="11575"/>
                </a:cubicBezTo>
                <a:close/>
                <a:moveTo>
                  <a:pt x="5773" y="10953"/>
                </a:moveTo>
                <a:lnTo>
                  <a:pt x="5773" y="11575"/>
                </a:lnTo>
                <a:lnTo>
                  <a:pt x="7366" y="13234"/>
                </a:lnTo>
                <a:lnTo>
                  <a:pt x="7366" y="12715"/>
                </a:lnTo>
                <a:close/>
                <a:moveTo>
                  <a:pt x="6868" y="10538"/>
                </a:moveTo>
                <a:lnTo>
                  <a:pt x="7366" y="11056"/>
                </a:lnTo>
                <a:lnTo>
                  <a:pt x="7366" y="10538"/>
                </a:lnTo>
                <a:close/>
                <a:moveTo>
                  <a:pt x="5773" y="10538"/>
                </a:moveTo>
                <a:lnTo>
                  <a:pt x="7366" y="12197"/>
                </a:lnTo>
                <a:lnTo>
                  <a:pt x="7366" y="11575"/>
                </a:lnTo>
                <a:lnTo>
                  <a:pt x="6271" y="10538"/>
                </a:lnTo>
                <a:close/>
                <a:moveTo>
                  <a:pt x="5399" y="9812"/>
                </a:moveTo>
                <a:lnTo>
                  <a:pt x="7740" y="9812"/>
                </a:lnTo>
                <a:cubicBezTo>
                  <a:pt x="7901" y="9812"/>
                  <a:pt x="8063" y="9980"/>
                  <a:pt x="8063" y="10148"/>
                </a:cubicBezTo>
                <a:cubicBezTo>
                  <a:pt x="8063" y="10148"/>
                  <a:pt x="8063" y="10148"/>
                  <a:pt x="8063" y="15179"/>
                </a:cubicBezTo>
                <a:cubicBezTo>
                  <a:pt x="8063" y="15431"/>
                  <a:pt x="7901" y="15515"/>
                  <a:pt x="7740" y="15515"/>
                </a:cubicBezTo>
                <a:cubicBezTo>
                  <a:pt x="7740" y="15515"/>
                  <a:pt x="7740" y="15515"/>
                  <a:pt x="5399" y="15515"/>
                </a:cubicBezTo>
                <a:cubicBezTo>
                  <a:pt x="5238" y="15515"/>
                  <a:pt x="5077" y="15431"/>
                  <a:pt x="5077" y="15179"/>
                </a:cubicBezTo>
                <a:cubicBezTo>
                  <a:pt x="5077" y="15179"/>
                  <a:pt x="5077" y="15179"/>
                  <a:pt x="5077" y="10148"/>
                </a:cubicBezTo>
                <a:cubicBezTo>
                  <a:pt x="5077" y="9980"/>
                  <a:pt x="5238" y="9812"/>
                  <a:pt x="5399" y="9812"/>
                </a:cubicBezTo>
                <a:close/>
                <a:moveTo>
                  <a:pt x="20545" y="8983"/>
                </a:moveTo>
                <a:cubicBezTo>
                  <a:pt x="21600" y="16139"/>
                  <a:pt x="16243" y="21360"/>
                  <a:pt x="11211" y="21528"/>
                </a:cubicBezTo>
                <a:cubicBezTo>
                  <a:pt x="11130" y="20854"/>
                  <a:pt x="11130" y="20181"/>
                  <a:pt x="11049" y="19423"/>
                </a:cubicBezTo>
                <a:cubicBezTo>
                  <a:pt x="13403" y="19171"/>
                  <a:pt x="15432" y="18076"/>
                  <a:pt x="16893" y="16139"/>
                </a:cubicBezTo>
                <a:cubicBezTo>
                  <a:pt x="18353" y="14119"/>
                  <a:pt x="18840" y="11845"/>
                  <a:pt x="18516" y="9404"/>
                </a:cubicBezTo>
                <a:cubicBezTo>
                  <a:pt x="19165" y="9235"/>
                  <a:pt x="19814" y="9151"/>
                  <a:pt x="20545" y="8983"/>
                </a:cubicBezTo>
                <a:close/>
                <a:moveTo>
                  <a:pt x="13239" y="8672"/>
                </a:moveTo>
                <a:lnTo>
                  <a:pt x="13239" y="14892"/>
                </a:lnTo>
                <a:lnTo>
                  <a:pt x="14831" y="14892"/>
                </a:lnTo>
                <a:lnTo>
                  <a:pt x="14831" y="8672"/>
                </a:lnTo>
                <a:close/>
                <a:moveTo>
                  <a:pt x="12765" y="7946"/>
                </a:moveTo>
                <a:lnTo>
                  <a:pt x="15106" y="7946"/>
                </a:lnTo>
                <a:cubicBezTo>
                  <a:pt x="15267" y="7946"/>
                  <a:pt x="15429" y="8114"/>
                  <a:pt x="15429" y="8282"/>
                </a:cubicBezTo>
                <a:cubicBezTo>
                  <a:pt x="15429" y="8282"/>
                  <a:pt x="15429" y="8282"/>
                  <a:pt x="15429" y="15178"/>
                </a:cubicBezTo>
                <a:cubicBezTo>
                  <a:pt x="15429" y="15430"/>
                  <a:pt x="15267" y="15515"/>
                  <a:pt x="15106" y="15515"/>
                </a:cubicBezTo>
                <a:cubicBezTo>
                  <a:pt x="15106" y="15515"/>
                  <a:pt x="15106" y="15515"/>
                  <a:pt x="12765" y="15515"/>
                </a:cubicBezTo>
                <a:cubicBezTo>
                  <a:pt x="12604" y="15515"/>
                  <a:pt x="12442" y="15430"/>
                  <a:pt x="12442" y="15178"/>
                </a:cubicBezTo>
                <a:cubicBezTo>
                  <a:pt x="12442" y="15178"/>
                  <a:pt x="12442" y="15178"/>
                  <a:pt x="12442" y="8282"/>
                </a:cubicBezTo>
                <a:cubicBezTo>
                  <a:pt x="12442" y="8114"/>
                  <a:pt x="12604" y="7946"/>
                  <a:pt x="12765" y="7946"/>
                </a:cubicBezTo>
                <a:close/>
                <a:moveTo>
                  <a:pt x="9180" y="5147"/>
                </a:moveTo>
                <a:lnTo>
                  <a:pt x="11425" y="5147"/>
                </a:lnTo>
                <a:cubicBezTo>
                  <a:pt x="11665" y="5147"/>
                  <a:pt x="11746" y="5231"/>
                  <a:pt x="11746" y="5484"/>
                </a:cubicBezTo>
                <a:cubicBezTo>
                  <a:pt x="11746" y="5484"/>
                  <a:pt x="11746" y="5484"/>
                  <a:pt x="11746" y="15177"/>
                </a:cubicBezTo>
                <a:cubicBezTo>
                  <a:pt x="11746" y="15430"/>
                  <a:pt x="11665" y="15515"/>
                  <a:pt x="11425" y="15515"/>
                </a:cubicBezTo>
                <a:cubicBezTo>
                  <a:pt x="11425" y="15515"/>
                  <a:pt x="11425" y="15515"/>
                  <a:pt x="9180" y="15515"/>
                </a:cubicBezTo>
                <a:cubicBezTo>
                  <a:pt x="8939" y="15515"/>
                  <a:pt x="8859" y="15430"/>
                  <a:pt x="8859" y="15177"/>
                </a:cubicBezTo>
                <a:cubicBezTo>
                  <a:pt x="8859" y="15177"/>
                  <a:pt x="8859" y="15177"/>
                  <a:pt x="8859" y="5484"/>
                </a:cubicBezTo>
                <a:cubicBezTo>
                  <a:pt x="8859" y="5231"/>
                  <a:pt x="8939" y="5147"/>
                  <a:pt x="9180" y="5147"/>
                </a:cubicBezTo>
                <a:close/>
                <a:moveTo>
                  <a:pt x="16173" y="2036"/>
                </a:moveTo>
                <a:cubicBezTo>
                  <a:pt x="17968" y="3383"/>
                  <a:pt x="19191" y="5066"/>
                  <a:pt x="20007" y="7169"/>
                </a:cubicBezTo>
                <a:cubicBezTo>
                  <a:pt x="19355" y="7422"/>
                  <a:pt x="18702" y="7674"/>
                  <a:pt x="18049" y="7842"/>
                </a:cubicBezTo>
                <a:cubicBezTo>
                  <a:pt x="17723" y="7001"/>
                  <a:pt x="17315" y="6244"/>
                  <a:pt x="16825" y="5570"/>
                </a:cubicBezTo>
                <a:cubicBezTo>
                  <a:pt x="16254" y="4897"/>
                  <a:pt x="15683" y="4308"/>
                  <a:pt x="15030" y="3803"/>
                </a:cubicBezTo>
                <a:cubicBezTo>
                  <a:pt x="15357" y="3214"/>
                  <a:pt x="15765" y="2625"/>
                  <a:pt x="16173" y="2036"/>
                </a:cubicBezTo>
                <a:close/>
                <a:moveTo>
                  <a:pt x="9731" y="12"/>
                </a:moveTo>
                <a:cubicBezTo>
                  <a:pt x="11338" y="-72"/>
                  <a:pt x="12975" y="266"/>
                  <a:pt x="14632" y="984"/>
                </a:cubicBezTo>
                <a:cubicBezTo>
                  <a:pt x="14309" y="1659"/>
                  <a:pt x="14066" y="2335"/>
                  <a:pt x="13743" y="3010"/>
                </a:cubicBezTo>
                <a:cubicBezTo>
                  <a:pt x="8165" y="392"/>
                  <a:pt x="2344" y="4530"/>
                  <a:pt x="2021" y="10020"/>
                </a:cubicBezTo>
                <a:cubicBezTo>
                  <a:pt x="1374" y="10020"/>
                  <a:pt x="647" y="9935"/>
                  <a:pt x="0" y="9851"/>
                </a:cubicBezTo>
                <a:cubicBezTo>
                  <a:pt x="404" y="6219"/>
                  <a:pt x="2021" y="3433"/>
                  <a:pt x="5012" y="1575"/>
                </a:cubicBezTo>
                <a:cubicBezTo>
                  <a:pt x="6548" y="604"/>
                  <a:pt x="8125" y="97"/>
                  <a:pt x="9731" y="12"/>
                </a:cubicBezTo>
                <a:close/>
              </a:path>
            </a:pathLst>
          </a:custGeom>
          <a:solidFill>
            <a:srgbClr val="FFFFFF"/>
          </a:solidFill>
          <a:ln w="12700">
            <a:miter lim="400000"/>
          </a:ln>
        </p:spPr>
        <p:txBody>
          <a:bodyPr lIns="45719" rIns="45719" anchor="ctr"/>
          <a:lstStyle/>
          <a:p>
            <a:pPr algn="ctr"/>
            <a:endParaRPr/>
          </a:p>
        </p:txBody>
      </p:sp>
      <p:sp>
        <p:nvSpPr>
          <p:cNvPr id="611" name="Shape 611"/>
          <p:cNvSpPr/>
          <p:nvPr/>
        </p:nvSpPr>
        <p:spPr>
          <a:xfrm>
            <a:off x="4976707" y="2450501"/>
            <a:ext cx="1818641" cy="358141"/>
          </a:xfrm>
          <a:prstGeom prst="rect">
            <a:avLst/>
          </a:prstGeom>
          <a:ln w="12700">
            <a:miter lim="400000"/>
          </a:ln>
        </p:spPr>
        <p:txBody>
          <a:bodyPr wrap="none" lIns="45719" rIns="45719">
            <a:normAutofit/>
          </a:bodyPr>
          <a:lstStyle>
            <a:lvl1pPr>
              <a:lnSpc>
                <a:spcPct val="80000"/>
              </a:lnSpc>
              <a:defRPr sz="1500" b="1">
                <a:solidFill>
                  <a:schemeClr val="accent1"/>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消防器材和设备设施</a:t>
            </a:r>
          </a:p>
        </p:txBody>
      </p:sp>
      <p:sp>
        <p:nvSpPr>
          <p:cNvPr id="612" name="Shape 612"/>
          <p:cNvSpPr/>
          <p:nvPr/>
        </p:nvSpPr>
        <p:spPr>
          <a:xfrm>
            <a:off x="4976707" y="3761916"/>
            <a:ext cx="1818641" cy="358141"/>
          </a:xfrm>
          <a:prstGeom prst="rect">
            <a:avLst/>
          </a:prstGeom>
          <a:ln w="12700">
            <a:miter lim="400000"/>
          </a:ln>
        </p:spPr>
        <p:txBody>
          <a:bodyPr wrap="none" lIns="45719" rIns="45719">
            <a:normAutofit/>
          </a:bodyPr>
          <a:lstStyle>
            <a:lvl1pPr>
              <a:lnSpc>
                <a:spcPct val="80000"/>
              </a:lnSpc>
              <a:defRPr sz="1500" b="1">
                <a:solidFill>
                  <a:schemeClr val="accent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工厂纪律等进行检查</a:t>
            </a:r>
          </a:p>
        </p:txBody>
      </p:sp>
      <p:grpSp>
        <p:nvGrpSpPr>
          <p:cNvPr id="615" name="Group 615"/>
          <p:cNvGrpSpPr/>
          <p:nvPr/>
        </p:nvGrpSpPr>
        <p:grpSpPr>
          <a:xfrm>
            <a:off x="1195300" y="1734746"/>
            <a:ext cx="1844277" cy="1844274"/>
            <a:chOff x="0" y="0"/>
            <a:chExt cx="1844275" cy="1844272"/>
          </a:xfrm>
        </p:grpSpPr>
        <p:sp>
          <p:nvSpPr>
            <p:cNvPr id="613" name="Shape 613"/>
            <p:cNvSpPr/>
            <p:nvPr/>
          </p:nvSpPr>
          <p:spPr>
            <a:xfrm>
              <a:off x="0" y="-1"/>
              <a:ext cx="1844276" cy="1844274"/>
            </a:xfrm>
            <a:prstGeom prst="ellipse">
              <a:avLst/>
            </a:prstGeom>
            <a:solidFill>
              <a:srgbClr val="FFFFFF"/>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614" name="Shape 614"/>
            <p:cNvSpPr/>
            <p:nvPr/>
          </p:nvSpPr>
          <p:spPr>
            <a:xfrm>
              <a:off x="641467" y="717665"/>
              <a:ext cx="561341" cy="408941"/>
            </a:xfrm>
            <a:prstGeom prst="rect">
              <a:avLst/>
            </a:prstGeom>
            <a:noFill/>
            <a:ln w="12700" cap="flat">
              <a:noFill/>
              <a:miter lim="400000"/>
            </a:ln>
            <a:effectLst/>
          </p:spPr>
          <p:txBody>
            <a:bodyPr wrap="none" lIns="45719" tIns="45719" rIns="45719" bIns="45719" numCol="1" anchor="ctr">
              <a:normAutofit/>
            </a:bodyPr>
            <a:lstStyle>
              <a:lvl1pPr algn="ctr">
                <a:defRPr>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检查</a:t>
              </a:r>
            </a:p>
          </p:txBody>
        </p:sp>
      </p:grpSp>
      <p:grpSp>
        <p:nvGrpSpPr>
          <p:cNvPr id="619" name="Group 619"/>
          <p:cNvGrpSpPr/>
          <p:nvPr/>
        </p:nvGrpSpPr>
        <p:grpSpPr>
          <a:xfrm>
            <a:off x="1310785" y="1850232"/>
            <a:ext cx="1613464" cy="1613333"/>
            <a:chOff x="0" y="0"/>
            <a:chExt cx="1613462" cy="1613332"/>
          </a:xfrm>
        </p:grpSpPr>
        <p:sp>
          <p:nvSpPr>
            <p:cNvPr id="616" name="Shape 616"/>
            <p:cNvSpPr/>
            <p:nvPr/>
          </p:nvSpPr>
          <p:spPr>
            <a:xfrm>
              <a:off x="0" y="0"/>
              <a:ext cx="1613306" cy="161330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672" y="10800"/>
                  </a:moveTo>
                  <a:cubicBezTo>
                    <a:pt x="3672" y="14737"/>
                    <a:pt x="6863" y="17928"/>
                    <a:pt x="10800" y="17928"/>
                  </a:cubicBezTo>
                  <a:cubicBezTo>
                    <a:pt x="14737" y="17928"/>
                    <a:pt x="17928" y="14737"/>
                    <a:pt x="17928" y="10800"/>
                  </a:cubicBezTo>
                  <a:cubicBezTo>
                    <a:pt x="17928" y="6863"/>
                    <a:pt x="14737" y="3672"/>
                    <a:pt x="10800" y="3672"/>
                  </a:cubicBezTo>
                  <a:cubicBezTo>
                    <a:pt x="6863" y="3672"/>
                    <a:pt x="3672" y="6863"/>
                    <a:pt x="3672" y="10800"/>
                  </a:cubicBezTo>
                  <a:close/>
                </a:path>
              </a:pathLst>
            </a:custGeom>
            <a:solidFill>
              <a:schemeClr val="accent1"/>
            </a:solidFill>
            <a:ln w="38100" cap="flat">
              <a:solidFill>
                <a:srgbClr val="FFFFFF"/>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617" name="Shape 617"/>
            <p:cNvSpPr/>
            <p:nvPr/>
          </p:nvSpPr>
          <p:spPr>
            <a:xfrm>
              <a:off x="99778" y="693766"/>
              <a:ext cx="1513628" cy="919567"/>
            </a:xfrm>
            <a:custGeom>
              <a:avLst/>
              <a:gdLst/>
              <a:ahLst/>
              <a:cxnLst>
                <a:cxn ang="0">
                  <a:pos x="wd2" y="hd2"/>
                </a:cxn>
                <a:cxn ang="5400000">
                  <a:pos x="wd2" y="hd2"/>
                </a:cxn>
                <a:cxn ang="10800000">
                  <a:pos x="wd2" y="hd2"/>
                </a:cxn>
                <a:cxn ang="16200000">
                  <a:pos x="wd2" y="hd2"/>
                </a:cxn>
              </a:cxnLst>
              <a:rect l="0" t="0" r="r" b="b"/>
              <a:pathLst>
                <a:path w="20852" h="20722" extrusionOk="0">
                  <a:moveTo>
                    <a:pt x="20741" y="0"/>
                  </a:moveTo>
                  <a:lnTo>
                    <a:pt x="20741" y="0"/>
                  </a:lnTo>
                  <a:cubicBezTo>
                    <a:pt x="21600" y="9941"/>
                    <a:pt x="17370" y="19138"/>
                    <a:pt x="11293" y="20543"/>
                  </a:cubicBezTo>
                  <a:cubicBezTo>
                    <a:pt x="6720" y="21600"/>
                    <a:pt x="2225" y="17921"/>
                    <a:pt x="0" y="11301"/>
                  </a:cubicBezTo>
                  <a:lnTo>
                    <a:pt x="3311" y="8324"/>
                  </a:lnTo>
                  <a:lnTo>
                    <a:pt x="3311" y="8324"/>
                  </a:lnTo>
                  <a:cubicBezTo>
                    <a:pt x="5262" y="14130"/>
                    <a:pt x="9722" y="16249"/>
                    <a:pt x="13271" y="13057"/>
                  </a:cubicBezTo>
                  <a:cubicBezTo>
                    <a:pt x="15942" y="10655"/>
                    <a:pt x="17427" y="5802"/>
                    <a:pt x="17000" y="865"/>
                  </a:cubicBezTo>
                  <a:close/>
                </a:path>
              </a:pathLst>
            </a:custGeom>
            <a:solidFill>
              <a:schemeClr val="accent2"/>
            </a:solidFill>
            <a:ln w="38100" cap="flat">
              <a:solidFill>
                <a:srgbClr val="FFFFFF"/>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618" name="Shape 618"/>
            <p:cNvSpPr/>
            <p:nvPr/>
          </p:nvSpPr>
          <p:spPr>
            <a:xfrm>
              <a:off x="1058656" y="96091"/>
              <a:ext cx="554807" cy="1236794"/>
            </a:xfrm>
            <a:custGeom>
              <a:avLst/>
              <a:gdLst/>
              <a:ahLst/>
              <a:cxnLst>
                <a:cxn ang="0">
                  <a:pos x="wd2" y="hd2"/>
                </a:cxn>
                <a:cxn ang="5400000">
                  <a:pos x="wd2" y="hd2"/>
                </a:cxn>
                <a:cxn ang="10800000">
                  <a:pos x="wd2" y="hd2"/>
                </a:cxn>
                <a:cxn ang="16200000">
                  <a:pos x="wd2" y="hd2"/>
                </a:cxn>
              </a:cxnLst>
              <a:rect l="0" t="0" r="r" b="b"/>
              <a:pathLst>
                <a:path w="17901" h="21600" extrusionOk="0">
                  <a:moveTo>
                    <a:pt x="4189" y="0"/>
                  </a:moveTo>
                  <a:lnTo>
                    <a:pt x="4189" y="0"/>
                  </a:lnTo>
                  <a:cubicBezTo>
                    <a:pt x="16851" y="3683"/>
                    <a:pt x="21600" y="12224"/>
                    <a:pt x="14796" y="19078"/>
                  </a:cubicBezTo>
                  <a:cubicBezTo>
                    <a:pt x="13901" y="19979"/>
                    <a:pt x="12828" y="20825"/>
                    <a:pt x="11595" y="21600"/>
                  </a:cubicBezTo>
                  <a:lnTo>
                    <a:pt x="4888" y="18475"/>
                  </a:lnTo>
                  <a:cubicBezTo>
                    <a:pt x="11077" y="14583"/>
                    <a:pt x="10266" y="8713"/>
                    <a:pt x="3075" y="5363"/>
                  </a:cubicBezTo>
                  <a:cubicBezTo>
                    <a:pt x="2130" y="4922"/>
                    <a:pt x="1099" y="4539"/>
                    <a:pt x="0" y="4219"/>
                  </a:cubicBezTo>
                  <a:close/>
                </a:path>
              </a:pathLst>
            </a:custGeom>
            <a:solidFill>
              <a:schemeClr val="accent1"/>
            </a:solidFill>
            <a:ln w="38100" cap="flat">
              <a:solidFill>
                <a:srgbClr val="FFFFFF"/>
              </a:solidFill>
              <a:prstDash val="solid"/>
              <a:round/>
            </a:ln>
            <a:effectLst/>
          </p:spPr>
          <p:txBody>
            <a:bodyPr wrap="square" lIns="45719" tIns="45719" rIns="45719" bIns="45719" numCol="1" anchor="ctr">
              <a:noAutofit/>
            </a:bodyPr>
            <a:lstStyle/>
            <a:p>
              <a:pPr algn="ctr">
                <a:defRPr>
                  <a:solidFill>
                    <a:srgbClr val="FFFFFF"/>
                  </a:solidFill>
                </a:defRPr>
              </a:pPr>
              <a:endParaRPr/>
            </a:p>
          </p:txBody>
        </p:sp>
      </p:grpSp>
      <p:sp>
        <p:nvSpPr>
          <p:cNvPr id="627" name="Shape 627"/>
          <p:cNvSpPr/>
          <p:nvPr/>
        </p:nvSpPr>
        <p:spPr>
          <a:xfrm>
            <a:off x="3039395" y="2656882"/>
            <a:ext cx="1128226" cy="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ln>
            <a:solidFill>
              <a:srgbClr val="306786"/>
            </a:solidFill>
          </a:ln>
        </p:spPr>
        <p:txBody>
          <a:bodyPr/>
          <a:lstStyle/>
          <a:p>
            <a:endParaRPr/>
          </a:p>
        </p:txBody>
      </p:sp>
      <p:sp>
        <p:nvSpPr>
          <p:cNvPr id="628" name="Shape 628"/>
          <p:cNvSpPr/>
          <p:nvPr/>
        </p:nvSpPr>
        <p:spPr>
          <a:xfrm>
            <a:off x="2117090" y="1424939"/>
            <a:ext cx="2049781" cy="3086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path>
            </a:pathLst>
          </a:custGeom>
          <a:ln>
            <a:solidFill>
              <a:srgbClr val="306786"/>
            </a:solidFill>
          </a:ln>
        </p:spPr>
        <p:txBody>
          <a:bodyPr/>
          <a:lstStyle/>
          <a:p>
            <a:endParaRPr/>
          </a:p>
        </p:txBody>
      </p:sp>
      <p:sp>
        <p:nvSpPr>
          <p:cNvPr id="629" name="Shape 629"/>
          <p:cNvSpPr/>
          <p:nvPr/>
        </p:nvSpPr>
        <p:spPr>
          <a:xfrm>
            <a:off x="2117090" y="3577589"/>
            <a:ext cx="2049781" cy="37973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path>
            </a:pathLst>
          </a:custGeom>
          <a:ln>
            <a:solidFill>
              <a:srgbClr val="306786"/>
            </a:solidFill>
          </a:ln>
        </p:spPr>
        <p:txBody>
          <a:bodyPr/>
          <a:lstStyle/>
          <a:p>
            <a:endParaRPr/>
          </a:p>
        </p:txBody>
      </p:sp>
      <p:sp>
        <p:nvSpPr>
          <p:cNvPr id="623" name="Shape 623"/>
          <p:cNvSpPr/>
          <p:nvPr/>
        </p:nvSpPr>
        <p:spPr>
          <a:xfrm>
            <a:off x="4338875" y="1225595"/>
            <a:ext cx="400589" cy="400384"/>
          </a:xfrm>
          <a:custGeom>
            <a:avLst/>
            <a:gdLst/>
            <a:ahLst/>
            <a:cxnLst>
              <a:cxn ang="0">
                <a:pos x="wd2" y="hd2"/>
              </a:cxn>
              <a:cxn ang="5400000">
                <a:pos x="wd2" y="hd2"/>
              </a:cxn>
              <a:cxn ang="10800000">
                <a:pos x="wd2" y="hd2"/>
              </a:cxn>
              <a:cxn ang="16200000">
                <a:pos x="wd2" y="hd2"/>
              </a:cxn>
            </a:cxnLst>
            <a:rect l="0" t="0" r="r" b="b"/>
            <a:pathLst>
              <a:path w="20679" h="21528" extrusionOk="0">
                <a:moveTo>
                  <a:pt x="5773" y="14374"/>
                </a:moveTo>
                <a:lnTo>
                  <a:pt x="5773" y="14893"/>
                </a:lnTo>
                <a:lnTo>
                  <a:pt x="6271" y="14893"/>
                </a:lnTo>
                <a:close/>
                <a:moveTo>
                  <a:pt x="5773" y="13234"/>
                </a:moveTo>
                <a:lnTo>
                  <a:pt x="5773" y="13752"/>
                </a:lnTo>
                <a:lnTo>
                  <a:pt x="6769" y="14892"/>
                </a:lnTo>
                <a:lnTo>
                  <a:pt x="7366" y="14892"/>
                </a:lnTo>
                <a:close/>
                <a:moveTo>
                  <a:pt x="5773" y="12093"/>
                </a:moveTo>
                <a:lnTo>
                  <a:pt x="5773" y="12715"/>
                </a:lnTo>
                <a:lnTo>
                  <a:pt x="7366" y="14374"/>
                </a:lnTo>
                <a:lnTo>
                  <a:pt x="7366" y="13752"/>
                </a:lnTo>
                <a:close/>
                <a:moveTo>
                  <a:pt x="2025" y="11575"/>
                </a:moveTo>
                <a:cubicBezTo>
                  <a:pt x="2753" y="16130"/>
                  <a:pt x="5264" y="18744"/>
                  <a:pt x="9556" y="19504"/>
                </a:cubicBezTo>
                <a:cubicBezTo>
                  <a:pt x="9475" y="20178"/>
                  <a:pt x="9475" y="20853"/>
                  <a:pt x="9394" y="21528"/>
                </a:cubicBezTo>
                <a:cubicBezTo>
                  <a:pt x="3887" y="21106"/>
                  <a:pt x="162" y="16130"/>
                  <a:pt x="0" y="11743"/>
                </a:cubicBezTo>
                <a:cubicBezTo>
                  <a:pt x="648" y="11743"/>
                  <a:pt x="1377" y="11659"/>
                  <a:pt x="2025" y="11575"/>
                </a:cubicBezTo>
                <a:close/>
                <a:moveTo>
                  <a:pt x="5773" y="10953"/>
                </a:moveTo>
                <a:lnTo>
                  <a:pt x="5773" y="11575"/>
                </a:lnTo>
                <a:lnTo>
                  <a:pt x="7366" y="13234"/>
                </a:lnTo>
                <a:lnTo>
                  <a:pt x="7366" y="12715"/>
                </a:lnTo>
                <a:close/>
                <a:moveTo>
                  <a:pt x="6868" y="10538"/>
                </a:moveTo>
                <a:lnTo>
                  <a:pt x="7366" y="11056"/>
                </a:lnTo>
                <a:lnTo>
                  <a:pt x="7366" y="10538"/>
                </a:lnTo>
                <a:close/>
                <a:moveTo>
                  <a:pt x="5773" y="10538"/>
                </a:moveTo>
                <a:lnTo>
                  <a:pt x="7366" y="12197"/>
                </a:lnTo>
                <a:lnTo>
                  <a:pt x="7366" y="11575"/>
                </a:lnTo>
                <a:lnTo>
                  <a:pt x="6271" y="10538"/>
                </a:lnTo>
                <a:close/>
                <a:moveTo>
                  <a:pt x="5399" y="9812"/>
                </a:moveTo>
                <a:lnTo>
                  <a:pt x="7740" y="9812"/>
                </a:lnTo>
                <a:cubicBezTo>
                  <a:pt x="7901" y="9812"/>
                  <a:pt x="8063" y="9980"/>
                  <a:pt x="8063" y="10148"/>
                </a:cubicBezTo>
                <a:cubicBezTo>
                  <a:pt x="8063" y="10148"/>
                  <a:pt x="8063" y="10148"/>
                  <a:pt x="8063" y="15179"/>
                </a:cubicBezTo>
                <a:cubicBezTo>
                  <a:pt x="8063" y="15431"/>
                  <a:pt x="7901" y="15515"/>
                  <a:pt x="7740" y="15515"/>
                </a:cubicBezTo>
                <a:cubicBezTo>
                  <a:pt x="7740" y="15515"/>
                  <a:pt x="7740" y="15515"/>
                  <a:pt x="5399" y="15515"/>
                </a:cubicBezTo>
                <a:cubicBezTo>
                  <a:pt x="5238" y="15515"/>
                  <a:pt x="5077" y="15431"/>
                  <a:pt x="5077" y="15179"/>
                </a:cubicBezTo>
                <a:cubicBezTo>
                  <a:pt x="5077" y="15179"/>
                  <a:pt x="5077" y="15179"/>
                  <a:pt x="5077" y="10148"/>
                </a:cubicBezTo>
                <a:cubicBezTo>
                  <a:pt x="5077" y="9980"/>
                  <a:pt x="5238" y="9812"/>
                  <a:pt x="5399" y="9812"/>
                </a:cubicBezTo>
                <a:close/>
                <a:moveTo>
                  <a:pt x="20545" y="8983"/>
                </a:moveTo>
                <a:cubicBezTo>
                  <a:pt x="21600" y="16139"/>
                  <a:pt x="16243" y="21360"/>
                  <a:pt x="11211" y="21528"/>
                </a:cubicBezTo>
                <a:cubicBezTo>
                  <a:pt x="11130" y="20854"/>
                  <a:pt x="11130" y="20181"/>
                  <a:pt x="11049" y="19423"/>
                </a:cubicBezTo>
                <a:cubicBezTo>
                  <a:pt x="13403" y="19171"/>
                  <a:pt x="15432" y="18076"/>
                  <a:pt x="16893" y="16139"/>
                </a:cubicBezTo>
                <a:cubicBezTo>
                  <a:pt x="18353" y="14119"/>
                  <a:pt x="18840" y="11845"/>
                  <a:pt x="18516" y="9404"/>
                </a:cubicBezTo>
                <a:cubicBezTo>
                  <a:pt x="19165" y="9235"/>
                  <a:pt x="19814" y="9151"/>
                  <a:pt x="20545" y="8983"/>
                </a:cubicBezTo>
                <a:close/>
                <a:moveTo>
                  <a:pt x="13239" y="8672"/>
                </a:moveTo>
                <a:lnTo>
                  <a:pt x="13239" y="14892"/>
                </a:lnTo>
                <a:lnTo>
                  <a:pt x="14831" y="14892"/>
                </a:lnTo>
                <a:lnTo>
                  <a:pt x="14831" y="8672"/>
                </a:lnTo>
                <a:close/>
                <a:moveTo>
                  <a:pt x="12765" y="7946"/>
                </a:moveTo>
                <a:lnTo>
                  <a:pt x="15106" y="7946"/>
                </a:lnTo>
                <a:cubicBezTo>
                  <a:pt x="15267" y="7946"/>
                  <a:pt x="15429" y="8114"/>
                  <a:pt x="15429" y="8282"/>
                </a:cubicBezTo>
                <a:cubicBezTo>
                  <a:pt x="15429" y="8282"/>
                  <a:pt x="15429" y="8282"/>
                  <a:pt x="15429" y="15178"/>
                </a:cubicBezTo>
                <a:cubicBezTo>
                  <a:pt x="15429" y="15430"/>
                  <a:pt x="15267" y="15515"/>
                  <a:pt x="15106" y="15515"/>
                </a:cubicBezTo>
                <a:cubicBezTo>
                  <a:pt x="15106" y="15515"/>
                  <a:pt x="15106" y="15515"/>
                  <a:pt x="12765" y="15515"/>
                </a:cubicBezTo>
                <a:cubicBezTo>
                  <a:pt x="12604" y="15515"/>
                  <a:pt x="12442" y="15430"/>
                  <a:pt x="12442" y="15178"/>
                </a:cubicBezTo>
                <a:cubicBezTo>
                  <a:pt x="12442" y="15178"/>
                  <a:pt x="12442" y="15178"/>
                  <a:pt x="12442" y="8282"/>
                </a:cubicBezTo>
                <a:cubicBezTo>
                  <a:pt x="12442" y="8114"/>
                  <a:pt x="12604" y="7946"/>
                  <a:pt x="12765" y="7946"/>
                </a:cubicBezTo>
                <a:close/>
                <a:moveTo>
                  <a:pt x="9180" y="5147"/>
                </a:moveTo>
                <a:lnTo>
                  <a:pt x="11425" y="5147"/>
                </a:lnTo>
                <a:cubicBezTo>
                  <a:pt x="11665" y="5147"/>
                  <a:pt x="11746" y="5231"/>
                  <a:pt x="11746" y="5484"/>
                </a:cubicBezTo>
                <a:cubicBezTo>
                  <a:pt x="11746" y="5484"/>
                  <a:pt x="11746" y="5484"/>
                  <a:pt x="11746" y="15177"/>
                </a:cubicBezTo>
                <a:cubicBezTo>
                  <a:pt x="11746" y="15430"/>
                  <a:pt x="11665" y="15515"/>
                  <a:pt x="11425" y="15515"/>
                </a:cubicBezTo>
                <a:cubicBezTo>
                  <a:pt x="11425" y="15515"/>
                  <a:pt x="11425" y="15515"/>
                  <a:pt x="9180" y="15515"/>
                </a:cubicBezTo>
                <a:cubicBezTo>
                  <a:pt x="8939" y="15515"/>
                  <a:pt x="8859" y="15430"/>
                  <a:pt x="8859" y="15177"/>
                </a:cubicBezTo>
                <a:cubicBezTo>
                  <a:pt x="8859" y="15177"/>
                  <a:pt x="8859" y="15177"/>
                  <a:pt x="8859" y="5484"/>
                </a:cubicBezTo>
                <a:cubicBezTo>
                  <a:pt x="8859" y="5231"/>
                  <a:pt x="8939" y="5147"/>
                  <a:pt x="9180" y="5147"/>
                </a:cubicBezTo>
                <a:close/>
                <a:moveTo>
                  <a:pt x="16173" y="2036"/>
                </a:moveTo>
                <a:cubicBezTo>
                  <a:pt x="17968" y="3383"/>
                  <a:pt x="19191" y="5066"/>
                  <a:pt x="20007" y="7169"/>
                </a:cubicBezTo>
                <a:cubicBezTo>
                  <a:pt x="19355" y="7422"/>
                  <a:pt x="18702" y="7674"/>
                  <a:pt x="18049" y="7842"/>
                </a:cubicBezTo>
                <a:cubicBezTo>
                  <a:pt x="17723" y="7001"/>
                  <a:pt x="17315" y="6244"/>
                  <a:pt x="16825" y="5570"/>
                </a:cubicBezTo>
                <a:cubicBezTo>
                  <a:pt x="16254" y="4897"/>
                  <a:pt x="15683" y="4308"/>
                  <a:pt x="15030" y="3803"/>
                </a:cubicBezTo>
                <a:cubicBezTo>
                  <a:pt x="15357" y="3214"/>
                  <a:pt x="15765" y="2625"/>
                  <a:pt x="16173" y="2036"/>
                </a:cubicBezTo>
                <a:close/>
                <a:moveTo>
                  <a:pt x="9731" y="12"/>
                </a:moveTo>
                <a:cubicBezTo>
                  <a:pt x="11338" y="-72"/>
                  <a:pt x="12975" y="266"/>
                  <a:pt x="14632" y="984"/>
                </a:cubicBezTo>
                <a:cubicBezTo>
                  <a:pt x="14309" y="1659"/>
                  <a:pt x="14066" y="2335"/>
                  <a:pt x="13743" y="3010"/>
                </a:cubicBezTo>
                <a:cubicBezTo>
                  <a:pt x="8165" y="392"/>
                  <a:pt x="2344" y="4530"/>
                  <a:pt x="2021" y="10020"/>
                </a:cubicBezTo>
                <a:cubicBezTo>
                  <a:pt x="1374" y="10020"/>
                  <a:pt x="647" y="9935"/>
                  <a:pt x="0" y="9851"/>
                </a:cubicBezTo>
                <a:cubicBezTo>
                  <a:pt x="404" y="6219"/>
                  <a:pt x="2021" y="3433"/>
                  <a:pt x="5012" y="1575"/>
                </a:cubicBezTo>
                <a:cubicBezTo>
                  <a:pt x="6548" y="604"/>
                  <a:pt x="8125" y="97"/>
                  <a:pt x="9731" y="12"/>
                </a:cubicBezTo>
                <a:close/>
              </a:path>
            </a:pathLst>
          </a:custGeom>
          <a:solidFill>
            <a:srgbClr val="FFFFFF"/>
          </a:solidFill>
          <a:ln w="12700">
            <a:miter lim="400000"/>
          </a:ln>
        </p:spPr>
        <p:txBody>
          <a:bodyPr lIns="45719" rIns="45719" anchor="ctr"/>
          <a:lstStyle/>
          <a:p>
            <a:pPr algn="ctr"/>
            <a:endParaRPr/>
          </a:p>
        </p:txBody>
      </p:sp>
      <p:sp>
        <p:nvSpPr>
          <p:cNvPr id="624" name="Shape 624"/>
          <p:cNvSpPr/>
          <p:nvPr/>
        </p:nvSpPr>
        <p:spPr>
          <a:xfrm>
            <a:off x="4338875" y="3758023"/>
            <a:ext cx="400589" cy="400384"/>
          </a:xfrm>
          <a:custGeom>
            <a:avLst/>
            <a:gdLst/>
            <a:ahLst/>
            <a:cxnLst>
              <a:cxn ang="0">
                <a:pos x="wd2" y="hd2"/>
              </a:cxn>
              <a:cxn ang="5400000">
                <a:pos x="wd2" y="hd2"/>
              </a:cxn>
              <a:cxn ang="10800000">
                <a:pos x="wd2" y="hd2"/>
              </a:cxn>
              <a:cxn ang="16200000">
                <a:pos x="wd2" y="hd2"/>
              </a:cxn>
            </a:cxnLst>
            <a:rect l="0" t="0" r="r" b="b"/>
            <a:pathLst>
              <a:path w="20679" h="21528" extrusionOk="0">
                <a:moveTo>
                  <a:pt x="5773" y="14374"/>
                </a:moveTo>
                <a:lnTo>
                  <a:pt x="5773" y="14893"/>
                </a:lnTo>
                <a:lnTo>
                  <a:pt x="6271" y="14893"/>
                </a:lnTo>
                <a:close/>
                <a:moveTo>
                  <a:pt x="5773" y="13234"/>
                </a:moveTo>
                <a:lnTo>
                  <a:pt x="5773" y="13752"/>
                </a:lnTo>
                <a:lnTo>
                  <a:pt x="6769" y="14892"/>
                </a:lnTo>
                <a:lnTo>
                  <a:pt x="7366" y="14892"/>
                </a:lnTo>
                <a:close/>
                <a:moveTo>
                  <a:pt x="5773" y="12093"/>
                </a:moveTo>
                <a:lnTo>
                  <a:pt x="5773" y="12715"/>
                </a:lnTo>
                <a:lnTo>
                  <a:pt x="7366" y="14374"/>
                </a:lnTo>
                <a:lnTo>
                  <a:pt x="7366" y="13752"/>
                </a:lnTo>
                <a:close/>
                <a:moveTo>
                  <a:pt x="2025" y="11575"/>
                </a:moveTo>
                <a:cubicBezTo>
                  <a:pt x="2753" y="16130"/>
                  <a:pt x="5264" y="18744"/>
                  <a:pt x="9556" y="19504"/>
                </a:cubicBezTo>
                <a:cubicBezTo>
                  <a:pt x="9475" y="20178"/>
                  <a:pt x="9475" y="20853"/>
                  <a:pt x="9394" y="21528"/>
                </a:cubicBezTo>
                <a:cubicBezTo>
                  <a:pt x="3887" y="21106"/>
                  <a:pt x="162" y="16130"/>
                  <a:pt x="0" y="11743"/>
                </a:cubicBezTo>
                <a:cubicBezTo>
                  <a:pt x="648" y="11743"/>
                  <a:pt x="1377" y="11659"/>
                  <a:pt x="2025" y="11575"/>
                </a:cubicBezTo>
                <a:close/>
                <a:moveTo>
                  <a:pt x="5773" y="10953"/>
                </a:moveTo>
                <a:lnTo>
                  <a:pt x="5773" y="11575"/>
                </a:lnTo>
                <a:lnTo>
                  <a:pt x="7366" y="13234"/>
                </a:lnTo>
                <a:lnTo>
                  <a:pt x="7366" y="12715"/>
                </a:lnTo>
                <a:close/>
                <a:moveTo>
                  <a:pt x="6868" y="10538"/>
                </a:moveTo>
                <a:lnTo>
                  <a:pt x="7366" y="11056"/>
                </a:lnTo>
                <a:lnTo>
                  <a:pt x="7366" y="10538"/>
                </a:lnTo>
                <a:close/>
                <a:moveTo>
                  <a:pt x="5773" y="10538"/>
                </a:moveTo>
                <a:lnTo>
                  <a:pt x="7366" y="12197"/>
                </a:lnTo>
                <a:lnTo>
                  <a:pt x="7366" y="11575"/>
                </a:lnTo>
                <a:lnTo>
                  <a:pt x="6271" y="10538"/>
                </a:lnTo>
                <a:close/>
                <a:moveTo>
                  <a:pt x="5399" y="9812"/>
                </a:moveTo>
                <a:lnTo>
                  <a:pt x="7740" y="9812"/>
                </a:lnTo>
                <a:cubicBezTo>
                  <a:pt x="7901" y="9812"/>
                  <a:pt x="8063" y="9980"/>
                  <a:pt x="8063" y="10148"/>
                </a:cubicBezTo>
                <a:cubicBezTo>
                  <a:pt x="8063" y="10148"/>
                  <a:pt x="8063" y="10148"/>
                  <a:pt x="8063" y="15179"/>
                </a:cubicBezTo>
                <a:cubicBezTo>
                  <a:pt x="8063" y="15431"/>
                  <a:pt x="7901" y="15515"/>
                  <a:pt x="7740" y="15515"/>
                </a:cubicBezTo>
                <a:cubicBezTo>
                  <a:pt x="7740" y="15515"/>
                  <a:pt x="7740" y="15515"/>
                  <a:pt x="5399" y="15515"/>
                </a:cubicBezTo>
                <a:cubicBezTo>
                  <a:pt x="5238" y="15515"/>
                  <a:pt x="5077" y="15431"/>
                  <a:pt x="5077" y="15179"/>
                </a:cubicBezTo>
                <a:cubicBezTo>
                  <a:pt x="5077" y="15179"/>
                  <a:pt x="5077" y="15179"/>
                  <a:pt x="5077" y="10148"/>
                </a:cubicBezTo>
                <a:cubicBezTo>
                  <a:pt x="5077" y="9980"/>
                  <a:pt x="5238" y="9812"/>
                  <a:pt x="5399" y="9812"/>
                </a:cubicBezTo>
                <a:close/>
                <a:moveTo>
                  <a:pt x="20545" y="8983"/>
                </a:moveTo>
                <a:cubicBezTo>
                  <a:pt x="21600" y="16139"/>
                  <a:pt x="16243" y="21360"/>
                  <a:pt x="11211" y="21528"/>
                </a:cubicBezTo>
                <a:cubicBezTo>
                  <a:pt x="11130" y="20854"/>
                  <a:pt x="11130" y="20181"/>
                  <a:pt x="11049" y="19423"/>
                </a:cubicBezTo>
                <a:cubicBezTo>
                  <a:pt x="13403" y="19171"/>
                  <a:pt x="15432" y="18076"/>
                  <a:pt x="16893" y="16139"/>
                </a:cubicBezTo>
                <a:cubicBezTo>
                  <a:pt x="18353" y="14119"/>
                  <a:pt x="18840" y="11845"/>
                  <a:pt x="18516" y="9404"/>
                </a:cubicBezTo>
                <a:cubicBezTo>
                  <a:pt x="19165" y="9235"/>
                  <a:pt x="19814" y="9151"/>
                  <a:pt x="20545" y="8983"/>
                </a:cubicBezTo>
                <a:close/>
                <a:moveTo>
                  <a:pt x="13239" y="8672"/>
                </a:moveTo>
                <a:lnTo>
                  <a:pt x="13239" y="14892"/>
                </a:lnTo>
                <a:lnTo>
                  <a:pt x="14831" y="14892"/>
                </a:lnTo>
                <a:lnTo>
                  <a:pt x="14831" y="8672"/>
                </a:lnTo>
                <a:close/>
                <a:moveTo>
                  <a:pt x="12765" y="7946"/>
                </a:moveTo>
                <a:lnTo>
                  <a:pt x="15106" y="7946"/>
                </a:lnTo>
                <a:cubicBezTo>
                  <a:pt x="15267" y="7946"/>
                  <a:pt x="15429" y="8114"/>
                  <a:pt x="15429" y="8282"/>
                </a:cubicBezTo>
                <a:cubicBezTo>
                  <a:pt x="15429" y="8282"/>
                  <a:pt x="15429" y="8282"/>
                  <a:pt x="15429" y="15178"/>
                </a:cubicBezTo>
                <a:cubicBezTo>
                  <a:pt x="15429" y="15430"/>
                  <a:pt x="15267" y="15515"/>
                  <a:pt x="15106" y="15515"/>
                </a:cubicBezTo>
                <a:cubicBezTo>
                  <a:pt x="15106" y="15515"/>
                  <a:pt x="15106" y="15515"/>
                  <a:pt x="12765" y="15515"/>
                </a:cubicBezTo>
                <a:cubicBezTo>
                  <a:pt x="12604" y="15515"/>
                  <a:pt x="12442" y="15430"/>
                  <a:pt x="12442" y="15178"/>
                </a:cubicBezTo>
                <a:cubicBezTo>
                  <a:pt x="12442" y="15178"/>
                  <a:pt x="12442" y="15178"/>
                  <a:pt x="12442" y="8282"/>
                </a:cubicBezTo>
                <a:cubicBezTo>
                  <a:pt x="12442" y="8114"/>
                  <a:pt x="12604" y="7946"/>
                  <a:pt x="12765" y="7946"/>
                </a:cubicBezTo>
                <a:close/>
                <a:moveTo>
                  <a:pt x="9180" y="5147"/>
                </a:moveTo>
                <a:lnTo>
                  <a:pt x="11425" y="5147"/>
                </a:lnTo>
                <a:cubicBezTo>
                  <a:pt x="11665" y="5147"/>
                  <a:pt x="11746" y="5231"/>
                  <a:pt x="11746" y="5484"/>
                </a:cubicBezTo>
                <a:cubicBezTo>
                  <a:pt x="11746" y="5484"/>
                  <a:pt x="11746" y="5484"/>
                  <a:pt x="11746" y="15177"/>
                </a:cubicBezTo>
                <a:cubicBezTo>
                  <a:pt x="11746" y="15430"/>
                  <a:pt x="11665" y="15515"/>
                  <a:pt x="11425" y="15515"/>
                </a:cubicBezTo>
                <a:cubicBezTo>
                  <a:pt x="11425" y="15515"/>
                  <a:pt x="11425" y="15515"/>
                  <a:pt x="9180" y="15515"/>
                </a:cubicBezTo>
                <a:cubicBezTo>
                  <a:pt x="8939" y="15515"/>
                  <a:pt x="8859" y="15430"/>
                  <a:pt x="8859" y="15177"/>
                </a:cubicBezTo>
                <a:cubicBezTo>
                  <a:pt x="8859" y="15177"/>
                  <a:pt x="8859" y="15177"/>
                  <a:pt x="8859" y="5484"/>
                </a:cubicBezTo>
                <a:cubicBezTo>
                  <a:pt x="8859" y="5231"/>
                  <a:pt x="8939" y="5147"/>
                  <a:pt x="9180" y="5147"/>
                </a:cubicBezTo>
                <a:close/>
                <a:moveTo>
                  <a:pt x="16173" y="2036"/>
                </a:moveTo>
                <a:cubicBezTo>
                  <a:pt x="17968" y="3383"/>
                  <a:pt x="19191" y="5066"/>
                  <a:pt x="20007" y="7169"/>
                </a:cubicBezTo>
                <a:cubicBezTo>
                  <a:pt x="19355" y="7422"/>
                  <a:pt x="18702" y="7674"/>
                  <a:pt x="18049" y="7842"/>
                </a:cubicBezTo>
                <a:cubicBezTo>
                  <a:pt x="17723" y="7001"/>
                  <a:pt x="17315" y="6244"/>
                  <a:pt x="16825" y="5570"/>
                </a:cubicBezTo>
                <a:cubicBezTo>
                  <a:pt x="16254" y="4897"/>
                  <a:pt x="15683" y="4308"/>
                  <a:pt x="15030" y="3803"/>
                </a:cubicBezTo>
                <a:cubicBezTo>
                  <a:pt x="15357" y="3214"/>
                  <a:pt x="15765" y="2625"/>
                  <a:pt x="16173" y="2036"/>
                </a:cubicBezTo>
                <a:close/>
                <a:moveTo>
                  <a:pt x="9731" y="12"/>
                </a:moveTo>
                <a:cubicBezTo>
                  <a:pt x="11338" y="-72"/>
                  <a:pt x="12975" y="266"/>
                  <a:pt x="14632" y="984"/>
                </a:cubicBezTo>
                <a:cubicBezTo>
                  <a:pt x="14309" y="1659"/>
                  <a:pt x="14066" y="2335"/>
                  <a:pt x="13743" y="3010"/>
                </a:cubicBezTo>
                <a:cubicBezTo>
                  <a:pt x="8165" y="392"/>
                  <a:pt x="2344" y="4530"/>
                  <a:pt x="2021" y="10020"/>
                </a:cubicBezTo>
                <a:cubicBezTo>
                  <a:pt x="1374" y="10020"/>
                  <a:pt x="647" y="9935"/>
                  <a:pt x="0" y="9851"/>
                </a:cubicBezTo>
                <a:cubicBezTo>
                  <a:pt x="404" y="6219"/>
                  <a:pt x="2021" y="3433"/>
                  <a:pt x="5012" y="1575"/>
                </a:cubicBezTo>
                <a:cubicBezTo>
                  <a:pt x="6548" y="604"/>
                  <a:pt x="8125" y="97"/>
                  <a:pt x="9731" y="12"/>
                </a:cubicBezTo>
                <a:close/>
              </a:path>
            </a:pathLst>
          </a:custGeom>
          <a:solidFill>
            <a:srgbClr val="FFFFFF"/>
          </a:solidFill>
          <a:ln w="12700">
            <a:miter lim="400000"/>
          </a:ln>
        </p:spPr>
        <p:txBody>
          <a:bodyPr lIns="45719" rIns="45719" anchor="ctr"/>
          <a:lstStyle/>
          <a:p>
            <a:pPr algn="ctr"/>
            <a:endParaRPr/>
          </a:p>
        </p:txBody>
      </p:sp>
      <p:sp>
        <p:nvSpPr>
          <p:cNvPr id="625" name="Shape 625"/>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4.定时检查</a:t>
            </a:r>
          </a:p>
        </p:txBody>
      </p:sp>
      <p:sp>
        <p:nvSpPr>
          <p:cNvPr id="626" name="Shape 626"/>
          <p:cNvSpPr/>
          <p:nvPr/>
        </p:nvSpPr>
        <p:spPr>
          <a:xfrm>
            <a:off x="2039520" y="4400222"/>
            <a:ext cx="4999300" cy="345441"/>
          </a:xfrm>
          <a:prstGeom prst="rect">
            <a:avLst/>
          </a:prstGeom>
          <a:ln w="12700">
            <a:miter lim="400000"/>
          </a:ln>
        </p:spPr>
        <p:txBody>
          <a:bodyPr lIns="45719" rIns="45719">
            <a:normAutofit/>
          </a:bodyPr>
          <a:lstStyle>
            <a:lvl1pPr>
              <a:lnSpc>
                <a:spcPct val="96000"/>
              </a:lnSpc>
              <a:defRPr sz="1400"/>
            </a:lvl1pPr>
          </a:lstStyle>
          <a:p>
            <a:r>
              <a:t>在检查中发现的各种不问题及时通知各部门负责人进行处理。</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15" presetClass="entr" presetSubtype="0" fill="hold" grpId="1" nodeType="clickEffect">
                                  <p:stCondLst>
                                    <p:cond delay="0"/>
                                  </p:stCondLst>
                                  <p:childTnLst>
                                    <p:set>
                                      <p:cBhvr>
                                        <p:cTn id="6" dur="indefinite" fill="hold"/>
                                        <p:tgtEl>
                                          <p:spTgt spid="615"/>
                                        </p:tgtEl>
                                        <p:attrNameLst>
                                          <p:attrName>style.visibility</p:attrName>
                                        </p:attrNameLst>
                                      </p:cBhvr>
                                      <p:to>
                                        <p:strVal val="visible"/>
                                      </p:to>
                                    </p:set>
                                    <p:anim calcmode="lin" valueType="num">
                                      <p:cBhvr>
                                        <p:cTn id="7" dur="1000" fill="hold"/>
                                        <p:tgtEl>
                                          <p:spTgt spid="615"/>
                                        </p:tgtEl>
                                        <p:attrNameLst>
                                          <p:attrName>ppt_w</p:attrName>
                                        </p:attrNameLst>
                                      </p:cBhvr>
                                      <p:tavLst>
                                        <p:tav tm="0">
                                          <p:val>
                                            <p:fltVal val="0"/>
                                          </p:val>
                                        </p:tav>
                                        <p:tav tm="100000">
                                          <p:val>
                                            <p:strVal val="#ppt_w"/>
                                          </p:val>
                                        </p:tav>
                                      </p:tavLst>
                                    </p:anim>
                                    <p:anim calcmode="lin" valueType="num">
                                      <p:cBhvr>
                                        <p:cTn id="8" dur="1000" fill="hold"/>
                                        <p:tgtEl>
                                          <p:spTgt spid="615"/>
                                        </p:tgtEl>
                                        <p:attrNameLst>
                                          <p:attrName>ppt_h</p:attrName>
                                        </p:attrNameLst>
                                      </p:cBhvr>
                                      <p:tavLst>
                                        <p:tav tm="0">
                                          <p:val>
                                            <p:fltVal val="0"/>
                                          </p:val>
                                        </p:tav>
                                        <p:tav tm="100000">
                                          <p:val>
                                            <p:strVal val="#ppt_h"/>
                                          </p:val>
                                        </p:tav>
                                      </p:tavLst>
                                    </p:anim>
                                    <p:anim calcmode="lin" valueType="num">
                                      <p:cBhvr>
                                        <p:cTn id="9" dur="1000" fill="hold"/>
                                        <p:tgtEl>
                                          <p:spTgt spid="61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61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2" nodeType="afterEffect">
                                  <p:stCondLst>
                                    <p:cond delay="0"/>
                                  </p:stCondLst>
                                  <p:childTnLst>
                                    <p:set>
                                      <p:cBhvr>
                                        <p:cTn id="13" dur="indefinite" fill="hold"/>
                                        <p:tgtEl>
                                          <p:spTgt spid="619"/>
                                        </p:tgtEl>
                                        <p:attrNameLst>
                                          <p:attrName>style.visibility</p:attrName>
                                        </p:attrNameLst>
                                      </p:cBhvr>
                                      <p:to>
                                        <p:strVal val="visible"/>
                                      </p:to>
                                    </p:set>
                                    <p:anim calcmode="lin" valueType="num">
                                      <p:cBhvr>
                                        <p:cTn id="14" dur="1000" fill="hold"/>
                                        <p:tgtEl>
                                          <p:spTgt spid="619"/>
                                        </p:tgtEl>
                                        <p:attrNameLst>
                                          <p:attrName>ppt_w</p:attrName>
                                        </p:attrNameLst>
                                      </p:cBhvr>
                                      <p:tavLst>
                                        <p:tav tm="0">
                                          <p:val>
                                            <p:fltVal val="0"/>
                                          </p:val>
                                        </p:tav>
                                        <p:tav tm="100000">
                                          <p:val>
                                            <p:strVal val="#ppt_w"/>
                                          </p:val>
                                        </p:tav>
                                      </p:tavLst>
                                    </p:anim>
                                    <p:anim calcmode="lin" valueType="num">
                                      <p:cBhvr>
                                        <p:cTn id="15" dur="1000" fill="hold"/>
                                        <p:tgtEl>
                                          <p:spTgt spid="619"/>
                                        </p:tgtEl>
                                        <p:attrNameLst>
                                          <p:attrName>ppt_h</p:attrName>
                                        </p:attrNameLst>
                                      </p:cBhvr>
                                      <p:tavLst>
                                        <p:tav tm="0">
                                          <p:val>
                                            <p:fltVal val="0"/>
                                          </p:val>
                                        </p:tav>
                                        <p:tav tm="100000">
                                          <p:val>
                                            <p:strVal val="#ppt_h"/>
                                          </p:val>
                                        </p:tav>
                                      </p:tavLst>
                                    </p:anim>
                                    <p:anim calcmode="lin" valueType="num">
                                      <p:cBhvr>
                                        <p:cTn id="16" dur="1000" fill="hold"/>
                                        <p:tgtEl>
                                          <p:spTgt spid="619"/>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19"/>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22" presetClass="entr" presetSubtype="8" fill="hold" grpId="3" nodeType="afterEffect">
                                  <p:stCondLst>
                                    <p:cond delay="0"/>
                                  </p:stCondLst>
                                  <p:childTnLst>
                                    <p:set>
                                      <p:cBhvr>
                                        <p:cTn id="20" dur="indefinite" fill="hold"/>
                                        <p:tgtEl>
                                          <p:spTgt spid="628"/>
                                        </p:tgtEl>
                                        <p:attrNameLst>
                                          <p:attrName>style.visibility</p:attrName>
                                        </p:attrNameLst>
                                      </p:cBhvr>
                                      <p:to>
                                        <p:strVal val="visible"/>
                                      </p:to>
                                    </p:set>
                                    <p:animEffect transition="in" filter="wipe(left)">
                                      <p:cBhvr>
                                        <p:cTn id="21" dur="500"/>
                                        <p:tgtEl>
                                          <p:spTgt spid="628"/>
                                        </p:tgtEl>
                                      </p:cBhvr>
                                    </p:animEffect>
                                  </p:childTnLst>
                                </p:cTn>
                              </p:par>
                            </p:childTnLst>
                          </p:cTn>
                        </p:par>
                        <p:par>
                          <p:cTn id="22" fill="hold">
                            <p:stCondLst>
                              <p:cond delay="2500"/>
                            </p:stCondLst>
                            <p:childTnLst>
                              <p:par>
                                <p:cTn id="23" presetID="22" presetClass="entr" presetSubtype="8" fill="hold" grpId="4" nodeType="afterEffect">
                                  <p:stCondLst>
                                    <p:cond delay="0"/>
                                  </p:stCondLst>
                                  <p:childTnLst>
                                    <p:set>
                                      <p:cBhvr>
                                        <p:cTn id="24" dur="indefinite" fill="hold"/>
                                        <p:tgtEl>
                                          <p:spTgt spid="627"/>
                                        </p:tgtEl>
                                        <p:attrNameLst>
                                          <p:attrName>style.visibility</p:attrName>
                                        </p:attrNameLst>
                                      </p:cBhvr>
                                      <p:to>
                                        <p:strVal val="visible"/>
                                      </p:to>
                                    </p:set>
                                    <p:animEffect transition="in" filter="wipe(left)">
                                      <p:cBhvr>
                                        <p:cTn id="25" dur="500"/>
                                        <p:tgtEl>
                                          <p:spTgt spid="627"/>
                                        </p:tgtEl>
                                      </p:cBhvr>
                                    </p:animEffect>
                                  </p:childTnLst>
                                </p:cTn>
                              </p:par>
                            </p:childTnLst>
                          </p:cTn>
                        </p:par>
                        <p:par>
                          <p:cTn id="26" fill="hold">
                            <p:stCondLst>
                              <p:cond delay="3000"/>
                            </p:stCondLst>
                            <p:childTnLst>
                              <p:par>
                                <p:cTn id="27" presetID="22" presetClass="entr" presetSubtype="8" fill="hold" grpId="5" nodeType="afterEffect">
                                  <p:stCondLst>
                                    <p:cond delay="0"/>
                                  </p:stCondLst>
                                  <p:childTnLst>
                                    <p:set>
                                      <p:cBhvr>
                                        <p:cTn id="28" dur="indefinite" fill="hold"/>
                                        <p:tgtEl>
                                          <p:spTgt spid="629"/>
                                        </p:tgtEl>
                                        <p:attrNameLst>
                                          <p:attrName>style.visibility</p:attrName>
                                        </p:attrNameLst>
                                      </p:cBhvr>
                                      <p:to>
                                        <p:strVal val="visible"/>
                                      </p:to>
                                    </p:set>
                                    <p:animEffect transition="in" filter="wipe(left)">
                                      <p:cBhvr>
                                        <p:cTn id="29" dur="500"/>
                                        <p:tgtEl>
                                          <p:spTgt spid="629"/>
                                        </p:tgtEl>
                                      </p:cBhvr>
                                    </p:animEffect>
                                  </p:childTnLst>
                                </p:cTn>
                              </p:par>
                            </p:childTnLst>
                          </p:cTn>
                        </p:par>
                        <p:par>
                          <p:cTn id="30" fill="hold">
                            <p:stCondLst>
                              <p:cond delay="3500"/>
                            </p:stCondLst>
                            <p:childTnLst>
                              <p:par>
                                <p:cTn id="31" presetID="2" presetClass="entr" presetSubtype="4" fill="hold" grpId="6" nodeType="afterEffect">
                                  <p:stCondLst>
                                    <p:cond delay="0"/>
                                  </p:stCondLst>
                                  <p:childTnLst>
                                    <p:set>
                                      <p:cBhvr>
                                        <p:cTn id="32" dur="indefinite" fill="hold"/>
                                        <p:tgtEl>
                                          <p:spTgt spid="606"/>
                                        </p:tgtEl>
                                        <p:attrNameLst>
                                          <p:attrName>style.visibility</p:attrName>
                                        </p:attrNameLst>
                                      </p:cBhvr>
                                      <p:to>
                                        <p:strVal val="visible"/>
                                      </p:to>
                                    </p:set>
                                    <p:anim calcmode="lin" valueType="num">
                                      <p:cBhvr>
                                        <p:cTn id="33" dur="1000" fill="hold"/>
                                        <p:tgtEl>
                                          <p:spTgt spid="606"/>
                                        </p:tgtEl>
                                        <p:attrNameLst>
                                          <p:attrName>ppt_x</p:attrName>
                                        </p:attrNameLst>
                                      </p:cBhvr>
                                      <p:tavLst>
                                        <p:tav tm="0">
                                          <p:val>
                                            <p:strVal val="#ppt_x"/>
                                          </p:val>
                                        </p:tav>
                                        <p:tav tm="100000">
                                          <p:val>
                                            <p:strVal val="#ppt_x"/>
                                          </p:val>
                                        </p:tav>
                                      </p:tavLst>
                                    </p:anim>
                                    <p:anim calcmode="lin" valueType="num">
                                      <p:cBhvr>
                                        <p:cTn id="34" dur="1000" fill="hold"/>
                                        <p:tgtEl>
                                          <p:spTgt spid="606"/>
                                        </p:tgtEl>
                                        <p:attrNameLst>
                                          <p:attrName>ppt_y</p:attrName>
                                        </p:attrNameLst>
                                      </p:cBhvr>
                                      <p:tavLst>
                                        <p:tav tm="0">
                                          <p:val>
                                            <p:strVal val="1+#ppt_h/2"/>
                                          </p:val>
                                        </p:tav>
                                        <p:tav tm="100000">
                                          <p:val>
                                            <p:strVal val="#ppt_y"/>
                                          </p:val>
                                        </p:tav>
                                      </p:tavLst>
                                    </p:anim>
                                  </p:childTnLst>
                                </p:cTn>
                              </p:par>
                            </p:childTnLst>
                          </p:cTn>
                        </p:par>
                        <p:par>
                          <p:cTn id="35" fill="hold">
                            <p:stCondLst>
                              <p:cond delay="4500"/>
                            </p:stCondLst>
                            <p:childTnLst>
                              <p:par>
                                <p:cTn id="36" presetID="2" presetClass="entr" presetSubtype="4" fill="hold" grpId="7" nodeType="afterEffect">
                                  <p:stCondLst>
                                    <p:cond delay="0"/>
                                  </p:stCondLst>
                                  <p:childTnLst>
                                    <p:set>
                                      <p:cBhvr>
                                        <p:cTn id="37" dur="indefinite" fill="hold"/>
                                        <p:tgtEl>
                                          <p:spTgt spid="607"/>
                                        </p:tgtEl>
                                        <p:attrNameLst>
                                          <p:attrName>style.visibility</p:attrName>
                                        </p:attrNameLst>
                                      </p:cBhvr>
                                      <p:to>
                                        <p:strVal val="visible"/>
                                      </p:to>
                                    </p:set>
                                    <p:anim calcmode="lin" valueType="num">
                                      <p:cBhvr>
                                        <p:cTn id="38" dur="1000" fill="hold"/>
                                        <p:tgtEl>
                                          <p:spTgt spid="607"/>
                                        </p:tgtEl>
                                        <p:attrNameLst>
                                          <p:attrName>ppt_x</p:attrName>
                                        </p:attrNameLst>
                                      </p:cBhvr>
                                      <p:tavLst>
                                        <p:tav tm="0">
                                          <p:val>
                                            <p:strVal val="#ppt_x"/>
                                          </p:val>
                                        </p:tav>
                                        <p:tav tm="100000">
                                          <p:val>
                                            <p:strVal val="#ppt_x"/>
                                          </p:val>
                                        </p:tav>
                                      </p:tavLst>
                                    </p:anim>
                                    <p:anim calcmode="lin" valueType="num">
                                      <p:cBhvr>
                                        <p:cTn id="39" dur="1000" fill="hold"/>
                                        <p:tgtEl>
                                          <p:spTgt spid="607"/>
                                        </p:tgtEl>
                                        <p:attrNameLst>
                                          <p:attrName>ppt_y</p:attrName>
                                        </p:attrNameLst>
                                      </p:cBhvr>
                                      <p:tavLst>
                                        <p:tav tm="0">
                                          <p:val>
                                            <p:strVal val="1+#ppt_h/2"/>
                                          </p:val>
                                        </p:tav>
                                        <p:tav tm="100000">
                                          <p:val>
                                            <p:strVal val="#ppt_y"/>
                                          </p:val>
                                        </p:tav>
                                      </p:tavLst>
                                    </p:anim>
                                  </p:childTnLst>
                                </p:cTn>
                              </p:par>
                            </p:childTnLst>
                          </p:cTn>
                        </p:par>
                        <p:par>
                          <p:cTn id="40" fill="hold">
                            <p:stCondLst>
                              <p:cond delay="5500"/>
                            </p:stCondLst>
                            <p:childTnLst>
                              <p:par>
                                <p:cTn id="41" presetID="2" presetClass="entr" presetSubtype="4" fill="hold" grpId="8" nodeType="afterEffect">
                                  <p:stCondLst>
                                    <p:cond delay="0"/>
                                  </p:stCondLst>
                                  <p:childTnLst>
                                    <p:set>
                                      <p:cBhvr>
                                        <p:cTn id="42" dur="indefinite" fill="hold"/>
                                        <p:tgtEl>
                                          <p:spTgt spid="608"/>
                                        </p:tgtEl>
                                        <p:attrNameLst>
                                          <p:attrName>style.visibility</p:attrName>
                                        </p:attrNameLst>
                                      </p:cBhvr>
                                      <p:to>
                                        <p:strVal val="visible"/>
                                      </p:to>
                                    </p:set>
                                    <p:anim calcmode="lin" valueType="num">
                                      <p:cBhvr>
                                        <p:cTn id="43" dur="1000" fill="hold"/>
                                        <p:tgtEl>
                                          <p:spTgt spid="608"/>
                                        </p:tgtEl>
                                        <p:attrNameLst>
                                          <p:attrName>ppt_x</p:attrName>
                                        </p:attrNameLst>
                                      </p:cBhvr>
                                      <p:tavLst>
                                        <p:tav tm="0">
                                          <p:val>
                                            <p:strVal val="#ppt_x"/>
                                          </p:val>
                                        </p:tav>
                                        <p:tav tm="100000">
                                          <p:val>
                                            <p:strVal val="#ppt_x"/>
                                          </p:val>
                                        </p:tav>
                                      </p:tavLst>
                                    </p:anim>
                                    <p:anim calcmode="lin" valueType="num">
                                      <p:cBhvr>
                                        <p:cTn id="44" dur="1000" fill="hold"/>
                                        <p:tgtEl>
                                          <p:spTgt spid="608"/>
                                        </p:tgtEl>
                                        <p:attrNameLst>
                                          <p:attrName>ppt_y</p:attrName>
                                        </p:attrNameLst>
                                      </p:cBhvr>
                                      <p:tavLst>
                                        <p:tav tm="0">
                                          <p:val>
                                            <p:strVal val="1+#ppt_h/2"/>
                                          </p:val>
                                        </p:tav>
                                        <p:tav tm="100000">
                                          <p:val>
                                            <p:strVal val="#ppt_y"/>
                                          </p:val>
                                        </p:tav>
                                      </p:tavLst>
                                    </p:anim>
                                  </p:childTnLst>
                                </p:cTn>
                              </p:par>
                            </p:childTnLst>
                          </p:cTn>
                        </p:par>
                        <p:par>
                          <p:cTn id="45" fill="hold">
                            <p:stCondLst>
                              <p:cond delay="6500"/>
                            </p:stCondLst>
                            <p:childTnLst>
                              <p:par>
                                <p:cTn id="46" presetID="2" presetClass="entr" presetSubtype="4" fill="hold" grpId="9" nodeType="afterEffect">
                                  <p:stCondLst>
                                    <p:cond delay="0"/>
                                  </p:stCondLst>
                                  <p:childTnLst>
                                    <p:set>
                                      <p:cBhvr>
                                        <p:cTn id="47" dur="indefinite" fill="hold"/>
                                        <p:tgtEl>
                                          <p:spTgt spid="609"/>
                                        </p:tgtEl>
                                        <p:attrNameLst>
                                          <p:attrName>style.visibility</p:attrName>
                                        </p:attrNameLst>
                                      </p:cBhvr>
                                      <p:to>
                                        <p:strVal val="visible"/>
                                      </p:to>
                                    </p:set>
                                    <p:anim calcmode="lin" valueType="num">
                                      <p:cBhvr>
                                        <p:cTn id="48" dur="1000" fill="hold"/>
                                        <p:tgtEl>
                                          <p:spTgt spid="609"/>
                                        </p:tgtEl>
                                        <p:attrNameLst>
                                          <p:attrName>ppt_x</p:attrName>
                                        </p:attrNameLst>
                                      </p:cBhvr>
                                      <p:tavLst>
                                        <p:tav tm="0">
                                          <p:val>
                                            <p:strVal val="#ppt_x"/>
                                          </p:val>
                                        </p:tav>
                                        <p:tav tm="100000">
                                          <p:val>
                                            <p:strVal val="#ppt_x"/>
                                          </p:val>
                                        </p:tav>
                                      </p:tavLst>
                                    </p:anim>
                                    <p:anim calcmode="lin" valueType="num">
                                      <p:cBhvr>
                                        <p:cTn id="49" dur="1000" fill="hold"/>
                                        <p:tgtEl>
                                          <p:spTgt spid="609"/>
                                        </p:tgtEl>
                                        <p:attrNameLst>
                                          <p:attrName>ppt_y</p:attrName>
                                        </p:attrNameLst>
                                      </p:cBhvr>
                                      <p:tavLst>
                                        <p:tav tm="0">
                                          <p:val>
                                            <p:strVal val="1+#ppt_h/2"/>
                                          </p:val>
                                        </p:tav>
                                        <p:tav tm="100000">
                                          <p:val>
                                            <p:strVal val="#ppt_y"/>
                                          </p:val>
                                        </p:tav>
                                      </p:tavLst>
                                    </p:anim>
                                  </p:childTnLst>
                                </p:cTn>
                              </p:par>
                            </p:childTnLst>
                          </p:cTn>
                        </p:par>
                        <p:par>
                          <p:cTn id="50" fill="hold">
                            <p:stCondLst>
                              <p:cond delay="7500"/>
                            </p:stCondLst>
                            <p:childTnLst>
                              <p:par>
                                <p:cTn id="51" presetID="2" presetClass="entr" presetSubtype="4" fill="hold" grpId="10" nodeType="afterEffect">
                                  <p:stCondLst>
                                    <p:cond delay="0"/>
                                  </p:stCondLst>
                                  <p:childTnLst>
                                    <p:set>
                                      <p:cBhvr>
                                        <p:cTn id="52" dur="indefinite" fill="hold"/>
                                        <p:tgtEl>
                                          <p:spTgt spid="610"/>
                                        </p:tgtEl>
                                        <p:attrNameLst>
                                          <p:attrName>style.visibility</p:attrName>
                                        </p:attrNameLst>
                                      </p:cBhvr>
                                      <p:to>
                                        <p:strVal val="visible"/>
                                      </p:to>
                                    </p:set>
                                    <p:anim calcmode="lin" valueType="num">
                                      <p:cBhvr>
                                        <p:cTn id="53" dur="1000" fill="hold"/>
                                        <p:tgtEl>
                                          <p:spTgt spid="610"/>
                                        </p:tgtEl>
                                        <p:attrNameLst>
                                          <p:attrName>ppt_x</p:attrName>
                                        </p:attrNameLst>
                                      </p:cBhvr>
                                      <p:tavLst>
                                        <p:tav tm="0">
                                          <p:val>
                                            <p:strVal val="#ppt_x"/>
                                          </p:val>
                                        </p:tav>
                                        <p:tav tm="100000">
                                          <p:val>
                                            <p:strVal val="#ppt_x"/>
                                          </p:val>
                                        </p:tav>
                                      </p:tavLst>
                                    </p:anim>
                                    <p:anim calcmode="lin" valueType="num">
                                      <p:cBhvr>
                                        <p:cTn id="54" dur="1000" fill="hold"/>
                                        <p:tgtEl>
                                          <p:spTgt spid="610"/>
                                        </p:tgtEl>
                                        <p:attrNameLst>
                                          <p:attrName>ppt_y</p:attrName>
                                        </p:attrNameLst>
                                      </p:cBhvr>
                                      <p:tavLst>
                                        <p:tav tm="0">
                                          <p:val>
                                            <p:strVal val="1+#ppt_h/2"/>
                                          </p:val>
                                        </p:tav>
                                        <p:tav tm="100000">
                                          <p:val>
                                            <p:strVal val="#ppt_y"/>
                                          </p:val>
                                        </p:tav>
                                      </p:tavLst>
                                    </p:anim>
                                  </p:childTnLst>
                                </p:cTn>
                              </p:par>
                            </p:childTnLst>
                          </p:cTn>
                        </p:par>
                        <p:par>
                          <p:cTn id="55" fill="hold">
                            <p:stCondLst>
                              <p:cond delay="8500"/>
                            </p:stCondLst>
                            <p:childTnLst>
                              <p:par>
                                <p:cTn id="56" presetID="2" presetClass="entr" presetSubtype="4" fill="hold" grpId="11" nodeType="afterEffect">
                                  <p:stCondLst>
                                    <p:cond delay="0"/>
                                  </p:stCondLst>
                                  <p:childTnLst>
                                    <p:set>
                                      <p:cBhvr>
                                        <p:cTn id="57" dur="indefinite" fill="hold"/>
                                        <p:tgtEl>
                                          <p:spTgt spid="611"/>
                                        </p:tgtEl>
                                        <p:attrNameLst>
                                          <p:attrName>style.visibility</p:attrName>
                                        </p:attrNameLst>
                                      </p:cBhvr>
                                      <p:to>
                                        <p:strVal val="visible"/>
                                      </p:to>
                                    </p:set>
                                    <p:anim calcmode="lin" valueType="num">
                                      <p:cBhvr>
                                        <p:cTn id="58" dur="1000" fill="hold"/>
                                        <p:tgtEl>
                                          <p:spTgt spid="611"/>
                                        </p:tgtEl>
                                        <p:attrNameLst>
                                          <p:attrName>ppt_x</p:attrName>
                                        </p:attrNameLst>
                                      </p:cBhvr>
                                      <p:tavLst>
                                        <p:tav tm="0">
                                          <p:val>
                                            <p:strVal val="#ppt_x"/>
                                          </p:val>
                                        </p:tav>
                                        <p:tav tm="100000">
                                          <p:val>
                                            <p:strVal val="#ppt_x"/>
                                          </p:val>
                                        </p:tav>
                                      </p:tavLst>
                                    </p:anim>
                                    <p:anim calcmode="lin" valueType="num">
                                      <p:cBhvr>
                                        <p:cTn id="59" dur="1000" fill="hold"/>
                                        <p:tgtEl>
                                          <p:spTgt spid="611"/>
                                        </p:tgtEl>
                                        <p:attrNameLst>
                                          <p:attrName>ppt_y</p:attrName>
                                        </p:attrNameLst>
                                      </p:cBhvr>
                                      <p:tavLst>
                                        <p:tav tm="0">
                                          <p:val>
                                            <p:strVal val="1+#ppt_h/2"/>
                                          </p:val>
                                        </p:tav>
                                        <p:tav tm="100000">
                                          <p:val>
                                            <p:strVal val="#ppt_y"/>
                                          </p:val>
                                        </p:tav>
                                      </p:tavLst>
                                    </p:anim>
                                  </p:childTnLst>
                                </p:cTn>
                              </p:par>
                            </p:childTnLst>
                          </p:cTn>
                        </p:par>
                        <p:par>
                          <p:cTn id="60" fill="hold">
                            <p:stCondLst>
                              <p:cond delay="9500"/>
                            </p:stCondLst>
                            <p:childTnLst>
                              <p:par>
                                <p:cTn id="61" presetID="2" presetClass="entr" presetSubtype="4" fill="hold" grpId="12" nodeType="afterEffect">
                                  <p:stCondLst>
                                    <p:cond delay="0"/>
                                  </p:stCondLst>
                                  <p:childTnLst>
                                    <p:set>
                                      <p:cBhvr>
                                        <p:cTn id="62" dur="indefinite" fill="hold"/>
                                        <p:tgtEl>
                                          <p:spTgt spid="612"/>
                                        </p:tgtEl>
                                        <p:attrNameLst>
                                          <p:attrName>style.visibility</p:attrName>
                                        </p:attrNameLst>
                                      </p:cBhvr>
                                      <p:to>
                                        <p:strVal val="visible"/>
                                      </p:to>
                                    </p:set>
                                    <p:anim calcmode="lin" valueType="num">
                                      <p:cBhvr>
                                        <p:cTn id="63" dur="1000" fill="hold"/>
                                        <p:tgtEl>
                                          <p:spTgt spid="612"/>
                                        </p:tgtEl>
                                        <p:attrNameLst>
                                          <p:attrName>ppt_x</p:attrName>
                                        </p:attrNameLst>
                                      </p:cBhvr>
                                      <p:tavLst>
                                        <p:tav tm="0">
                                          <p:val>
                                            <p:strVal val="#ppt_x"/>
                                          </p:val>
                                        </p:tav>
                                        <p:tav tm="100000">
                                          <p:val>
                                            <p:strVal val="#ppt_x"/>
                                          </p:val>
                                        </p:tav>
                                      </p:tavLst>
                                    </p:anim>
                                    <p:anim calcmode="lin" valueType="num">
                                      <p:cBhvr>
                                        <p:cTn id="64" dur="1000" fill="hold"/>
                                        <p:tgtEl>
                                          <p:spTgt spid="612"/>
                                        </p:tgtEl>
                                        <p:attrNameLst>
                                          <p:attrName>ppt_y</p:attrName>
                                        </p:attrNameLst>
                                      </p:cBhvr>
                                      <p:tavLst>
                                        <p:tav tm="0">
                                          <p:val>
                                            <p:strVal val="1+#ppt_h/2"/>
                                          </p:val>
                                        </p:tav>
                                        <p:tav tm="100000">
                                          <p:val>
                                            <p:strVal val="#ppt_y"/>
                                          </p:val>
                                        </p:tav>
                                      </p:tavLst>
                                    </p:anim>
                                  </p:childTnLst>
                                </p:cTn>
                              </p:par>
                            </p:childTnLst>
                          </p:cTn>
                        </p:par>
                        <p:par>
                          <p:cTn id="65" fill="hold">
                            <p:stCondLst>
                              <p:cond delay="10500"/>
                            </p:stCondLst>
                            <p:childTnLst>
                              <p:par>
                                <p:cTn id="66" presetID="2" presetClass="entr" presetSubtype="4" fill="hold" grpId="13" nodeType="afterEffect">
                                  <p:stCondLst>
                                    <p:cond delay="0"/>
                                  </p:stCondLst>
                                  <p:childTnLst>
                                    <p:set>
                                      <p:cBhvr>
                                        <p:cTn id="67" dur="indefinite" fill="hold"/>
                                        <p:tgtEl>
                                          <p:spTgt spid="623"/>
                                        </p:tgtEl>
                                        <p:attrNameLst>
                                          <p:attrName>style.visibility</p:attrName>
                                        </p:attrNameLst>
                                      </p:cBhvr>
                                      <p:to>
                                        <p:strVal val="visible"/>
                                      </p:to>
                                    </p:set>
                                    <p:anim calcmode="lin" valueType="num">
                                      <p:cBhvr>
                                        <p:cTn id="68" dur="1000" fill="hold"/>
                                        <p:tgtEl>
                                          <p:spTgt spid="623"/>
                                        </p:tgtEl>
                                        <p:attrNameLst>
                                          <p:attrName>ppt_x</p:attrName>
                                        </p:attrNameLst>
                                      </p:cBhvr>
                                      <p:tavLst>
                                        <p:tav tm="0">
                                          <p:val>
                                            <p:strVal val="#ppt_x"/>
                                          </p:val>
                                        </p:tav>
                                        <p:tav tm="100000">
                                          <p:val>
                                            <p:strVal val="#ppt_x"/>
                                          </p:val>
                                        </p:tav>
                                      </p:tavLst>
                                    </p:anim>
                                    <p:anim calcmode="lin" valueType="num">
                                      <p:cBhvr>
                                        <p:cTn id="69" dur="1000" fill="hold"/>
                                        <p:tgtEl>
                                          <p:spTgt spid="623"/>
                                        </p:tgtEl>
                                        <p:attrNameLst>
                                          <p:attrName>ppt_y</p:attrName>
                                        </p:attrNameLst>
                                      </p:cBhvr>
                                      <p:tavLst>
                                        <p:tav tm="0">
                                          <p:val>
                                            <p:strVal val="1+#ppt_h/2"/>
                                          </p:val>
                                        </p:tav>
                                        <p:tav tm="100000">
                                          <p:val>
                                            <p:strVal val="#ppt_y"/>
                                          </p:val>
                                        </p:tav>
                                      </p:tavLst>
                                    </p:anim>
                                  </p:childTnLst>
                                </p:cTn>
                              </p:par>
                            </p:childTnLst>
                          </p:cTn>
                        </p:par>
                        <p:par>
                          <p:cTn id="70" fill="hold">
                            <p:stCondLst>
                              <p:cond delay="11500"/>
                            </p:stCondLst>
                            <p:childTnLst>
                              <p:par>
                                <p:cTn id="71" presetID="2" presetClass="entr" presetSubtype="4" fill="hold" grpId="14" nodeType="afterEffect">
                                  <p:stCondLst>
                                    <p:cond delay="0"/>
                                  </p:stCondLst>
                                  <p:childTnLst>
                                    <p:set>
                                      <p:cBhvr>
                                        <p:cTn id="72" dur="indefinite" fill="hold"/>
                                        <p:tgtEl>
                                          <p:spTgt spid="624"/>
                                        </p:tgtEl>
                                        <p:attrNameLst>
                                          <p:attrName>style.visibility</p:attrName>
                                        </p:attrNameLst>
                                      </p:cBhvr>
                                      <p:to>
                                        <p:strVal val="visible"/>
                                      </p:to>
                                    </p:set>
                                    <p:anim calcmode="lin" valueType="num">
                                      <p:cBhvr>
                                        <p:cTn id="73" dur="1000" fill="hold"/>
                                        <p:tgtEl>
                                          <p:spTgt spid="624"/>
                                        </p:tgtEl>
                                        <p:attrNameLst>
                                          <p:attrName>ppt_x</p:attrName>
                                        </p:attrNameLst>
                                      </p:cBhvr>
                                      <p:tavLst>
                                        <p:tav tm="0">
                                          <p:val>
                                            <p:strVal val="#ppt_x"/>
                                          </p:val>
                                        </p:tav>
                                        <p:tav tm="100000">
                                          <p:val>
                                            <p:strVal val="#ppt_x"/>
                                          </p:val>
                                        </p:tav>
                                      </p:tavLst>
                                    </p:anim>
                                    <p:anim calcmode="lin" valueType="num">
                                      <p:cBhvr>
                                        <p:cTn id="74" dur="1000" fill="hold"/>
                                        <p:tgtEl>
                                          <p:spTgt spid="624"/>
                                        </p:tgtEl>
                                        <p:attrNameLst>
                                          <p:attrName>ppt_y</p:attrName>
                                        </p:attrNameLst>
                                      </p:cBhvr>
                                      <p:tavLst>
                                        <p:tav tm="0">
                                          <p:val>
                                            <p:strVal val="1+#ppt_h/2"/>
                                          </p:val>
                                        </p:tav>
                                        <p:tav tm="100000">
                                          <p:val>
                                            <p:strVal val="#ppt_y"/>
                                          </p:val>
                                        </p:tav>
                                      </p:tavLst>
                                    </p:anim>
                                  </p:childTnLst>
                                </p:cTn>
                              </p:par>
                            </p:childTnLst>
                          </p:cTn>
                        </p:par>
                        <p:par>
                          <p:cTn id="75" fill="hold">
                            <p:stCondLst>
                              <p:cond delay="12500"/>
                            </p:stCondLst>
                            <p:childTnLst>
                              <p:par>
                                <p:cTn id="76" presetID="2" presetClass="entr" presetSubtype="4" fill="hold" grpId="15" nodeType="afterEffect">
                                  <p:stCondLst>
                                    <p:cond delay="0"/>
                                  </p:stCondLst>
                                  <p:childTnLst>
                                    <p:set>
                                      <p:cBhvr>
                                        <p:cTn id="77" dur="indefinite" fill="hold"/>
                                        <p:tgtEl>
                                          <p:spTgt spid="626"/>
                                        </p:tgtEl>
                                        <p:attrNameLst>
                                          <p:attrName>style.visibility</p:attrName>
                                        </p:attrNameLst>
                                      </p:cBhvr>
                                      <p:to>
                                        <p:strVal val="visible"/>
                                      </p:to>
                                    </p:set>
                                    <p:anim calcmode="lin" valueType="num">
                                      <p:cBhvr>
                                        <p:cTn id="78" dur="1000" fill="hold"/>
                                        <p:tgtEl>
                                          <p:spTgt spid="626"/>
                                        </p:tgtEl>
                                        <p:attrNameLst>
                                          <p:attrName>ppt_x</p:attrName>
                                        </p:attrNameLst>
                                      </p:cBhvr>
                                      <p:tavLst>
                                        <p:tav tm="0">
                                          <p:val>
                                            <p:strVal val="#ppt_x"/>
                                          </p:val>
                                        </p:tav>
                                        <p:tav tm="100000">
                                          <p:val>
                                            <p:strVal val="#ppt_x"/>
                                          </p:val>
                                        </p:tav>
                                      </p:tavLst>
                                    </p:anim>
                                    <p:anim calcmode="lin" valueType="num">
                                      <p:cBhvr>
                                        <p:cTn id="79" dur="1000" fill="hold"/>
                                        <p:tgtEl>
                                          <p:spTgt spid="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6" grpId="6" animBg="1" advAuto="0"/>
      <p:bldP spid="607" grpId="7" animBg="1" advAuto="0"/>
      <p:bldP spid="608" grpId="8" animBg="1" advAuto="0"/>
      <p:bldP spid="609" grpId="9" animBg="1" advAuto="0"/>
      <p:bldP spid="610" grpId="10" animBg="1" advAuto="0"/>
      <p:bldP spid="611" grpId="11" animBg="1" advAuto="0"/>
      <p:bldP spid="612" grpId="12" animBg="1" advAuto="0"/>
      <p:bldP spid="615" grpId="1" animBg="1" advAuto="0"/>
      <p:bldP spid="619" grpId="2" animBg="1" advAuto="0"/>
      <p:bldP spid="627" grpId="4" animBg="1" advAuto="0"/>
      <p:bldP spid="628" grpId="3" animBg="1" advAuto="0"/>
      <p:bldP spid="629" grpId="5" animBg="1" advAuto="0"/>
      <p:bldP spid="623" grpId="13" animBg="1" advAuto="0"/>
      <p:bldP spid="624" grpId="14" animBg="1" advAuto="0"/>
      <p:bldP spid="626" grpId="15"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 name="Shape 631"/>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5.耗材管理</a:t>
            </a:r>
          </a:p>
        </p:txBody>
      </p:sp>
      <p:sp>
        <p:nvSpPr>
          <p:cNvPr id="632" name="Shape 632"/>
          <p:cNvSpPr/>
          <p:nvPr/>
        </p:nvSpPr>
        <p:spPr>
          <a:xfrm>
            <a:off x="527013" y="1558961"/>
            <a:ext cx="3722261" cy="2025577"/>
          </a:xfrm>
          <a:prstGeom prst="rect">
            <a:avLst/>
          </a:prstGeom>
          <a:blipFill>
            <a:blip r:embed="rId4"/>
            <a:stretch>
              <a:fillRect/>
            </a:stretch>
          </a:blipFill>
          <a:ln w="3175">
            <a:miter lim="400000"/>
          </a:ln>
          <a:effectLst>
            <a:outerShdw blurRad="139700" dist="88900" dir="2700000" rotWithShape="0">
              <a:srgbClr val="000000">
                <a:alpha val="30000"/>
              </a:srgbClr>
            </a:outerShdw>
          </a:effectLst>
        </p:spPr>
        <p:txBody>
          <a:bodyPr lIns="34289" tIns="34289" rIns="34289" bIns="34289" anchor="ctr"/>
          <a:lstStyle/>
          <a:p>
            <a:pPr algn="ctr" defTabSz="685800">
              <a:defRPr sz="1200">
                <a:solidFill>
                  <a:srgbClr val="FFFFFF"/>
                </a:solidFill>
              </a:defRPr>
            </a:pPr>
            <a:endParaRPr/>
          </a:p>
        </p:txBody>
      </p:sp>
      <p:grpSp>
        <p:nvGrpSpPr>
          <p:cNvPr id="636" name="Group 636"/>
          <p:cNvGrpSpPr/>
          <p:nvPr/>
        </p:nvGrpSpPr>
        <p:grpSpPr>
          <a:xfrm>
            <a:off x="4566479" y="1558961"/>
            <a:ext cx="4050508" cy="2025578"/>
            <a:chOff x="0" y="0"/>
            <a:chExt cx="4050507" cy="2025576"/>
          </a:xfrm>
        </p:grpSpPr>
        <p:sp>
          <p:nvSpPr>
            <p:cNvPr id="633" name="Shape 633"/>
            <p:cNvSpPr/>
            <p:nvPr/>
          </p:nvSpPr>
          <p:spPr>
            <a:xfrm>
              <a:off x="0" y="0"/>
              <a:ext cx="4050508" cy="2025577"/>
            </a:xfrm>
            <a:prstGeom prst="rect">
              <a:avLst/>
            </a:prstGeom>
            <a:solidFill>
              <a:srgbClr val="FFFFFF"/>
            </a:solidFill>
            <a:ln w="3175" cap="flat">
              <a:noFill/>
              <a:miter lim="400000"/>
            </a:ln>
            <a:effectLst>
              <a:outerShdw blurRad="139700" dist="88900" dir="2700000" rotWithShape="0">
                <a:srgbClr val="000000">
                  <a:alpha val="30000"/>
                </a:srgbClr>
              </a:outerShdw>
            </a:effectLst>
          </p:spPr>
          <p:txBody>
            <a:bodyPr wrap="square" lIns="34289" tIns="34289" rIns="34289" bIns="34289" numCol="1" anchor="ctr">
              <a:noAutofit/>
            </a:bodyPr>
            <a:lstStyle/>
            <a:p>
              <a:pPr algn="ctr" defTabSz="685800">
                <a:defRPr sz="1200">
                  <a:solidFill>
                    <a:srgbClr val="FFFFFF"/>
                  </a:solidFill>
                </a:defRPr>
              </a:pPr>
              <a:endParaRPr/>
            </a:p>
          </p:txBody>
        </p:sp>
        <p:sp>
          <p:nvSpPr>
            <p:cNvPr id="634" name="Shape 634"/>
            <p:cNvSpPr/>
            <p:nvPr/>
          </p:nvSpPr>
          <p:spPr>
            <a:xfrm>
              <a:off x="0" y="-1"/>
              <a:ext cx="41391" cy="2025001"/>
            </a:xfrm>
            <a:prstGeom prst="rect">
              <a:avLst/>
            </a:prstGeom>
            <a:solidFill>
              <a:srgbClr val="336887"/>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sp>
          <p:nvSpPr>
            <p:cNvPr id="635" name="Shape 635"/>
            <p:cNvSpPr/>
            <p:nvPr/>
          </p:nvSpPr>
          <p:spPr>
            <a:xfrm>
              <a:off x="8966" y="168873"/>
              <a:ext cx="3061987" cy="435201"/>
            </a:xfrm>
            <a:prstGeom prst="rect">
              <a:avLst/>
            </a:prstGeom>
            <a:solidFill>
              <a:srgbClr val="336887"/>
            </a:solidFill>
            <a:ln w="12700" cap="flat">
              <a:noFill/>
              <a:miter lim="400000"/>
            </a:ln>
            <a:effectLst/>
          </p:spPr>
          <p:txBody>
            <a:bodyPr wrap="square" lIns="34289" tIns="34289" rIns="34289" bIns="34289" numCol="1" anchor="ctr">
              <a:noAutofit/>
            </a:bodyPr>
            <a:lstStyle/>
            <a:p>
              <a:pPr algn="ctr" defTabSz="685800">
                <a:defRPr sz="1200">
                  <a:solidFill>
                    <a:srgbClr val="FFFFFF"/>
                  </a:solidFill>
                </a:defRPr>
              </a:pPr>
              <a:endParaRPr/>
            </a:p>
          </p:txBody>
        </p:sp>
      </p:grpSp>
      <p:sp>
        <p:nvSpPr>
          <p:cNvPr id="637" name="Shape 637"/>
          <p:cNvSpPr/>
          <p:nvPr/>
        </p:nvSpPr>
        <p:spPr>
          <a:xfrm>
            <a:off x="4767456" y="1749227"/>
            <a:ext cx="2710390" cy="424181"/>
          </a:xfrm>
          <a:prstGeom prst="rect">
            <a:avLst/>
          </a:prstGeom>
          <a:ln w="12700">
            <a:miter lim="400000"/>
          </a:ln>
        </p:spPr>
        <p:txBody>
          <a:bodyPr lIns="34289" tIns="34289" rIns="34289" bIns="34289">
            <a:spAutoFit/>
          </a:bodyPr>
          <a:lstStyle>
            <a:lvl1pPr defTabSz="685800">
              <a:defRPr sz="2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耗材管理</a:t>
            </a:r>
          </a:p>
        </p:txBody>
      </p:sp>
      <p:sp>
        <p:nvSpPr>
          <p:cNvPr id="638" name="Shape 638"/>
          <p:cNvSpPr/>
          <p:nvPr/>
        </p:nvSpPr>
        <p:spPr>
          <a:xfrm>
            <a:off x="4793019" y="2385753"/>
            <a:ext cx="3597427" cy="652781"/>
          </a:xfrm>
          <a:prstGeom prst="rect">
            <a:avLst/>
          </a:prstGeom>
          <a:ln w="12700">
            <a:miter lim="400000"/>
          </a:ln>
        </p:spPr>
        <p:txBody>
          <a:bodyPr lIns="34289" tIns="34289" rIns="34289" bIns="34289">
            <a:spAutoFit/>
          </a:bodyPr>
          <a:lstStyle>
            <a:lvl1pPr algn="just" defTabSz="685800">
              <a:lnSpc>
                <a:spcPct val="130000"/>
              </a:lnSpc>
              <a:defRPr sz="1400">
                <a:solidFill>
                  <a:srgbClr val="535353"/>
                </a:solidFill>
                <a:latin typeface="Source Sans Pro"/>
                <a:ea typeface="Source Sans Pro"/>
                <a:cs typeface="Source Sans Pro"/>
                <a:sym typeface="Source Sans Pro"/>
              </a:defRPr>
            </a:lvl1pPr>
          </a:lstStyle>
          <a:p>
            <a:r>
              <a:t>建立了打印复印及耗材的管理和维护及维修联络的管理。</a:t>
            </a:r>
          </a:p>
        </p:txBody>
      </p:sp>
      <p:pic>
        <p:nvPicPr>
          <p:cNvPr id="639" name="耗材管理.png"/>
          <p:cNvPicPr>
            <a:picLocks noChangeAspect="1"/>
          </p:cNvPicPr>
          <p:nvPr/>
        </p:nvPicPr>
        <p:blipFill>
          <a:blip r:embed="rId5"/>
          <a:stretch>
            <a:fillRect/>
          </a:stretch>
        </p:blipFill>
        <p:spPr>
          <a:xfrm>
            <a:off x="5991842" y="1830509"/>
            <a:ext cx="261618" cy="261617"/>
          </a:xfrm>
          <a:prstGeom prst="rect">
            <a:avLst/>
          </a:prstGeom>
          <a:ln w="12700">
            <a:miter lim="400000"/>
            <a:headEnd/>
            <a:tailEnd/>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 presetClass="entr" presetSubtype="8" fill="hold" grpId="1" nodeType="clickEffect">
                                  <p:stCondLst>
                                    <p:cond delay="0"/>
                                  </p:stCondLst>
                                  <p:childTnLst>
                                    <p:set>
                                      <p:cBhvr>
                                        <p:cTn id="6" dur="indefinite" fill="hold"/>
                                        <p:tgtEl>
                                          <p:spTgt spid="632"/>
                                        </p:tgtEl>
                                        <p:attrNameLst>
                                          <p:attrName>style.visibility</p:attrName>
                                        </p:attrNameLst>
                                      </p:cBhvr>
                                      <p:to>
                                        <p:strVal val="visible"/>
                                      </p:to>
                                    </p:set>
                                    <p:anim calcmode="lin" valueType="num">
                                      <p:cBhvr>
                                        <p:cTn id="7" dur="750" fill="hold"/>
                                        <p:tgtEl>
                                          <p:spTgt spid="632"/>
                                        </p:tgtEl>
                                        <p:attrNameLst>
                                          <p:attrName>ppt_x</p:attrName>
                                        </p:attrNameLst>
                                      </p:cBhvr>
                                      <p:tavLst>
                                        <p:tav tm="0">
                                          <p:val>
                                            <p:strVal val="0-#ppt_w/2"/>
                                          </p:val>
                                        </p:tav>
                                        <p:tav tm="100000">
                                          <p:val>
                                            <p:strVal val="#ppt_x"/>
                                          </p:val>
                                        </p:tav>
                                      </p:tavLst>
                                    </p:anim>
                                    <p:anim calcmode="lin" valueType="num">
                                      <p:cBhvr>
                                        <p:cTn id="8" dur="750" fill="hold"/>
                                        <p:tgtEl>
                                          <p:spTgt spid="6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2" nodeType="afterEffect">
                                  <p:stCondLst>
                                    <p:cond delay="0"/>
                                  </p:stCondLst>
                                  <p:childTnLst>
                                    <p:set>
                                      <p:cBhvr>
                                        <p:cTn id="11" dur="indefinite" fill="hold"/>
                                        <p:tgtEl>
                                          <p:spTgt spid="636"/>
                                        </p:tgtEl>
                                        <p:attrNameLst>
                                          <p:attrName>style.visibility</p:attrName>
                                        </p:attrNameLst>
                                      </p:cBhvr>
                                      <p:to>
                                        <p:strVal val="visible"/>
                                      </p:to>
                                    </p:set>
                                    <p:anim calcmode="lin" valueType="num">
                                      <p:cBhvr>
                                        <p:cTn id="12" dur="750" fill="hold"/>
                                        <p:tgtEl>
                                          <p:spTgt spid="636"/>
                                        </p:tgtEl>
                                        <p:attrNameLst>
                                          <p:attrName>ppt_x</p:attrName>
                                        </p:attrNameLst>
                                      </p:cBhvr>
                                      <p:tavLst>
                                        <p:tav tm="0">
                                          <p:val>
                                            <p:strVal val="1+#ppt_w/2"/>
                                          </p:val>
                                        </p:tav>
                                        <p:tav tm="100000">
                                          <p:val>
                                            <p:strVal val="#ppt_x"/>
                                          </p:val>
                                        </p:tav>
                                      </p:tavLst>
                                    </p:anim>
                                    <p:anim calcmode="lin" valueType="num">
                                      <p:cBhvr>
                                        <p:cTn id="13" dur="750" fill="hold"/>
                                        <p:tgtEl>
                                          <p:spTgt spid="636"/>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2" fill="hold" grpId="3" nodeType="afterEffect">
                                  <p:stCondLst>
                                    <p:cond delay="250"/>
                                  </p:stCondLst>
                                  <p:childTnLst>
                                    <p:set>
                                      <p:cBhvr>
                                        <p:cTn id="16" dur="indefinite" fill="hold"/>
                                        <p:tgtEl>
                                          <p:spTgt spid="637"/>
                                        </p:tgtEl>
                                        <p:attrNameLst>
                                          <p:attrName>style.visibility</p:attrName>
                                        </p:attrNameLst>
                                      </p:cBhvr>
                                      <p:to>
                                        <p:strVal val="visible"/>
                                      </p:to>
                                    </p:set>
                                    <p:anim calcmode="lin" valueType="num">
                                      <p:cBhvr>
                                        <p:cTn id="17" dur="750" fill="hold"/>
                                        <p:tgtEl>
                                          <p:spTgt spid="637"/>
                                        </p:tgtEl>
                                        <p:attrNameLst>
                                          <p:attrName>ppt_x</p:attrName>
                                        </p:attrNameLst>
                                      </p:cBhvr>
                                      <p:tavLst>
                                        <p:tav tm="0">
                                          <p:val>
                                            <p:strVal val="1+#ppt_w/2"/>
                                          </p:val>
                                        </p:tav>
                                        <p:tav tm="100000">
                                          <p:val>
                                            <p:strVal val="#ppt_x"/>
                                          </p:val>
                                        </p:tav>
                                      </p:tavLst>
                                    </p:anim>
                                    <p:anim calcmode="lin" valueType="num">
                                      <p:cBhvr>
                                        <p:cTn id="18" dur="750" fill="hold"/>
                                        <p:tgtEl>
                                          <p:spTgt spid="637"/>
                                        </p:tgtEl>
                                        <p:attrNameLst>
                                          <p:attrName>ppt_y</p:attrName>
                                        </p:attrNameLst>
                                      </p:cBhvr>
                                      <p:tavLst>
                                        <p:tav tm="0">
                                          <p:val>
                                            <p:strVal val="#ppt_y"/>
                                          </p:val>
                                        </p:tav>
                                        <p:tav tm="100000">
                                          <p:val>
                                            <p:strVal val="#ppt_y"/>
                                          </p:val>
                                        </p:tav>
                                      </p:tavLst>
                                    </p:anim>
                                  </p:childTnLst>
                                </p:cTn>
                              </p:par>
                            </p:childTnLst>
                          </p:cTn>
                        </p:par>
                        <p:par>
                          <p:cTn id="19" fill="hold">
                            <p:stCondLst>
                              <p:cond delay="3250"/>
                            </p:stCondLst>
                            <p:childTnLst>
                              <p:par>
                                <p:cTn id="20" presetID="22" presetClass="entr" presetSubtype="1" fill="hold" grpId="4" nodeType="afterEffect">
                                  <p:stCondLst>
                                    <p:cond delay="0"/>
                                  </p:stCondLst>
                                  <p:childTnLst>
                                    <p:set>
                                      <p:cBhvr>
                                        <p:cTn id="21" dur="indefinite" fill="hold"/>
                                        <p:tgtEl>
                                          <p:spTgt spid="638"/>
                                        </p:tgtEl>
                                        <p:attrNameLst>
                                          <p:attrName>style.visibility</p:attrName>
                                        </p:attrNameLst>
                                      </p:cBhvr>
                                      <p:to>
                                        <p:strVal val="visible"/>
                                      </p:to>
                                    </p:set>
                                    <p:animEffect transition="in" filter="wipe(up)">
                                      <p:cBhvr>
                                        <p:cTn id="22" dur="1000"/>
                                        <p:tgtEl>
                                          <p:spTgt spid="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2" grpId="1" animBg="1" advAuto="0"/>
      <p:bldP spid="636" grpId="2" animBg="1" advAuto="0"/>
      <p:bldP spid="637" grpId="3" animBg="1" advAuto="0"/>
      <p:bldP spid="638" grpId="4"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 name="Shape 641"/>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6.公司会议的管理</a:t>
            </a:r>
          </a:p>
        </p:txBody>
      </p:sp>
      <p:pic>
        <p:nvPicPr>
          <p:cNvPr id="642" name="100476027_wx.jpg"/>
          <p:cNvPicPr>
            <a:picLocks noChangeAspect="1"/>
          </p:cNvPicPr>
          <p:nvPr/>
        </p:nvPicPr>
        <p:blipFill>
          <a:blip r:embed="rId4"/>
          <a:srcRect l="29348" r="29348"/>
          <a:stretch>
            <a:fillRect/>
          </a:stretch>
        </p:blipFill>
        <p:spPr>
          <a:xfrm>
            <a:off x="-129" y="1025193"/>
            <a:ext cx="2301964" cy="3096272"/>
          </a:xfrm>
          <a:custGeom>
            <a:avLst/>
            <a:gdLst/>
            <a:ahLst/>
            <a:cxnLst>
              <a:cxn ang="0">
                <a:pos x="wd2" y="hd2"/>
              </a:cxn>
              <a:cxn ang="5400000">
                <a:pos x="wd2" y="hd2"/>
              </a:cxn>
              <a:cxn ang="10800000">
                <a:pos x="wd2" y="hd2"/>
              </a:cxn>
              <a:cxn ang="16200000">
                <a:pos x="wd2" y="hd2"/>
              </a:cxn>
            </a:cxnLst>
            <a:rect l="0" t="0" r="r" b="b"/>
            <a:pathLst>
              <a:path w="21571" h="21600" extrusionOk="0">
                <a:moveTo>
                  <a:pt x="9" y="0"/>
                </a:moveTo>
                <a:cubicBezTo>
                  <a:pt x="-29" y="7200"/>
                  <a:pt x="76" y="14400"/>
                  <a:pt x="38" y="21600"/>
                </a:cubicBezTo>
                <a:lnTo>
                  <a:pt x="21571" y="19144"/>
                </a:lnTo>
                <a:cubicBezTo>
                  <a:pt x="21533" y="13653"/>
                  <a:pt x="21493" y="8163"/>
                  <a:pt x="21456" y="2672"/>
                </a:cubicBezTo>
                <a:lnTo>
                  <a:pt x="9" y="0"/>
                </a:lnTo>
                <a:close/>
              </a:path>
            </a:pathLst>
          </a:custGeom>
          <a:ln w="12700">
            <a:miter lim="400000"/>
            <a:headEnd/>
            <a:tailEnd/>
          </a:ln>
        </p:spPr>
      </p:pic>
      <p:pic>
        <p:nvPicPr>
          <p:cNvPr id="643" name="500083994_wx.jpg"/>
          <p:cNvPicPr>
            <a:picLocks noChangeAspect="1"/>
          </p:cNvPicPr>
          <p:nvPr/>
        </p:nvPicPr>
        <p:blipFill>
          <a:blip r:embed="rId5"/>
          <a:srcRect l="29238" r="29240"/>
          <a:stretch>
            <a:fillRect/>
          </a:stretch>
        </p:blipFill>
        <p:spPr>
          <a:xfrm>
            <a:off x="2268671" y="1021888"/>
            <a:ext cx="2316560" cy="3099575"/>
          </a:xfrm>
          <a:custGeom>
            <a:avLst/>
            <a:gdLst/>
            <a:ahLst/>
            <a:cxnLst>
              <a:cxn ang="0">
                <a:pos x="wd2" y="hd2"/>
              </a:cxn>
              <a:cxn ang="5400000">
                <a:pos x="wd2" y="hd2"/>
              </a:cxn>
              <a:cxn ang="10800000">
                <a:pos x="wd2" y="hd2"/>
              </a:cxn>
              <a:cxn ang="16200000">
                <a:pos x="wd2" y="hd2"/>
              </a:cxn>
            </a:cxnLst>
            <a:rect l="0" t="0" r="r" b="b"/>
            <a:pathLst>
              <a:path w="21600" h="21600" extrusionOk="0">
                <a:moveTo>
                  <a:pt x="21430" y="0"/>
                </a:moveTo>
                <a:lnTo>
                  <a:pt x="111" y="2694"/>
                </a:lnTo>
                <a:lnTo>
                  <a:pt x="0" y="19150"/>
                </a:lnTo>
                <a:lnTo>
                  <a:pt x="21600" y="21600"/>
                </a:lnTo>
                <a:lnTo>
                  <a:pt x="21430" y="0"/>
                </a:lnTo>
                <a:close/>
              </a:path>
            </a:pathLst>
          </a:custGeom>
          <a:ln w="12700">
            <a:miter lim="400000"/>
            <a:headEnd/>
            <a:tailEnd/>
          </a:ln>
        </p:spPr>
      </p:pic>
      <p:pic>
        <p:nvPicPr>
          <p:cNvPr id="644" name="500268722_wx.jpg"/>
          <p:cNvPicPr>
            <a:picLocks noChangeAspect="1"/>
          </p:cNvPicPr>
          <p:nvPr/>
        </p:nvPicPr>
        <p:blipFill>
          <a:blip r:embed="rId6"/>
          <a:srcRect l="29175" r="29174"/>
          <a:stretch>
            <a:fillRect/>
          </a:stretch>
        </p:blipFill>
        <p:spPr>
          <a:xfrm>
            <a:off x="4552474" y="1021890"/>
            <a:ext cx="2323704" cy="309957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40" y="21600"/>
                </a:lnTo>
                <a:lnTo>
                  <a:pt x="21600" y="19150"/>
                </a:lnTo>
                <a:lnTo>
                  <a:pt x="21489" y="2694"/>
                </a:lnTo>
                <a:lnTo>
                  <a:pt x="0" y="0"/>
                </a:lnTo>
                <a:close/>
              </a:path>
            </a:pathLst>
          </a:custGeom>
          <a:ln w="12700">
            <a:miter lim="400000"/>
            <a:headEnd/>
            <a:tailEnd/>
          </a:ln>
        </p:spPr>
      </p:pic>
      <p:pic>
        <p:nvPicPr>
          <p:cNvPr id="645" name="200037417_wx.jpg"/>
          <p:cNvPicPr>
            <a:picLocks noChangeAspect="1"/>
          </p:cNvPicPr>
          <p:nvPr/>
        </p:nvPicPr>
        <p:blipFill>
          <a:blip r:embed="rId7"/>
          <a:srcRect l="29319" r="29316" b="1"/>
          <a:stretch>
            <a:fillRect/>
          </a:stretch>
        </p:blipFill>
        <p:spPr>
          <a:xfrm>
            <a:off x="6843047" y="1030960"/>
            <a:ext cx="2301082" cy="309046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2" y="2638"/>
                </a:lnTo>
                <a:cubicBezTo>
                  <a:pt x="74" y="8140"/>
                  <a:pt x="38" y="13641"/>
                  <a:pt x="0" y="19142"/>
                </a:cubicBezTo>
                <a:lnTo>
                  <a:pt x="21570" y="21600"/>
                </a:lnTo>
                <a:cubicBezTo>
                  <a:pt x="21580" y="14400"/>
                  <a:pt x="21590" y="7200"/>
                  <a:pt x="21600" y="0"/>
                </a:cubicBezTo>
                <a:close/>
              </a:path>
            </a:pathLst>
          </a:custGeom>
          <a:ln w="12700">
            <a:miter lim="400000"/>
            <a:headEnd/>
            <a:tailEnd/>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 name="Shape 647"/>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7.安保管理</a:t>
            </a:r>
          </a:p>
        </p:txBody>
      </p:sp>
      <p:grpSp>
        <p:nvGrpSpPr>
          <p:cNvPr id="650" name="Group 650"/>
          <p:cNvGrpSpPr/>
          <p:nvPr/>
        </p:nvGrpSpPr>
        <p:grpSpPr>
          <a:xfrm>
            <a:off x="6968423" y="1511705"/>
            <a:ext cx="1654085" cy="1654085"/>
            <a:chOff x="0" y="0"/>
            <a:chExt cx="1654084" cy="1654084"/>
          </a:xfrm>
        </p:grpSpPr>
        <p:sp>
          <p:nvSpPr>
            <p:cNvPr id="648" name="Shape 648"/>
            <p:cNvSpPr/>
            <p:nvPr/>
          </p:nvSpPr>
          <p:spPr>
            <a:xfrm>
              <a:off x="0" y="0"/>
              <a:ext cx="1654085" cy="1654085"/>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649" name="500040612_wx.jpg"/>
            <p:cNvPicPr>
              <a:picLocks noChangeAspect="1"/>
            </p:cNvPicPr>
            <p:nvPr/>
          </p:nvPicPr>
          <p:blipFill>
            <a:blip r:embed="rId4"/>
            <a:srcRect l="22222" r="22222"/>
            <a:stretch>
              <a:fillRect/>
            </a:stretch>
          </p:blipFill>
          <p:spPr>
            <a:xfrm flipH="1">
              <a:off x="0" y="0"/>
              <a:ext cx="1654085" cy="1654085"/>
            </a:xfrm>
            <a:prstGeom prst="rect">
              <a:avLst/>
            </a:prstGeom>
            <a:ln w="12700" cap="flat">
              <a:solidFill>
                <a:srgbClr val="FFFFFF"/>
              </a:solidFill>
              <a:prstDash val="solid"/>
              <a:round/>
            </a:ln>
            <a:effectLst/>
          </p:spPr>
        </p:pic>
      </p:grpSp>
      <p:grpSp>
        <p:nvGrpSpPr>
          <p:cNvPr id="653" name="Group 653"/>
          <p:cNvGrpSpPr/>
          <p:nvPr/>
        </p:nvGrpSpPr>
        <p:grpSpPr>
          <a:xfrm>
            <a:off x="521494" y="1511705"/>
            <a:ext cx="1654086" cy="1654085"/>
            <a:chOff x="0" y="0"/>
            <a:chExt cx="1654084" cy="1654084"/>
          </a:xfrm>
        </p:grpSpPr>
        <p:sp>
          <p:nvSpPr>
            <p:cNvPr id="651" name="Shape 651"/>
            <p:cNvSpPr/>
            <p:nvPr/>
          </p:nvSpPr>
          <p:spPr>
            <a:xfrm>
              <a:off x="0" y="0"/>
              <a:ext cx="1654085" cy="1654085"/>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652" name="500040580_wx.jpg"/>
            <p:cNvPicPr>
              <a:picLocks noChangeAspect="1"/>
            </p:cNvPicPr>
            <p:nvPr/>
          </p:nvPicPr>
          <p:blipFill>
            <a:blip r:embed="rId5"/>
            <a:srcRect l="22222" r="22222"/>
            <a:stretch>
              <a:fillRect/>
            </a:stretch>
          </p:blipFill>
          <p:spPr>
            <a:xfrm>
              <a:off x="0" y="0"/>
              <a:ext cx="1654085" cy="1654085"/>
            </a:xfrm>
            <a:prstGeom prst="rect">
              <a:avLst/>
            </a:prstGeom>
            <a:ln w="12700" cap="flat">
              <a:solidFill>
                <a:srgbClr val="FFFFFF"/>
              </a:solidFill>
              <a:prstDash val="solid"/>
              <a:round/>
            </a:ln>
            <a:effectLst/>
          </p:spPr>
        </p:pic>
      </p:grpSp>
      <p:grpSp>
        <p:nvGrpSpPr>
          <p:cNvPr id="656" name="Group 656"/>
          <p:cNvGrpSpPr/>
          <p:nvPr/>
        </p:nvGrpSpPr>
        <p:grpSpPr>
          <a:xfrm>
            <a:off x="1748384" y="1125764"/>
            <a:ext cx="2073975" cy="2073974"/>
            <a:chOff x="0" y="0"/>
            <a:chExt cx="2073973" cy="2073973"/>
          </a:xfrm>
        </p:grpSpPr>
        <p:sp>
          <p:nvSpPr>
            <p:cNvPr id="654" name="Shape 654"/>
            <p:cNvSpPr/>
            <p:nvPr/>
          </p:nvSpPr>
          <p:spPr>
            <a:xfrm>
              <a:off x="0" y="0"/>
              <a:ext cx="2073974" cy="2073974"/>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655" name="500040603_wx.jpg"/>
            <p:cNvPicPr>
              <a:picLocks noChangeAspect="1"/>
            </p:cNvPicPr>
            <p:nvPr/>
          </p:nvPicPr>
          <p:blipFill>
            <a:blip r:embed="rId6"/>
            <a:srcRect l="22222" r="22222"/>
            <a:stretch>
              <a:fillRect/>
            </a:stretch>
          </p:blipFill>
          <p:spPr>
            <a:xfrm>
              <a:off x="0" y="0"/>
              <a:ext cx="2073974" cy="2073974"/>
            </a:xfrm>
            <a:prstGeom prst="rect">
              <a:avLst/>
            </a:prstGeom>
            <a:ln w="12700" cap="flat">
              <a:solidFill>
                <a:srgbClr val="FFFFFF"/>
              </a:solidFill>
              <a:prstDash val="solid"/>
              <a:round/>
            </a:ln>
            <a:effectLst/>
          </p:spPr>
        </p:pic>
      </p:grpSp>
      <p:grpSp>
        <p:nvGrpSpPr>
          <p:cNvPr id="659" name="Group 659"/>
          <p:cNvGrpSpPr/>
          <p:nvPr/>
        </p:nvGrpSpPr>
        <p:grpSpPr>
          <a:xfrm>
            <a:off x="5321643" y="1125764"/>
            <a:ext cx="2073975" cy="2073974"/>
            <a:chOff x="0" y="0"/>
            <a:chExt cx="2073973" cy="2073973"/>
          </a:xfrm>
        </p:grpSpPr>
        <p:sp>
          <p:nvSpPr>
            <p:cNvPr id="657" name="Shape 657"/>
            <p:cNvSpPr/>
            <p:nvPr/>
          </p:nvSpPr>
          <p:spPr>
            <a:xfrm>
              <a:off x="0" y="0"/>
              <a:ext cx="2073974" cy="2073974"/>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658" name="500040598_wx.jpg"/>
            <p:cNvPicPr>
              <a:picLocks noChangeAspect="1"/>
            </p:cNvPicPr>
            <p:nvPr/>
          </p:nvPicPr>
          <p:blipFill>
            <a:blip r:embed="rId7"/>
            <a:srcRect l="22222" r="22222"/>
            <a:stretch>
              <a:fillRect/>
            </a:stretch>
          </p:blipFill>
          <p:spPr>
            <a:xfrm>
              <a:off x="0" y="-1"/>
              <a:ext cx="2073974" cy="2073975"/>
            </a:xfrm>
            <a:prstGeom prst="rect">
              <a:avLst/>
            </a:prstGeom>
            <a:ln w="12700" cap="flat">
              <a:solidFill>
                <a:srgbClr val="FFFFFF"/>
              </a:solidFill>
              <a:prstDash val="solid"/>
              <a:round/>
            </a:ln>
            <a:effectLst/>
          </p:spPr>
        </p:pic>
      </p:grpSp>
      <p:grpSp>
        <p:nvGrpSpPr>
          <p:cNvPr id="662" name="Group 662"/>
          <p:cNvGrpSpPr/>
          <p:nvPr/>
        </p:nvGrpSpPr>
        <p:grpSpPr>
          <a:xfrm>
            <a:off x="3395163" y="859851"/>
            <a:ext cx="2353674" cy="2353673"/>
            <a:chOff x="0" y="0"/>
            <a:chExt cx="2353672" cy="2353672"/>
          </a:xfrm>
        </p:grpSpPr>
        <p:sp>
          <p:nvSpPr>
            <p:cNvPr id="660" name="Shape 660"/>
            <p:cNvSpPr/>
            <p:nvPr/>
          </p:nvSpPr>
          <p:spPr>
            <a:xfrm>
              <a:off x="0" y="0"/>
              <a:ext cx="2353673" cy="2353673"/>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661" name="500040566_wx.jpg"/>
            <p:cNvPicPr>
              <a:picLocks noChangeAspect="1"/>
            </p:cNvPicPr>
            <p:nvPr/>
          </p:nvPicPr>
          <p:blipFill>
            <a:blip r:embed="rId8"/>
            <a:srcRect l="22222" r="22222"/>
            <a:stretch>
              <a:fillRect/>
            </a:stretch>
          </p:blipFill>
          <p:spPr>
            <a:xfrm>
              <a:off x="0" y="0"/>
              <a:ext cx="2353673" cy="2353673"/>
            </a:xfrm>
            <a:prstGeom prst="rect">
              <a:avLst/>
            </a:prstGeom>
            <a:ln w="12700" cap="flat">
              <a:solidFill>
                <a:srgbClr val="FFFFFF"/>
              </a:solidFill>
              <a:prstDash val="solid"/>
              <a:round/>
            </a:ln>
            <a:effectLst/>
          </p:spPr>
        </p:pic>
      </p:grpSp>
      <p:grpSp>
        <p:nvGrpSpPr>
          <p:cNvPr id="665" name="Group 665"/>
          <p:cNvGrpSpPr/>
          <p:nvPr/>
        </p:nvGrpSpPr>
        <p:grpSpPr>
          <a:xfrm>
            <a:off x="746567" y="3634464"/>
            <a:ext cx="6549514" cy="647835"/>
            <a:chOff x="-9594" y="0"/>
            <a:chExt cx="6549513" cy="647833"/>
          </a:xfrm>
        </p:grpSpPr>
        <p:sp>
          <p:nvSpPr>
            <p:cNvPr id="663" name="Shape 663"/>
            <p:cNvSpPr/>
            <p:nvPr/>
          </p:nvSpPr>
          <p:spPr>
            <a:xfrm>
              <a:off x="0" y="-1"/>
              <a:ext cx="3099644" cy="347981"/>
            </a:xfrm>
            <a:prstGeom prst="rect">
              <a:avLst/>
            </a:prstGeom>
            <a:noFill/>
            <a:ln w="12700" cap="flat">
              <a:noFill/>
              <a:miter lim="400000"/>
            </a:ln>
            <a:effectLst/>
          </p:spPr>
          <p:txBody>
            <a:bodyPr wrap="square" lIns="34289" tIns="34289" rIns="34289" bIns="34289" numCol="1" anchor="t">
              <a:spAutoFit/>
            </a:bodyPr>
            <a:lstStyle>
              <a:lvl1pPr defTabSz="685800">
                <a:defRPr sz="1600" b="1">
                  <a:solidFill>
                    <a:srgbClr val="336887"/>
                  </a:solidFill>
                  <a:latin typeface="Arial" panose="020B0604020202020204"/>
                  <a:ea typeface="Arial" panose="020B0604020202020204"/>
                  <a:cs typeface="Arial" panose="020B0604020202020204"/>
                  <a:sym typeface="Arial" panose="020B0604020202020204"/>
                </a:defRPr>
              </a:lvl1pPr>
            </a:lstStyle>
            <a:p>
              <a:r>
                <a:t>审核查阅保安表单，进行处理</a:t>
              </a:r>
            </a:p>
          </p:txBody>
        </p:sp>
        <p:sp>
          <p:nvSpPr>
            <p:cNvPr id="664" name="Shape 664"/>
            <p:cNvSpPr/>
            <p:nvPr/>
          </p:nvSpPr>
          <p:spPr>
            <a:xfrm>
              <a:off x="-9595" y="325253"/>
              <a:ext cx="6549514" cy="322581"/>
            </a:xfrm>
            <a:prstGeom prst="rect">
              <a:avLst/>
            </a:prstGeom>
            <a:noFill/>
            <a:ln w="12700" cap="flat">
              <a:noFill/>
              <a:miter lim="400000"/>
            </a:ln>
            <a:effectLst/>
          </p:spPr>
          <p:txBody>
            <a:bodyPr wrap="square" lIns="34289" tIns="34289" rIns="34289" bIns="34289" numCol="1" anchor="t">
              <a:spAutoFit/>
            </a:bodyPr>
            <a:lstStyle>
              <a:lvl1pPr defTabSz="685800">
                <a:lnSpc>
                  <a:spcPct val="120000"/>
                </a:lnSpc>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对保安上报的各种表单及日常工作进行审核、查阅，对有异常的进行处理。</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 name="Shape 667"/>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8.车辆管理</a:t>
            </a:r>
          </a:p>
        </p:txBody>
      </p:sp>
      <p:grpSp>
        <p:nvGrpSpPr>
          <p:cNvPr id="670" name="Group 670"/>
          <p:cNvGrpSpPr/>
          <p:nvPr/>
        </p:nvGrpSpPr>
        <p:grpSpPr>
          <a:xfrm>
            <a:off x="746567" y="3634464"/>
            <a:ext cx="6549514" cy="952635"/>
            <a:chOff x="-9594" y="0"/>
            <a:chExt cx="6549513" cy="952633"/>
          </a:xfrm>
        </p:grpSpPr>
        <p:sp>
          <p:nvSpPr>
            <p:cNvPr id="668" name="Shape 668"/>
            <p:cNvSpPr/>
            <p:nvPr/>
          </p:nvSpPr>
          <p:spPr>
            <a:xfrm>
              <a:off x="0" y="-1"/>
              <a:ext cx="3099644" cy="347981"/>
            </a:xfrm>
            <a:prstGeom prst="rect">
              <a:avLst/>
            </a:prstGeom>
            <a:noFill/>
            <a:ln w="12700" cap="flat">
              <a:noFill/>
              <a:miter lim="400000"/>
            </a:ln>
            <a:effectLst/>
          </p:spPr>
          <p:txBody>
            <a:bodyPr wrap="square" lIns="34289" tIns="34289" rIns="34289" bIns="34289" numCol="1" anchor="t">
              <a:spAutoFit/>
            </a:bodyPr>
            <a:lstStyle>
              <a:lvl1pPr defTabSz="685800">
                <a:defRPr sz="1600" b="1">
                  <a:solidFill>
                    <a:srgbClr val="336887"/>
                  </a:solidFill>
                  <a:latin typeface="Arial" panose="020B0604020202020204"/>
                  <a:ea typeface="Arial" panose="020B0604020202020204"/>
                  <a:cs typeface="Arial" panose="020B0604020202020204"/>
                  <a:sym typeface="Arial" panose="020B0604020202020204"/>
                </a:defRPr>
              </a:lvl1pPr>
            </a:lstStyle>
            <a:p>
              <a:r>
                <a:t>车辆管理</a:t>
              </a:r>
            </a:p>
          </p:txBody>
        </p:sp>
        <p:sp>
          <p:nvSpPr>
            <p:cNvPr id="669" name="Shape 669"/>
            <p:cNvSpPr/>
            <p:nvPr/>
          </p:nvSpPr>
          <p:spPr>
            <a:xfrm>
              <a:off x="-9595" y="325253"/>
              <a:ext cx="6549514" cy="627381"/>
            </a:xfrm>
            <a:prstGeom prst="rect">
              <a:avLst/>
            </a:prstGeom>
            <a:noFill/>
            <a:ln w="12700" cap="flat">
              <a:noFill/>
              <a:miter lim="400000"/>
            </a:ln>
            <a:effectLst/>
          </p:spPr>
          <p:txBody>
            <a:bodyPr wrap="square" lIns="34289" tIns="34289" rIns="34289" bIns="34289" numCol="1" anchor="t">
              <a:spAutoFit/>
            </a:bodyPr>
            <a:lstStyle>
              <a:lvl1pPr defTabSz="685800">
                <a:lnSpc>
                  <a:spcPct val="120000"/>
                </a:lnSpc>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对公司的车辆年审、保险、年票、违章等进行登记，对车辆的清洁和保养情况每周一次进行检查；督促司机及时进行清洗清洁。</a:t>
              </a:r>
            </a:p>
          </p:txBody>
        </p:sp>
      </p:grpSp>
      <p:grpSp>
        <p:nvGrpSpPr>
          <p:cNvPr id="706" name="Group 706"/>
          <p:cNvGrpSpPr/>
          <p:nvPr/>
        </p:nvGrpSpPr>
        <p:grpSpPr>
          <a:xfrm>
            <a:off x="2578892" y="231896"/>
            <a:ext cx="3986216" cy="5492354"/>
            <a:chOff x="0" y="0"/>
            <a:chExt cx="3986214" cy="5492353"/>
          </a:xfrm>
        </p:grpSpPr>
        <p:grpSp>
          <p:nvGrpSpPr>
            <p:cNvPr id="673" name="Group 673"/>
            <p:cNvGrpSpPr/>
            <p:nvPr/>
          </p:nvGrpSpPr>
          <p:grpSpPr>
            <a:xfrm>
              <a:off x="1795463" y="0"/>
              <a:ext cx="265511" cy="5492354"/>
              <a:chOff x="0" y="0"/>
              <a:chExt cx="265510" cy="5492353"/>
            </a:xfrm>
          </p:grpSpPr>
          <p:sp>
            <p:nvSpPr>
              <p:cNvPr id="671" name="Shape 671"/>
              <p:cNvSpPr/>
              <p:nvPr/>
            </p:nvSpPr>
            <p:spPr>
              <a:xfrm>
                <a:off x="21431" y="115490"/>
                <a:ext cx="225029" cy="5376864"/>
              </a:xfrm>
              <a:prstGeom prst="rect">
                <a:avLst/>
              </a:prstGeom>
              <a:gradFill flip="none" rotWithShape="1">
                <a:gsLst>
                  <a:gs pos="15000">
                    <a:srgbClr val="F0F0F0"/>
                  </a:gs>
                  <a:gs pos="100000">
                    <a:srgbClr val="F6F6F6"/>
                  </a:gs>
                </a:gsLst>
                <a:lin ang="10800000" scaled="0"/>
              </a:gradFill>
              <a:ln w="12700" cap="flat">
                <a:noFill/>
                <a:miter lim="400000"/>
              </a:ln>
              <a:effectLst/>
            </p:spPr>
            <p:txBody>
              <a:bodyPr wrap="square" lIns="45719" tIns="45719" rIns="45719" bIns="45719" numCol="1" anchor="ctr">
                <a:noAutofit/>
              </a:bodyPr>
              <a:lstStyle/>
              <a:p>
                <a:pPr algn="ctr"/>
                <a:endParaRPr/>
              </a:p>
            </p:txBody>
          </p:sp>
          <p:sp>
            <p:nvSpPr>
              <p:cNvPr id="672" name="Shape 672"/>
              <p:cNvSpPr/>
              <p:nvPr/>
            </p:nvSpPr>
            <p:spPr>
              <a:xfrm>
                <a:off x="-1" y="0"/>
                <a:ext cx="265512" cy="191692"/>
              </a:xfrm>
              <a:prstGeom prst="rect">
                <a:avLst/>
              </a:prstGeom>
              <a:gradFill flip="none" rotWithShape="1">
                <a:gsLst>
                  <a:gs pos="15000">
                    <a:srgbClr val="778495"/>
                  </a:gs>
                  <a:gs pos="100000">
                    <a:srgbClr val="ADB5BF"/>
                  </a:gs>
                </a:gsLst>
                <a:lin ang="10800000" scaled="0"/>
              </a:gradFill>
              <a:ln w="12700" cap="flat">
                <a:noFill/>
                <a:miter lim="400000"/>
              </a:ln>
              <a:effectLst/>
            </p:spPr>
            <p:txBody>
              <a:bodyPr wrap="square" lIns="45719" tIns="45719" rIns="45719" bIns="45719" numCol="1" anchor="ctr">
                <a:noAutofit/>
              </a:bodyPr>
              <a:lstStyle/>
              <a:p>
                <a:pPr algn="ctr"/>
                <a:endParaRPr/>
              </a:p>
            </p:txBody>
          </p:sp>
        </p:grpSp>
        <p:grpSp>
          <p:nvGrpSpPr>
            <p:cNvPr id="681" name="Group 681"/>
            <p:cNvGrpSpPr/>
            <p:nvPr/>
          </p:nvGrpSpPr>
          <p:grpSpPr>
            <a:xfrm>
              <a:off x="0" y="373856"/>
              <a:ext cx="2493169" cy="663180"/>
              <a:chOff x="0" y="0"/>
              <a:chExt cx="2493168" cy="663178"/>
            </a:xfrm>
          </p:grpSpPr>
          <p:grpSp>
            <p:nvGrpSpPr>
              <p:cNvPr id="676" name="Group 676"/>
              <p:cNvGrpSpPr/>
              <p:nvPr/>
            </p:nvGrpSpPr>
            <p:grpSpPr>
              <a:xfrm>
                <a:off x="0" y="-1"/>
                <a:ext cx="2493170" cy="663180"/>
                <a:chOff x="0" y="0"/>
                <a:chExt cx="2493168" cy="663178"/>
              </a:xfrm>
            </p:grpSpPr>
            <p:sp>
              <p:nvSpPr>
                <p:cNvPr id="674" name="Shape 674"/>
                <p:cNvSpPr/>
                <p:nvPr/>
              </p:nvSpPr>
              <p:spPr>
                <a:xfrm>
                  <a:off x="0" y="-1"/>
                  <a:ext cx="2493170" cy="663180"/>
                </a:xfrm>
                <a:custGeom>
                  <a:avLst/>
                  <a:gdLst/>
                  <a:ahLst/>
                  <a:cxnLst>
                    <a:cxn ang="0">
                      <a:pos x="wd2" y="hd2"/>
                    </a:cxn>
                    <a:cxn ang="5400000">
                      <a:pos x="wd2" y="hd2"/>
                    </a:cxn>
                    <a:cxn ang="10800000">
                      <a:pos x="wd2" y="hd2"/>
                    </a:cxn>
                    <a:cxn ang="16200000">
                      <a:pos x="wd2" y="hd2"/>
                    </a:cxn>
                  </a:cxnLst>
                  <a:rect l="0" t="0" r="r" b="b"/>
                  <a:pathLst>
                    <a:path w="21600" h="21600" extrusionOk="0">
                      <a:moveTo>
                        <a:pt x="21600" y="19700"/>
                      </a:moveTo>
                      <a:cubicBezTo>
                        <a:pt x="21600" y="20713"/>
                        <a:pt x="21364" y="21600"/>
                        <a:pt x="21095" y="21600"/>
                      </a:cubicBezTo>
                      <a:cubicBezTo>
                        <a:pt x="505" y="21600"/>
                        <a:pt x="505" y="21600"/>
                        <a:pt x="505" y="21600"/>
                      </a:cubicBezTo>
                      <a:cubicBezTo>
                        <a:pt x="219" y="21600"/>
                        <a:pt x="0" y="20713"/>
                        <a:pt x="0" y="19700"/>
                      </a:cubicBezTo>
                      <a:cubicBezTo>
                        <a:pt x="0" y="1900"/>
                        <a:pt x="0" y="1900"/>
                        <a:pt x="0" y="1900"/>
                      </a:cubicBezTo>
                      <a:cubicBezTo>
                        <a:pt x="0" y="823"/>
                        <a:pt x="219" y="0"/>
                        <a:pt x="505" y="0"/>
                      </a:cubicBezTo>
                      <a:cubicBezTo>
                        <a:pt x="21095" y="0"/>
                        <a:pt x="21095" y="0"/>
                        <a:pt x="21095" y="0"/>
                      </a:cubicBezTo>
                      <a:cubicBezTo>
                        <a:pt x="21364" y="0"/>
                        <a:pt x="21600" y="823"/>
                        <a:pt x="21600" y="1900"/>
                      </a:cubicBezTo>
                      <a:lnTo>
                        <a:pt x="21600" y="19700"/>
                      </a:lnTo>
                      <a:close/>
                    </a:path>
                  </a:pathLst>
                </a:custGeom>
                <a:solidFill>
                  <a:schemeClr val="accent1"/>
                </a:solidFill>
                <a:ln w="12700" cap="flat">
                  <a:noFill/>
                  <a:miter lim="400000"/>
                </a:ln>
                <a:effectLst/>
              </p:spPr>
              <p:txBody>
                <a:bodyPr wrap="square" lIns="45719" tIns="45719" rIns="45719" bIns="45719" numCol="1" anchor="ctr">
                  <a:noAutofit/>
                </a:bodyPr>
                <a:lstStyle/>
                <a:p>
                  <a:pPr algn="ctr"/>
                  <a:endParaRPr/>
                </a:p>
              </p:txBody>
            </p:sp>
            <p:sp>
              <p:nvSpPr>
                <p:cNvPr id="675" name="Shape 675"/>
                <p:cNvSpPr/>
                <p:nvPr/>
              </p:nvSpPr>
              <p:spPr>
                <a:xfrm>
                  <a:off x="72628" y="63102"/>
                  <a:ext cx="2346723" cy="535783"/>
                </a:xfrm>
                <a:custGeom>
                  <a:avLst/>
                  <a:gdLst/>
                  <a:ahLst/>
                  <a:cxnLst>
                    <a:cxn ang="0">
                      <a:pos x="wd2" y="hd2"/>
                    </a:cxn>
                    <a:cxn ang="5400000">
                      <a:pos x="wd2" y="hd2"/>
                    </a:cxn>
                    <a:cxn ang="10800000">
                      <a:pos x="wd2" y="hd2"/>
                    </a:cxn>
                    <a:cxn ang="16200000">
                      <a:pos x="wd2" y="hd2"/>
                    </a:cxn>
                  </a:cxnLst>
                  <a:rect l="0" t="0" r="r" b="b"/>
                  <a:pathLst>
                    <a:path w="21600" h="21600" extrusionOk="0">
                      <a:moveTo>
                        <a:pt x="429" y="0"/>
                      </a:moveTo>
                      <a:cubicBezTo>
                        <a:pt x="197" y="0"/>
                        <a:pt x="0" y="861"/>
                        <a:pt x="0" y="1878"/>
                      </a:cubicBezTo>
                      <a:cubicBezTo>
                        <a:pt x="0" y="19722"/>
                        <a:pt x="0" y="19722"/>
                        <a:pt x="0" y="19722"/>
                      </a:cubicBezTo>
                      <a:cubicBezTo>
                        <a:pt x="0" y="20739"/>
                        <a:pt x="197" y="21600"/>
                        <a:pt x="429" y="21600"/>
                      </a:cubicBezTo>
                      <a:cubicBezTo>
                        <a:pt x="21171" y="21600"/>
                        <a:pt x="21171" y="21600"/>
                        <a:pt x="21171" y="21600"/>
                      </a:cubicBezTo>
                      <a:cubicBezTo>
                        <a:pt x="21403" y="21600"/>
                        <a:pt x="21600" y="20739"/>
                        <a:pt x="21600" y="19722"/>
                      </a:cubicBezTo>
                      <a:cubicBezTo>
                        <a:pt x="21600" y="1878"/>
                        <a:pt x="21600" y="1878"/>
                        <a:pt x="21600" y="1878"/>
                      </a:cubicBezTo>
                      <a:cubicBezTo>
                        <a:pt x="21600" y="861"/>
                        <a:pt x="21403" y="0"/>
                        <a:pt x="21171" y="0"/>
                      </a:cubicBezTo>
                      <a:lnTo>
                        <a:pt x="429" y="0"/>
                      </a:lnTo>
                      <a:close/>
                    </a:path>
                  </a:pathLst>
                </a:custGeom>
                <a:noFill/>
                <a:ln w="31750" cap="flat">
                  <a:solidFill>
                    <a:srgbClr val="FFFFFF"/>
                  </a:solidFill>
                  <a:prstDash val="solid"/>
                  <a:miter lim="800000"/>
                </a:ln>
                <a:effectLst/>
              </p:spPr>
              <p:txBody>
                <a:bodyPr wrap="square" lIns="45719" tIns="45719" rIns="45719" bIns="45719" numCol="1" anchor="ctr">
                  <a:noAutofit/>
                </a:bodyPr>
                <a:lstStyle/>
                <a:p>
                  <a:pPr algn="ctr"/>
                  <a:endParaRPr/>
                </a:p>
              </p:txBody>
            </p:sp>
          </p:grpSp>
          <p:sp>
            <p:nvSpPr>
              <p:cNvPr id="677" name="Shape 677"/>
              <p:cNvSpPr/>
              <p:nvPr/>
            </p:nvSpPr>
            <p:spPr>
              <a:xfrm>
                <a:off x="741683" y="192331"/>
                <a:ext cx="535941" cy="396241"/>
              </a:xfrm>
              <a:prstGeom prst="rect">
                <a:avLst/>
              </a:prstGeom>
              <a:noFill/>
              <a:ln w="12700" cap="flat">
                <a:noFill/>
                <a:miter lim="400000"/>
              </a:ln>
              <a:effectLst/>
            </p:spPr>
            <p:txBody>
              <a:bodyPr wrap="none" lIns="45719" tIns="45719" rIns="45719" bIns="45719" numCol="1" anchor="t">
                <a:normAutofit/>
              </a:bodyPr>
              <a:lstStyle>
                <a:lvl1pPr>
                  <a:lnSpc>
                    <a:spcPct val="80000"/>
                  </a:lnSpc>
                  <a:defRPr sz="17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mj-lt"/>
                    <a:ea typeface="+mj-ea"/>
                    <a:cs typeface="+mj-cs"/>
                    <a:sym typeface="Calibri" panose="020F050202020403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年审</a:t>
                </a:r>
              </a:p>
            </p:txBody>
          </p:sp>
          <p:grpSp>
            <p:nvGrpSpPr>
              <p:cNvPr id="680" name="Group 680"/>
              <p:cNvGrpSpPr/>
              <p:nvPr/>
            </p:nvGrpSpPr>
            <p:grpSpPr>
              <a:xfrm>
                <a:off x="318130" y="189309"/>
                <a:ext cx="347430" cy="302489"/>
                <a:chOff x="0" y="0"/>
                <a:chExt cx="347429" cy="302488"/>
              </a:xfrm>
            </p:grpSpPr>
            <p:sp>
              <p:nvSpPr>
                <p:cNvPr id="678" name="Shape 678"/>
                <p:cNvSpPr/>
                <p:nvPr/>
              </p:nvSpPr>
              <p:spPr>
                <a:xfrm>
                  <a:off x="-1" y="0"/>
                  <a:ext cx="347431" cy="302489"/>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cubicBezTo>
                        <a:pt x="2160" y="0"/>
                        <a:pt x="2160" y="0"/>
                        <a:pt x="2160" y="0"/>
                      </a:cubicBezTo>
                      <a:cubicBezTo>
                        <a:pt x="900" y="0"/>
                        <a:pt x="0" y="1038"/>
                        <a:pt x="0" y="2492"/>
                      </a:cubicBezTo>
                      <a:cubicBezTo>
                        <a:pt x="0" y="3323"/>
                        <a:pt x="0" y="3323"/>
                        <a:pt x="0" y="3323"/>
                      </a:cubicBezTo>
                      <a:cubicBezTo>
                        <a:pt x="0" y="4362"/>
                        <a:pt x="540" y="5400"/>
                        <a:pt x="1440" y="5608"/>
                      </a:cubicBezTo>
                      <a:cubicBezTo>
                        <a:pt x="1440" y="19938"/>
                        <a:pt x="1440" y="19938"/>
                        <a:pt x="1440" y="19938"/>
                      </a:cubicBezTo>
                      <a:cubicBezTo>
                        <a:pt x="1440" y="20769"/>
                        <a:pt x="2160" y="21600"/>
                        <a:pt x="2880" y="21600"/>
                      </a:cubicBezTo>
                      <a:cubicBezTo>
                        <a:pt x="18720" y="21600"/>
                        <a:pt x="18720" y="21600"/>
                        <a:pt x="18720" y="21600"/>
                      </a:cubicBezTo>
                      <a:cubicBezTo>
                        <a:pt x="19440" y="21600"/>
                        <a:pt x="20160" y="20769"/>
                        <a:pt x="20160" y="19938"/>
                      </a:cubicBezTo>
                      <a:cubicBezTo>
                        <a:pt x="20160" y="5608"/>
                        <a:pt x="20160" y="5608"/>
                        <a:pt x="20160" y="5608"/>
                      </a:cubicBezTo>
                      <a:cubicBezTo>
                        <a:pt x="21060" y="5400"/>
                        <a:pt x="21600" y="4362"/>
                        <a:pt x="21600" y="3323"/>
                      </a:cubicBezTo>
                      <a:cubicBezTo>
                        <a:pt x="21600" y="2492"/>
                        <a:pt x="21600" y="2492"/>
                        <a:pt x="21600" y="2492"/>
                      </a:cubicBezTo>
                      <a:cubicBezTo>
                        <a:pt x="21600" y="1038"/>
                        <a:pt x="20700" y="0"/>
                        <a:pt x="19440" y="0"/>
                      </a:cubicBezTo>
                      <a:close/>
                      <a:moveTo>
                        <a:pt x="1440" y="2492"/>
                      </a:moveTo>
                      <a:cubicBezTo>
                        <a:pt x="1440" y="2077"/>
                        <a:pt x="1800" y="1662"/>
                        <a:pt x="2160" y="1662"/>
                      </a:cubicBezTo>
                      <a:cubicBezTo>
                        <a:pt x="19440" y="1662"/>
                        <a:pt x="19440" y="1662"/>
                        <a:pt x="19440" y="1662"/>
                      </a:cubicBezTo>
                      <a:cubicBezTo>
                        <a:pt x="19800" y="1662"/>
                        <a:pt x="20160" y="2077"/>
                        <a:pt x="20160" y="2492"/>
                      </a:cubicBezTo>
                      <a:cubicBezTo>
                        <a:pt x="20160" y="3323"/>
                        <a:pt x="20160" y="3323"/>
                        <a:pt x="20160" y="3323"/>
                      </a:cubicBezTo>
                      <a:cubicBezTo>
                        <a:pt x="20160" y="3738"/>
                        <a:pt x="19800" y="4154"/>
                        <a:pt x="19440" y="4154"/>
                      </a:cubicBezTo>
                      <a:cubicBezTo>
                        <a:pt x="19440" y="4154"/>
                        <a:pt x="19440" y="4154"/>
                        <a:pt x="19440" y="4154"/>
                      </a:cubicBezTo>
                      <a:cubicBezTo>
                        <a:pt x="2160" y="4154"/>
                        <a:pt x="2160" y="4154"/>
                        <a:pt x="2160" y="4154"/>
                      </a:cubicBezTo>
                      <a:cubicBezTo>
                        <a:pt x="2160" y="4154"/>
                        <a:pt x="2160" y="4154"/>
                        <a:pt x="2160" y="4154"/>
                      </a:cubicBezTo>
                      <a:cubicBezTo>
                        <a:pt x="1800" y="4154"/>
                        <a:pt x="1440" y="3738"/>
                        <a:pt x="1440" y="3323"/>
                      </a:cubicBezTo>
                      <a:lnTo>
                        <a:pt x="1440" y="2492"/>
                      </a:lnTo>
                      <a:close/>
                      <a:moveTo>
                        <a:pt x="2880" y="19938"/>
                      </a:moveTo>
                      <a:cubicBezTo>
                        <a:pt x="2880" y="5815"/>
                        <a:pt x="2880" y="5815"/>
                        <a:pt x="2880" y="5815"/>
                      </a:cubicBezTo>
                      <a:cubicBezTo>
                        <a:pt x="18720" y="5815"/>
                        <a:pt x="18720" y="5815"/>
                        <a:pt x="18720" y="5815"/>
                      </a:cubicBezTo>
                      <a:cubicBezTo>
                        <a:pt x="18720" y="19938"/>
                        <a:pt x="18720" y="19938"/>
                        <a:pt x="18720" y="19938"/>
                      </a:cubicBezTo>
                      <a:lnTo>
                        <a:pt x="2880" y="19938"/>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679" name="Shape 679"/>
                <p:cNvSpPr/>
                <p:nvPr/>
              </p:nvSpPr>
              <p:spPr>
                <a:xfrm>
                  <a:off x="127908" y="115810"/>
                  <a:ext cx="91613" cy="24200"/>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cubicBezTo>
                        <a:pt x="2700" y="0"/>
                        <a:pt x="2700" y="0"/>
                        <a:pt x="2700" y="0"/>
                      </a:cubicBezTo>
                      <a:cubicBezTo>
                        <a:pt x="1350" y="0"/>
                        <a:pt x="0" y="5400"/>
                        <a:pt x="0" y="10800"/>
                      </a:cubicBezTo>
                      <a:cubicBezTo>
                        <a:pt x="0" y="16200"/>
                        <a:pt x="1350" y="21600"/>
                        <a:pt x="2700" y="21600"/>
                      </a:cubicBezTo>
                      <a:cubicBezTo>
                        <a:pt x="18900" y="21600"/>
                        <a:pt x="18900" y="21600"/>
                        <a:pt x="18900" y="21600"/>
                      </a:cubicBezTo>
                      <a:cubicBezTo>
                        <a:pt x="20250" y="21600"/>
                        <a:pt x="21600" y="16200"/>
                        <a:pt x="21600" y="10800"/>
                      </a:cubicBezTo>
                      <a:cubicBezTo>
                        <a:pt x="21600" y="5400"/>
                        <a:pt x="20250" y="0"/>
                        <a:pt x="18900" y="0"/>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grpSp>
        </p:grpSp>
        <p:grpSp>
          <p:nvGrpSpPr>
            <p:cNvPr id="686" name="Group 686"/>
            <p:cNvGrpSpPr/>
            <p:nvPr/>
          </p:nvGrpSpPr>
          <p:grpSpPr>
            <a:xfrm>
              <a:off x="1494235" y="1175146"/>
              <a:ext cx="2491980" cy="661989"/>
              <a:chOff x="0" y="0"/>
              <a:chExt cx="2491979" cy="661987"/>
            </a:xfrm>
          </p:grpSpPr>
          <p:grpSp>
            <p:nvGrpSpPr>
              <p:cNvPr id="684" name="Group 684"/>
              <p:cNvGrpSpPr/>
              <p:nvPr/>
            </p:nvGrpSpPr>
            <p:grpSpPr>
              <a:xfrm>
                <a:off x="-1" y="0"/>
                <a:ext cx="2491981" cy="661989"/>
                <a:chOff x="0" y="0"/>
                <a:chExt cx="2491979" cy="661987"/>
              </a:xfrm>
            </p:grpSpPr>
            <p:sp>
              <p:nvSpPr>
                <p:cNvPr id="682" name="Shape 682"/>
                <p:cNvSpPr/>
                <p:nvPr/>
              </p:nvSpPr>
              <p:spPr>
                <a:xfrm>
                  <a:off x="-1" y="0"/>
                  <a:ext cx="2491981" cy="661989"/>
                </a:xfrm>
                <a:custGeom>
                  <a:avLst/>
                  <a:gdLst/>
                  <a:ahLst/>
                  <a:cxnLst>
                    <a:cxn ang="0">
                      <a:pos x="wd2" y="hd2"/>
                    </a:cxn>
                    <a:cxn ang="5400000">
                      <a:pos x="wd2" y="hd2"/>
                    </a:cxn>
                    <a:cxn ang="10800000">
                      <a:pos x="wd2" y="hd2"/>
                    </a:cxn>
                    <a:cxn ang="16200000">
                      <a:pos x="wd2" y="hd2"/>
                    </a:cxn>
                  </a:cxnLst>
                  <a:rect l="0" t="0" r="r" b="b"/>
                  <a:pathLst>
                    <a:path w="21600" h="21600" extrusionOk="0">
                      <a:moveTo>
                        <a:pt x="21600" y="19700"/>
                      </a:moveTo>
                      <a:cubicBezTo>
                        <a:pt x="21600" y="20713"/>
                        <a:pt x="21364" y="21600"/>
                        <a:pt x="21095" y="21600"/>
                      </a:cubicBezTo>
                      <a:cubicBezTo>
                        <a:pt x="505" y="21600"/>
                        <a:pt x="505" y="21600"/>
                        <a:pt x="505" y="21600"/>
                      </a:cubicBezTo>
                      <a:cubicBezTo>
                        <a:pt x="219" y="21600"/>
                        <a:pt x="0" y="20713"/>
                        <a:pt x="0" y="19700"/>
                      </a:cubicBezTo>
                      <a:cubicBezTo>
                        <a:pt x="0" y="1900"/>
                        <a:pt x="0" y="1900"/>
                        <a:pt x="0" y="1900"/>
                      </a:cubicBezTo>
                      <a:cubicBezTo>
                        <a:pt x="0" y="823"/>
                        <a:pt x="219" y="0"/>
                        <a:pt x="505" y="0"/>
                      </a:cubicBezTo>
                      <a:cubicBezTo>
                        <a:pt x="21095" y="0"/>
                        <a:pt x="21095" y="0"/>
                        <a:pt x="21095" y="0"/>
                      </a:cubicBezTo>
                      <a:cubicBezTo>
                        <a:pt x="21364" y="0"/>
                        <a:pt x="21600" y="823"/>
                        <a:pt x="21600" y="1900"/>
                      </a:cubicBezTo>
                      <a:lnTo>
                        <a:pt x="21600" y="19700"/>
                      </a:lnTo>
                      <a:close/>
                    </a:path>
                  </a:pathLst>
                </a:custGeom>
                <a:solidFill>
                  <a:schemeClr val="accent2"/>
                </a:solidFill>
                <a:ln w="12700" cap="flat">
                  <a:noFill/>
                  <a:miter lim="400000"/>
                </a:ln>
                <a:effectLst/>
              </p:spPr>
              <p:txBody>
                <a:bodyPr wrap="square" lIns="45719" tIns="45719" rIns="45719" bIns="45719" numCol="1" anchor="ctr">
                  <a:noAutofit/>
                </a:bodyPr>
                <a:lstStyle/>
                <a:p>
                  <a:pPr algn="ctr"/>
                  <a:endParaRPr/>
                </a:p>
              </p:txBody>
            </p:sp>
            <p:sp>
              <p:nvSpPr>
                <p:cNvPr id="683" name="Shape 683"/>
                <p:cNvSpPr/>
                <p:nvPr/>
              </p:nvSpPr>
              <p:spPr>
                <a:xfrm>
                  <a:off x="71437" y="61912"/>
                  <a:ext cx="2346724" cy="535783"/>
                </a:xfrm>
                <a:custGeom>
                  <a:avLst/>
                  <a:gdLst/>
                  <a:ahLst/>
                  <a:cxnLst>
                    <a:cxn ang="0">
                      <a:pos x="wd2" y="hd2"/>
                    </a:cxn>
                    <a:cxn ang="5400000">
                      <a:pos x="wd2" y="hd2"/>
                    </a:cxn>
                    <a:cxn ang="10800000">
                      <a:pos x="wd2" y="hd2"/>
                    </a:cxn>
                    <a:cxn ang="16200000">
                      <a:pos x="wd2" y="hd2"/>
                    </a:cxn>
                  </a:cxnLst>
                  <a:rect l="0" t="0" r="r" b="b"/>
                  <a:pathLst>
                    <a:path w="21600" h="21600" extrusionOk="0">
                      <a:moveTo>
                        <a:pt x="429" y="0"/>
                      </a:moveTo>
                      <a:cubicBezTo>
                        <a:pt x="197" y="0"/>
                        <a:pt x="0" y="861"/>
                        <a:pt x="0" y="1878"/>
                      </a:cubicBezTo>
                      <a:cubicBezTo>
                        <a:pt x="0" y="19722"/>
                        <a:pt x="0" y="19722"/>
                        <a:pt x="0" y="19722"/>
                      </a:cubicBezTo>
                      <a:cubicBezTo>
                        <a:pt x="0" y="20739"/>
                        <a:pt x="197" y="21600"/>
                        <a:pt x="429" y="21600"/>
                      </a:cubicBezTo>
                      <a:cubicBezTo>
                        <a:pt x="21171" y="21600"/>
                        <a:pt x="21171" y="21600"/>
                        <a:pt x="21171" y="21600"/>
                      </a:cubicBezTo>
                      <a:cubicBezTo>
                        <a:pt x="21403" y="21600"/>
                        <a:pt x="21600" y="20739"/>
                        <a:pt x="21600" y="19722"/>
                      </a:cubicBezTo>
                      <a:cubicBezTo>
                        <a:pt x="21600" y="1878"/>
                        <a:pt x="21600" y="1878"/>
                        <a:pt x="21600" y="1878"/>
                      </a:cubicBezTo>
                      <a:cubicBezTo>
                        <a:pt x="21600" y="861"/>
                        <a:pt x="21403" y="0"/>
                        <a:pt x="21171" y="0"/>
                      </a:cubicBezTo>
                      <a:lnTo>
                        <a:pt x="429" y="0"/>
                      </a:lnTo>
                      <a:close/>
                    </a:path>
                  </a:pathLst>
                </a:custGeom>
                <a:noFill/>
                <a:ln w="31750" cap="flat">
                  <a:solidFill>
                    <a:srgbClr val="FFFFFF"/>
                  </a:solidFill>
                  <a:prstDash val="solid"/>
                  <a:miter lim="800000"/>
                </a:ln>
                <a:effectLst/>
              </p:spPr>
              <p:txBody>
                <a:bodyPr wrap="square" lIns="45719" tIns="45719" rIns="45719" bIns="45719" numCol="1" anchor="ctr">
                  <a:noAutofit/>
                </a:bodyPr>
                <a:lstStyle/>
                <a:p>
                  <a:pPr algn="ctr"/>
                  <a:endParaRPr/>
                </a:p>
              </p:txBody>
            </p:sp>
          </p:grpSp>
          <p:sp>
            <p:nvSpPr>
              <p:cNvPr id="685" name="Shape 685"/>
              <p:cNvSpPr/>
              <p:nvPr/>
            </p:nvSpPr>
            <p:spPr>
              <a:xfrm>
                <a:off x="695249" y="173786"/>
                <a:ext cx="535941" cy="396240"/>
              </a:xfrm>
              <a:prstGeom prst="rect">
                <a:avLst/>
              </a:prstGeom>
              <a:noFill/>
              <a:ln w="12700" cap="flat">
                <a:noFill/>
                <a:miter lim="400000"/>
              </a:ln>
              <a:effectLst/>
            </p:spPr>
            <p:txBody>
              <a:bodyPr wrap="none" lIns="45719" tIns="45719" rIns="45719" bIns="45719" numCol="1" anchor="t">
                <a:normAutofit/>
              </a:bodyPr>
              <a:lstStyle>
                <a:lvl1pPr>
                  <a:lnSpc>
                    <a:spcPct val="80000"/>
                  </a:lnSpc>
                  <a:defRPr sz="17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mj-lt"/>
                    <a:ea typeface="+mj-ea"/>
                    <a:cs typeface="+mj-cs"/>
                    <a:sym typeface="Calibri" panose="020F050202020403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保险</a:t>
                </a:r>
              </a:p>
            </p:txBody>
          </p:sp>
        </p:grpSp>
        <p:grpSp>
          <p:nvGrpSpPr>
            <p:cNvPr id="694" name="Group 694"/>
            <p:cNvGrpSpPr/>
            <p:nvPr/>
          </p:nvGrpSpPr>
          <p:grpSpPr>
            <a:xfrm>
              <a:off x="0" y="2021681"/>
              <a:ext cx="2493169" cy="663180"/>
              <a:chOff x="0" y="0"/>
              <a:chExt cx="2493168" cy="663178"/>
            </a:xfrm>
          </p:grpSpPr>
          <p:grpSp>
            <p:nvGrpSpPr>
              <p:cNvPr id="689" name="Group 689"/>
              <p:cNvGrpSpPr/>
              <p:nvPr/>
            </p:nvGrpSpPr>
            <p:grpSpPr>
              <a:xfrm>
                <a:off x="0" y="-1"/>
                <a:ext cx="2493170" cy="663180"/>
                <a:chOff x="0" y="0"/>
                <a:chExt cx="2493168" cy="663178"/>
              </a:xfrm>
            </p:grpSpPr>
            <p:sp>
              <p:nvSpPr>
                <p:cNvPr id="687" name="Shape 687"/>
                <p:cNvSpPr/>
                <p:nvPr/>
              </p:nvSpPr>
              <p:spPr>
                <a:xfrm>
                  <a:off x="0" y="-1"/>
                  <a:ext cx="2493170" cy="663180"/>
                </a:xfrm>
                <a:custGeom>
                  <a:avLst/>
                  <a:gdLst/>
                  <a:ahLst/>
                  <a:cxnLst>
                    <a:cxn ang="0">
                      <a:pos x="wd2" y="hd2"/>
                    </a:cxn>
                    <a:cxn ang="5400000">
                      <a:pos x="wd2" y="hd2"/>
                    </a:cxn>
                    <a:cxn ang="10800000">
                      <a:pos x="wd2" y="hd2"/>
                    </a:cxn>
                    <a:cxn ang="16200000">
                      <a:pos x="wd2" y="hd2"/>
                    </a:cxn>
                  </a:cxnLst>
                  <a:rect l="0" t="0" r="r" b="b"/>
                  <a:pathLst>
                    <a:path w="21600" h="21600" extrusionOk="0">
                      <a:moveTo>
                        <a:pt x="21600" y="19700"/>
                      </a:moveTo>
                      <a:cubicBezTo>
                        <a:pt x="21600" y="20713"/>
                        <a:pt x="21364" y="21600"/>
                        <a:pt x="21095" y="21600"/>
                      </a:cubicBezTo>
                      <a:cubicBezTo>
                        <a:pt x="505" y="21600"/>
                        <a:pt x="505" y="21600"/>
                        <a:pt x="505" y="21600"/>
                      </a:cubicBezTo>
                      <a:cubicBezTo>
                        <a:pt x="219" y="21600"/>
                        <a:pt x="0" y="20713"/>
                        <a:pt x="0" y="19700"/>
                      </a:cubicBezTo>
                      <a:cubicBezTo>
                        <a:pt x="0" y="1900"/>
                        <a:pt x="0" y="1900"/>
                        <a:pt x="0" y="1900"/>
                      </a:cubicBezTo>
                      <a:cubicBezTo>
                        <a:pt x="0" y="823"/>
                        <a:pt x="219" y="0"/>
                        <a:pt x="505" y="0"/>
                      </a:cubicBezTo>
                      <a:cubicBezTo>
                        <a:pt x="21095" y="0"/>
                        <a:pt x="21095" y="0"/>
                        <a:pt x="21095" y="0"/>
                      </a:cubicBezTo>
                      <a:cubicBezTo>
                        <a:pt x="21364" y="0"/>
                        <a:pt x="21600" y="823"/>
                        <a:pt x="21600" y="1900"/>
                      </a:cubicBezTo>
                      <a:lnTo>
                        <a:pt x="21600" y="19700"/>
                      </a:lnTo>
                      <a:close/>
                    </a:path>
                  </a:pathLst>
                </a:custGeom>
                <a:solidFill>
                  <a:schemeClr val="accent1"/>
                </a:solidFill>
                <a:ln w="12700" cap="flat">
                  <a:noFill/>
                  <a:miter lim="400000"/>
                </a:ln>
                <a:effectLst/>
              </p:spPr>
              <p:txBody>
                <a:bodyPr wrap="square" lIns="45719" tIns="45719" rIns="45719" bIns="45719" numCol="1" anchor="ctr">
                  <a:noAutofit/>
                </a:bodyPr>
                <a:lstStyle/>
                <a:p>
                  <a:pPr algn="ctr"/>
                  <a:endParaRPr/>
                </a:p>
              </p:txBody>
            </p:sp>
            <p:sp>
              <p:nvSpPr>
                <p:cNvPr id="688" name="Shape 688"/>
                <p:cNvSpPr/>
                <p:nvPr/>
              </p:nvSpPr>
              <p:spPr>
                <a:xfrm>
                  <a:off x="72628" y="63102"/>
                  <a:ext cx="2346723" cy="535783"/>
                </a:xfrm>
                <a:custGeom>
                  <a:avLst/>
                  <a:gdLst/>
                  <a:ahLst/>
                  <a:cxnLst>
                    <a:cxn ang="0">
                      <a:pos x="wd2" y="hd2"/>
                    </a:cxn>
                    <a:cxn ang="5400000">
                      <a:pos x="wd2" y="hd2"/>
                    </a:cxn>
                    <a:cxn ang="10800000">
                      <a:pos x="wd2" y="hd2"/>
                    </a:cxn>
                    <a:cxn ang="16200000">
                      <a:pos x="wd2" y="hd2"/>
                    </a:cxn>
                  </a:cxnLst>
                  <a:rect l="0" t="0" r="r" b="b"/>
                  <a:pathLst>
                    <a:path w="21600" h="21600" extrusionOk="0">
                      <a:moveTo>
                        <a:pt x="429" y="0"/>
                      </a:moveTo>
                      <a:cubicBezTo>
                        <a:pt x="197" y="0"/>
                        <a:pt x="0" y="861"/>
                        <a:pt x="0" y="1878"/>
                      </a:cubicBezTo>
                      <a:cubicBezTo>
                        <a:pt x="0" y="19722"/>
                        <a:pt x="0" y="19722"/>
                        <a:pt x="0" y="19722"/>
                      </a:cubicBezTo>
                      <a:cubicBezTo>
                        <a:pt x="0" y="20739"/>
                        <a:pt x="197" y="21600"/>
                        <a:pt x="429" y="21600"/>
                      </a:cubicBezTo>
                      <a:cubicBezTo>
                        <a:pt x="21171" y="21600"/>
                        <a:pt x="21171" y="21600"/>
                        <a:pt x="21171" y="21600"/>
                      </a:cubicBezTo>
                      <a:cubicBezTo>
                        <a:pt x="21403" y="21600"/>
                        <a:pt x="21600" y="20739"/>
                        <a:pt x="21600" y="19722"/>
                      </a:cubicBezTo>
                      <a:cubicBezTo>
                        <a:pt x="21600" y="1878"/>
                        <a:pt x="21600" y="1878"/>
                        <a:pt x="21600" y="1878"/>
                      </a:cubicBezTo>
                      <a:cubicBezTo>
                        <a:pt x="21600" y="861"/>
                        <a:pt x="21403" y="0"/>
                        <a:pt x="21171" y="0"/>
                      </a:cubicBezTo>
                      <a:lnTo>
                        <a:pt x="429" y="0"/>
                      </a:lnTo>
                      <a:close/>
                    </a:path>
                  </a:pathLst>
                </a:custGeom>
                <a:noFill/>
                <a:ln w="31750" cap="flat">
                  <a:solidFill>
                    <a:srgbClr val="FFFFFF"/>
                  </a:solidFill>
                  <a:prstDash val="solid"/>
                  <a:miter lim="800000"/>
                </a:ln>
                <a:effectLst/>
              </p:spPr>
              <p:txBody>
                <a:bodyPr wrap="square" lIns="45719" tIns="45719" rIns="45719" bIns="45719" numCol="1" anchor="ctr">
                  <a:noAutofit/>
                </a:bodyPr>
                <a:lstStyle/>
                <a:p>
                  <a:pPr algn="ctr"/>
                  <a:endParaRPr/>
                </a:p>
              </p:txBody>
            </p:sp>
          </p:grpSp>
          <p:grpSp>
            <p:nvGrpSpPr>
              <p:cNvPr id="692" name="Group 692"/>
              <p:cNvGrpSpPr/>
              <p:nvPr/>
            </p:nvGrpSpPr>
            <p:grpSpPr>
              <a:xfrm>
                <a:off x="194756" y="178536"/>
                <a:ext cx="381360" cy="333376"/>
                <a:chOff x="0" y="0"/>
                <a:chExt cx="381359" cy="333374"/>
              </a:xfrm>
            </p:grpSpPr>
            <p:sp>
              <p:nvSpPr>
                <p:cNvPr id="690" name="Shape 690"/>
                <p:cNvSpPr/>
                <p:nvPr/>
              </p:nvSpPr>
              <p:spPr>
                <a:xfrm>
                  <a:off x="118701" y="118701"/>
                  <a:ext cx="143958" cy="214674"/>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lnTo>
                        <a:pt x="7200" y="0"/>
                      </a:lnTo>
                      <a:lnTo>
                        <a:pt x="7200" y="11944"/>
                      </a:lnTo>
                      <a:lnTo>
                        <a:pt x="0" y="11944"/>
                      </a:lnTo>
                      <a:lnTo>
                        <a:pt x="10611" y="21600"/>
                      </a:lnTo>
                      <a:lnTo>
                        <a:pt x="21600" y="11944"/>
                      </a:lnTo>
                      <a:lnTo>
                        <a:pt x="14400" y="11944"/>
                      </a:lnTo>
                      <a:lnTo>
                        <a:pt x="14400" y="0"/>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691" name="Shape 691"/>
                <p:cNvSpPr/>
                <p:nvPr/>
              </p:nvSpPr>
              <p:spPr>
                <a:xfrm>
                  <a:off x="-1" y="0"/>
                  <a:ext cx="381361" cy="285389"/>
                </a:xfrm>
                <a:custGeom>
                  <a:avLst/>
                  <a:gdLst/>
                  <a:ahLst/>
                  <a:cxnLst>
                    <a:cxn ang="0">
                      <a:pos x="wd2" y="hd2"/>
                    </a:cxn>
                    <a:cxn ang="5400000">
                      <a:pos x="wd2" y="hd2"/>
                    </a:cxn>
                    <a:cxn ang="10800000">
                      <a:pos x="wd2" y="hd2"/>
                    </a:cxn>
                    <a:cxn ang="16200000">
                      <a:pos x="wd2" y="hd2"/>
                    </a:cxn>
                  </a:cxnLst>
                  <a:rect l="0" t="0" r="r" b="b"/>
                  <a:pathLst>
                    <a:path w="21600" h="21600" extrusionOk="0">
                      <a:moveTo>
                        <a:pt x="18900" y="8100"/>
                      </a:moveTo>
                      <a:cubicBezTo>
                        <a:pt x="18900" y="8100"/>
                        <a:pt x="18900" y="8100"/>
                        <a:pt x="18900" y="8100"/>
                      </a:cubicBezTo>
                      <a:cubicBezTo>
                        <a:pt x="18900" y="3600"/>
                        <a:pt x="16200" y="0"/>
                        <a:pt x="12825" y="0"/>
                      </a:cubicBezTo>
                      <a:cubicBezTo>
                        <a:pt x="10463" y="0"/>
                        <a:pt x="8775" y="1800"/>
                        <a:pt x="7425" y="4050"/>
                      </a:cubicBezTo>
                      <a:cubicBezTo>
                        <a:pt x="7087" y="3600"/>
                        <a:pt x="6750" y="3600"/>
                        <a:pt x="6075" y="3600"/>
                      </a:cubicBezTo>
                      <a:cubicBezTo>
                        <a:pt x="4050" y="3600"/>
                        <a:pt x="2700" y="5400"/>
                        <a:pt x="2700" y="8100"/>
                      </a:cubicBezTo>
                      <a:cubicBezTo>
                        <a:pt x="2700" y="8100"/>
                        <a:pt x="2700" y="8100"/>
                        <a:pt x="2700" y="8100"/>
                      </a:cubicBezTo>
                      <a:cubicBezTo>
                        <a:pt x="1012" y="9450"/>
                        <a:pt x="0" y="11700"/>
                        <a:pt x="0" y="14400"/>
                      </a:cubicBezTo>
                      <a:cubicBezTo>
                        <a:pt x="0" y="18450"/>
                        <a:pt x="2362" y="21600"/>
                        <a:pt x="5400" y="21600"/>
                      </a:cubicBezTo>
                      <a:cubicBezTo>
                        <a:pt x="5400" y="19800"/>
                        <a:pt x="5400" y="19800"/>
                        <a:pt x="5400" y="19800"/>
                      </a:cubicBezTo>
                      <a:cubicBezTo>
                        <a:pt x="3037" y="19800"/>
                        <a:pt x="1350" y="17550"/>
                        <a:pt x="1350" y="14400"/>
                      </a:cubicBezTo>
                      <a:cubicBezTo>
                        <a:pt x="1350" y="12600"/>
                        <a:pt x="2025" y="10800"/>
                        <a:pt x="3375" y="9900"/>
                      </a:cubicBezTo>
                      <a:cubicBezTo>
                        <a:pt x="4050" y="9450"/>
                        <a:pt x="4050" y="9450"/>
                        <a:pt x="4050" y="9450"/>
                      </a:cubicBezTo>
                      <a:cubicBezTo>
                        <a:pt x="4050" y="8100"/>
                        <a:pt x="4050" y="8100"/>
                        <a:pt x="4050" y="8100"/>
                      </a:cubicBezTo>
                      <a:cubicBezTo>
                        <a:pt x="4050" y="8100"/>
                        <a:pt x="4050" y="8100"/>
                        <a:pt x="4050" y="8100"/>
                      </a:cubicBezTo>
                      <a:cubicBezTo>
                        <a:pt x="4050" y="6750"/>
                        <a:pt x="5062" y="5400"/>
                        <a:pt x="6075" y="5400"/>
                      </a:cubicBezTo>
                      <a:cubicBezTo>
                        <a:pt x="6412" y="5400"/>
                        <a:pt x="6750" y="5400"/>
                        <a:pt x="7087" y="5850"/>
                      </a:cubicBezTo>
                      <a:cubicBezTo>
                        <a:pt x="8100" y="6300"/>
                        <a:pt x="8100" y="6300"/>
                        <a:pt x="8100" y="6300"/>
                      </a:cubicBezTo>
                      <a:cubicBezTo>
                        <a:pt x="8775" y="4950"/>
                        <a:pt x="8775" y="4950"/>
                        <a:pt x="8775" y="4950"/>
                      </a:cubicBezTo>
                      <a:cubicBezTo>
                        <a:pt x="9450" y="3150"/>
                        <a:pt x="11137" y="1800"/>
                        <a:pt x="12825" y="1800"/>
                      </a:cubicBezTo>
                      <a:cubicBezTo>
                        <a:pt x="15525" y="1800"/>
                        <a:pt x="17550" y="4500"/>
                        <a:pt x="17550" y="8100"/>
                      </a:cubicBezTo>
                      <a:cubicBezTo>
                        <a:pt x="17550" y="8100"/>
                        <a:pt x="17550" y="8100"/>
                        <a:pt x="17550" y="8100"/>
                      </a:cubicBezTo>
                      <a:cubicBezTo>
                        <a:pt x="17550" y="9450"/>
                        <a:pt x="17550" y="9450"/>
                        <a:pt x="17550" y="9450"/>
                      </a:cubicBezTo>
                      <a:cubicBezTo>
                        <a:pt x="18225" y="9900"/>
                        <a:pt x="18225" y="9900"/>
                        <a:pt x="18225" y="9900"/>
                      </a:cubicBezTo>
                      <a:cubicBezTo>
                        <a:pt x="19575" y="10800"/>
                        <a:pt x="20250" y="12600"/>
                        <a:pt x="20250" y="14400"/>
                      </a:cubicBezTo>
                      <a:cubicBezTo>
                        <a:pt x="20250" y="17550"/>
                        <a:pt x="18563" y="19800"/>
                        <a:pt x="16200" y="19800"/>
                      </a:cubicBezTo>
                      <a:cubicBezTo>
                        <a:pt x="16200" y="21600"/>
                        <a:pt x="16200" y="21600"/>
                        <a:pt x="16200" y="21600"/>
                      </a:cubicBezTo>
                      <a:cubicBezTo>
                        <a:pt x="19238" y="21600"/>
                        <a:pt x="21600" y="18450"/>
                        <a:pt x="21600" y="14400"/>
                      </a:cubicBezTo>
                      <a:cubicBezTo>
                        <a:pt x="21600" y="11700"/>
                        <a:pt x="20587" y="9450"/>
                        <a:pt x="18900" y="8100"/>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grpSp>
          <p:sp>
            <p:nvSpPr>
              <p:cNvPr id="693" name="Shape 693"/>
              <p:cNvSpPr/>
              <p:nvPr/>
            </p:nvSpPr>
            <p:spPr>
              <a:xfrm>
                <a:off x="617858" y="201856"/>
                <a:ext cx="535941" cy="396241"/>
              </a:xfrm>
              <a:prstGeom prst="rect">
                <a:avLst/>
              </a:prstGeom>
              <a:noFill/>
              <a:ln w="12700" cap="flat">
                <a:noFill/>
                <a:miter lim="400000"/>
              </a:ln>
              <a:effectLst/>
            </p:spPr>
            <p:txBody>
              <a:bodyPr wrap="none" lIns="45719" tIns="45719" rIns="45719" bIns="45719" numCol="1" anchor="t">
                <a:normAutofit/>
              </a:bodyPr>
              <a:lstStyle>
                <a:lvl1pPr>
                  <a:lnSpc>
                    <a:spcPct val="80000"/>
                  </a:lnSpc>
                  <a:defRPr sz="17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mj-lt"/>
                    <a:ea typeface="+mj-ea"/>
                    <a:cs typeface="+mj-cs"/>
                    <a:sym typeface="Calibri" panose="020F050202020403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年票</a:t>
                </a:r>
              </a:p>
            </p:txBody>
          </p:sp>
        </p:grpSp>
        <p:grpSp>
          <p:nvGrpSpPr>
            <p:cNvPr id="704" name="Group 704"/>
            <p:cNvGrpSpPr/>
            <p:nvPr/>
          </p:nvGrpSpPr>
          <p:grpSpPr>
            <a:xfrm>
              <a:off x="1494235" y="2822971"/>
              <a:ext cx="2491980" cy="708423"/>
              <a:chOff x="0" y="0"/>
              <a:chExt cx="2491979" cy="708421"/>
            </a:xfrm>
          </p:grpSpPr>
          <p:sp>
            <p:nvSpPr>
              <p:cNvPr id="695" name="Shape 695"/>
              <p:cNvSpPr/>
              <p:nvPr/>
            </p:nvSpPr>
            <p:spPr>
              <a:xfrm>
                <a:off x="322659" y="491728"/>
                <a:ext cx="225030" cy="216695"/>
              </a:xfrm>
              <a:prstGeom prst="rect">
                <a:avLst/>
              </a:prstGeom>
              <a:gradFill flip="none" rotWithShape="1">
                <a:gsLst>
                  <a:gs pos="46000">
                    <a:srgbClr val="778495"/>
                  </a:gs>
                  <a:gs pos="100000">
                    <a:srgbClr val="ADB5BF"/>
                  </a:gs>
                </a:gsLst>
                <a:lin ang="5400000" scaled="0"/>
              </a:gradFill>
              <a:ln w="12700" cap="flat">
                <a:noFill/>
                <a:miter lim="400000"/>
              </a:ln>
              <a:effectLst/>
            </p:spPr>
            <p:txBody>
              <a:bodyPr wrap="square" lIns="45719" tIns="45719" rIns="45719" bIns="45719" numCol="1" anchor="ctr">
                <a:noAutofit/>
              </a:bodyPr>
              <a:lstStyle/>
              <a:p>
                <a:pPr algn="ctr"/>
                <a:endParaRPr/>
              </a:p>
            </p:txBody>
          </p:sp>
          <p:grpSp>
            <p:nvGrpSpPr>
              <p:cNvPr id="698" name="Group 698"/>
              <p:cNvGrpSpPr/>
              <p:nvPr/>
            </p:nvGrpSpPr>
            <p:grpSpPr>
              <a:xfrm>
                <a:off x="-1" y="0"/>
                <a:ext cx="2491981" cy="661989"/>
                <a:chOff x="0" y="0"/>
                <a:chExt cx="2491979" cy="661987"/>
              </a:xfrm>
            </p:grpSpPr>
            <p:sp>
              <p:nvSpPr>
                <p:cNvPr id="696" name="Shape 696"/>
                <p:cNvSpPr/>
                <p:nvPr/>
              </p:nvSpPr>
              <p:spPr>
                <a:xfrm>
                  <a:off x="-1" y="0"/>
                  <a:ext cx="2491981" cy="661989"/>
                </a:xfrm>
                <a:custGeom>
                  <a:avLst/>
                  <a:gdLst/>
                  <a:ahLst/>
                  <a:cxnLst>
                    <a:cxn ang="0">
                      <a:pos x="wd2" y="hd2"/>
                    </a:cxn>
                    <a:cxn ang="5400000">
                      <a:pos x="wd2" y="hd2"/>
                    </a:cxn>
                    <a:cxn ang="10800000">
                      <a:pos x="wd2" y="hd2"/>
                    </a:cxn>
                    <a:cxn ang="16200000">
                      <a:pos x="wd2" y="hd2"/>
                    </a:cxn>
                  </a:cxnLst>
                  <a:rect l="0" t="0" r="r" b="b"/>
                  <a:pathLst>
                    <a:path w="21600" h="21600" extrusionOk="0">
                      <a:moveTo>
                        <a:pt x="21600" y="19700"/>
                      </a:moveTo>
                      <a:cubicBezTo>
                        <a:pt x="21600" y="20713"/>
                        <a:pt x="21364" y="21600"/>
                        <a:pt x="21095" y="21600"/>
                      </a:cubicBezTo>
                      <a:cubicBezTo>
                        <a:pt x="505" y="21600"/>
                        <a:pt x="505" y="21600"/>
                        <a:pt x="505" y="21600"/>
                      </a:cubicBezTo>
                      <a:cubicBezTo>
                        <a:pt x="219" y="21600"/>
                        <a:pt x="0" y="20713"/>
                        <a:pt x="0" y="19700"/>
                      </a:cubicBezTo>
                      <a:cubicBezTo>
                        <a:pt x="0" y="1900"/>
                        <a:pt x="0" y="1900"/>
                        <a:pt x="0" y="1900"/>
                      </a:cubicBezTo>
                      <a:cubicBezTo>
                        <a:pt x="0" y="823"/>
                        <a:pt x="219" y="0"/>
                        <a:pt x="505" y="0"/>
                      </a:cubicBezTo>
                      <a:cubicBezTo>
                        <a:pt x="21095" y="0"/>
                        <a:pt x="21095" y="0"/>
                        <a:pt x="21095" y="0"/>
                      </a:cubicBezTo>
                      <a:cubicBezTo>
                        <a:pt x="21364" y="0"/>
                        <a:pt x="21600" y="823"/>
                        <a:pt x="21600" y="1900"/>
                      </a:cubicBezTo>
                      <a:lnTo>
                        <a:pt x="21600" y="19700"/>
                      </a:lnTo>
                      <a:close/>
                    </a:path>
                  </a:pathLst>
                </a:custGeom>
                <a:solidFill>
                  <a:schemeClr val="accent2"/>
                </a:solidFill>
                <a:ln w="12700" cap="flat">
                  <a:noFill/>
                  <a:miter lim="400000"/>
                </a:ln>
                <a:effectLst/>
              </p:spPr>
              <p:txBody>
                <a:bodyPr wrap="square" lIns="45719" tIns="45719" rIns="45719" bIns="45719" numCol="1" anchor="ctr">
                  <a:noAutofit/>
                </a:bodyPr>
                <a:lstStyle/>
                <a:p>
                  <a:pPr algn="ctr"/>
                  <a:endParaRPr/>
                </a:p>
              </p:txBody>
            </p:sp>
            <p:sp>
              <p:nvSpPr>
                <p:cNvPr id="697" name="Shape 697"/>
                <p:cNvSpPr/>
                <p:nvPr/>
              </p:nvSpPr>
              <p:spPr>
                <a:xfrm>
                  <a:off x="71437" y="61912"/>
                  <a:ext cx="2346724" cy="535783"/>
                </a:xfrm>
                <a:custGeom>
                  <a:avLst/>
                  <a:gdLst/>
                  <a:ahLst/>
                  <a:cxnLst>
                    <a:cxn ang="0">
                      <a:pos x="wd2" y="hd2"/>
                    </a:cxn>
                    <a:cxn ang="5400000">
                      <a:pos x="wd2" y="hd2"/>
                    </a:cxn>
                    <a:cxn ang="10800000">
                      <a:pos x="wd2" y="hd2"/>
                    </a:cxn>
                    <a:cxn ang="16200000">
                      <a:pos x="wd2" y="hd2"/>
                    </a:cxn>
                  </a:cxnLst>
                  <a:rect l="0" t="0" r="r" b="b"/>
                  <a:pathLst>
                    <a:path w="21600" h="21600" extrusionOk="0">
                      <a:moveTo>
                        <a:pt x="429" y="0"/>
                      </a:moveTo>
                      <a:cubicBezTo>
                        <a:pt x="197" y="0"/>
                        <a:pt x="0" y="861"/>
                        <a:pt x="0" y="1878"/>
                      </a:cubicBezTo>
                      <a:cubicBezTo>
                        <a:pt x="0" y="19722"/>
                        <a:pt x="0" y="19722"/>
                        <a:pt x="0" y="19722"/>
                      </a:cubicBezTo>
                      <a:cubicBezTo>
                        <a:pt x="0" y="20739"/>
                        <a:pt x="197" y="21600"/>
                        <a:pt x="429" y="21600"/>
                      </a:cubicBezTo>
                      <a:cubicBezTo>
                        <a:pt x="21171" y="21600"/>
                        <a:pt x="21171" y="21600"/>
                        <a:pt x="21171" y="21600"/>
                      </a:cubicBezTo>
                      <a:cubicBezTo>
                        <a:pt x="21403" y="21600"/>
                        <a:pt x="21600" y="20739"/>
                        <a:pt x="21600" y="19722"/>
                      </a:cubicBezTo>
                      <a:cubicBezTo>
                        <a:pt x="21600" y="1878"/>
                        <a:pt x="21600" y="1878"/>
                        <a:pt x="21600" y="1878"/>
                      </a:cubicBezTo>
                      <a:cubicBezTo>
                        <a:pt x="21600" y="861"/>
                        <a:pt x="21403" y="0"/>
                        <a:pt x="21171" y="0"/>
                      </a:cubicBezTo>
                      <a:lnTo>
                        <a:pt x="429" y="0"/>
                      </a:lnTo>
                      <a:close/>
                    </a:path>
                  </a:pathLst>
                </a:custGeom>
                <a:noFill/>
                <a:ln w="31750" cap="flat">
                  <a:solidFill>
                    <a:srgbClr val="FFFFFF"/>
                  </a:solidFill>
                  <a:prstDash val="solid"/>
                  <a:miter lim="800000"/>
                </a:ln>
                <a:effectLst/>
              </p:spPr>
              <p:txBody>
                <a:bodyPr wrap="square" lIns="45719" tIns="45719" rIns="45719" bIns="45719" numCol="1" anchor="ctr">
                  <a:noAutofit/>
                </a:bodyPr>
                <a:lstStyle/>
                <a:p>
                  <a:pPr algn="ctr"/>
                  <a:endParaRPr/>
                </a:p>
              </p:txBody>
            </p:sp>
          </p:grpSp>
          <p:sp>
            <p:nvSpPr>
              <p:cNvPr id="699" name="Shape 699"/>
              <p:cNvSpPr/>
              <p:nvPr/>
            </p:nvSpPr>
            <p:spPr>
              <a:xfrm>
                <a:off x="666674" y="183311"/>
                <a:ext cx="535941" cy="396241"/>
              </a:xfrm>
              <a:prstGeom prst="rect">
                <a:avLst/>
              </a:prstGeom>
              <a:noFill/>
              <a:ln w="12700" cap="flat">
                <a:noFill/>
                <a:miter lim="400000"/>
              </a:ln>
              <a:effectLst/>
            </p:spPr>
            <p:txBody>
              <a:bodyPr wrap="none" lIns="45719" tIns="45719" rIns="45719" bIns="45719" numCol="1" anchor="t">
                <a:normAutofit/>
              </a:bodyPr>
              <a:lstStyle>
                <a:lvl1pPr>
                  <a:lnSpc>
                    <a:spcPct val="80000"/>
                  </a:lnSpc>
                  <a:defRPr sz="17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mj-lt"/>
                    <a:ea typeface="+mj-ea"/>
                    <a:cs typeface="+mj-cs"/>
                    <a:sym typeface="Calibri" panose="020F050202020403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违章</a:t>
                </a:r>
              </a:p>
            </p:txBody>
          </p:sp>
          <p:grpSp>
            <p:nvGrpSpPr>
              <p:cNvPr id="703" name="Group 703"/>
              <p:cNvGrpSpPr/>
              <p:nvPr/>
            </p:nvGrpSpPr>
            <p:grpSpPr>
              <a:xfrm>
                <a:off x="268451" y="154444"/>
                <a:ext cx="368204" cy="361329"/>
                <a:chOff x="0" y="0"/>
                <a:chExt cx="368203" cy="361327"/>
              </a:xfrm>
            </p:grpSpPr>
            <p:sp>
              <p:nvSpPr>
                <p:cNvPr id="700" name="Shape 700"/>
                <p:cNvSpPr/>
                <p:nvPr/>
              </p:nvSpPr>
              <p:spPr>
                <a:xfrm>
                  <a:off x="0" y="30460"/>
                  <a:ext cx="306709" cy="330868"/>
                </a:xfrm>
                <a:custGeom>
                  <a:avLst/>
                  <a:gdLst/>
                  <a:ahLst/>
                  <a:cxnLst>
                    <a:cxn ang="0">
                      <a:pos x="wd2" y="hd2"/>
                    </a:cxn>
                    <a:cxn ang="5400000">
                      <a:pos x="wd2" y="hd2"/>
                    </a:cxn>
                    <a:cxn ang="10800000">
                      <a:pos x="wd2" y="hd2"/>
                    </a:cxn>
                    <a:cxn ang="16200000">
                      <a:pos x="wd2" y="hd2"/>
                    </a:cxn>
                  </a:cxnLst>
                  <a:rect l="0" t="0" r="r" b="b"/>
                  <a:pathLst>
                    <a:path w="21600" h="21600" extrusionOk="0">
                      <a:moveTo>
                        <a:pt x="20769" y="21600"/>
                      </a:moveTo>
                      <a:cubicBezTo>
                        <a:pt x="831" y="21600"/>
                        <a:pt x="831" y="21600"/>
                        <a:pt x="831" y="21600"/>
                      </a:cubicBezTo>
                      <a:cubicBezTo>
                        <a:pt x="415" y="21600"/>
                        <a:pt x="0" y="21214"/>
                        <a:pt x="0" y="20829"/>
                      </a:cubicBezTo>
                      <a:cubicBezTo>
                        <a:pt x="0" y="771"/>
                        <a:pt x="0" y="771"/>
                        <a:pt x="0" y="771"/>
                      </a:cubicBezTo>
                      <a:cubicBezTo>
                        <a:pt x="0" y="386"/>
                        <a:pt x="415" y="0"/>
                        <a:pt x="831" y="0"/>
                      </a:cubicBezTo>
                      <a:cubicBezTo>
                        <a:pt x="17550" y="0"/>
                        <a:pt x="17550" y="0"/>
                        <a:pt x="17550" y="0"/>
                      </a:cubicBezTo>
                      <a:cubicBezTo>
                        <a:pt x="18069" y="0"/>
                        <a:pt x="18381" y="386"/>
                        <a:pt x="18381" y="771"/>
                      </a:cubicBezTo>
                      <a:cubicBezTo>
                        <a:pt x="18381" y="1157"/>
                        <a:pt x="18069" y="1543"/>
                        <a:pt x="17550" y="1543"/>
                      </a:cubicBezTo>
                      <a:cubicBezTo>
                        <a:pt x="1662" y="1543"/>
                        <a:pt x="1662" y="1543"/>
                        <a:pt x="1662" y="1543"/>
                      </a:cubicBezTo>
                      <a:cubicBezTo>
                        <a:pt x="1662" y="20057"/>
                        <a:pt x="1662" y="20057"/>
                        <a:pt x="1662" y="20057"/>
                      </a:cubicBezTo>
                      <a:cubicBezTo>
                        <a:pt x="19938" y="20057"/>
                        <a:pt x="19938" y="20057"/>
                        <a:pt x="19938" y="20057"/>
                      </a:cubicBezTo>
                      <a:cubicBezTo>
                        <a:pt x="19938" y="8679"/>
                        <a:pt x="19938" y="8679"/>
                        <a:pt x="19938" y="8679"/>
                      </a:cubicBezTo>
                      <a:cubicBezTo>
                        <a:pt x="19938" y="8196"/>
                        <a:pt x="20354" y="7907"/>
                        <a:pt x="20769" y="7907"/>
                      </a:cubicBezTo>
                      <a:cubicBezTo>
                        <a:pt x="21185" y="7907"/>
                        <a:pt x="21600" y="8196"/>
                        <a:pt x="21600" y="8679"/>
                      </a:cubicBezTo>
                      <a:cubicBezTo>
                        <a:pt x="21600" y="20829"/>
                        <a:pt x="21600" y="20829"/>
                        <a:pt x="21600" y="20829"/>
                      </a:cubicBezTo>
                      <a:cubicBezTo>
                        <a:pt x="21600" y="21214"/>
                        <a:pt x="21185" y="21600"/>
                        <a:pt x="20769" y="21600"/>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701" name="Shape 701"/>
                <p:cNvSpPr/>
                <p:nvPr/>
              </p:nvSpPr>
              <p:spPr>
                <a:xfrm>
                  <a:off x="133903" y="0"/>
                  <a:ext cx="234301" cy="234234"/>
                </a:xfrm>
                <a:custGeom>
                  <a:avLst/>
                  <a:gdLst/>
                  <a:ahLst/>
                  <a:cxnLst>
                    <a:cxn ang="0">
                      <a:pos x="wd2" y="hd2"/>
                    </a:cxn>
                    <a:cxn ang="5400000">
                      <a:pos x="wd2" y="hd2"/>
                    </a:cxn>
                    <a:cxn ang="10800000">
                      <a:pos x="wd2" y="hd2"/>
                    </a:cxn>
                    <a:cxn ang="16200000">
                      <a:pos x="wd2" y="hd2"/>
                    </a:cxn>
                  </a:cxnLst>
                  <a:rect l="0" t="0" r="r" b="b"/>
                  <a:pathLst>
                    <a:path w="21414" h="21600" extrusionOk="0">
                      <a:moveTo>
                        <a:pt x="764" y="21600"/>
                      </a:moveTo>
                      <a:cubicBezTo>
                        <a:pt x="629" y="21600"/>
                        <a:pt x="359" y="21464"/>
                        <a:pt x="224" y="21328"/>
                      </a:cubicBezTo>
                      <a:cubicBezTo>
                        <a:pt x="-46" y="21192"/>
                        <a:pt x="-46" y="20785"/>
                        <a:pt x="89" y="20513"/>
                      </a:cubicBezTo>
                      <a:cubicBezTo>
                        <a:pt x="1844" y="16030"/>
                        <a:pt x="1844" y="16030"/>
                        <a:pt x="1844" y="16030"/>
                      </a:cubicBezTo>
                      <a:cubicBezTo>
                        <a:pt x="1979" y="16030"/>
                        <a:pt x="1979" y="15894"/>
                        <a:pt x="2114" y="15758"/>
                      </a:cubicBezTo>
                      <a:cubicBezTo>
                        <a:pt x="17099" y="679"/>
                        <a:pt x="17099" y="679"/>
                        <a:pt x="17099" y="679"/>
                      </a:cubicBezTo>
                      <a:cubicBezTo>
                        <a:pt x="17504" y="272"/>
                        <a:pt x="18044" y="0"/>
                        <a:pt x="18719" y="0"/>
                      </a:cubicBezTo>
                      <a:cubicBezTo>
                        <a:pt x="19799" y="0"/>
                        <a:pt x="20744" y="815"/>
                        <a:pt x="21284" y="1766"/>
                      </a:cubicBezTo>
                      <a:cubicBezTo>
                        <a:pt x="21554" y="2717"/>
                        <a:pt x="21419" y="3668"/>
                        <a:pt x="20744" y="4347"/>
                      </a:cubicBezTo>
                      <a:cubicBezTo>
                        <a:pt x="5759" y="19426"/>
                        <a:pt x="5759" y="19426"/>
                        <a:pt x="5759" y="19426"/>
                      </a:cubicBezTo>
                      <a:cubicBezTo>
                        <a:pt x="5624" y="19562"/>
                        <a:pt x="5624" y="19562"/>
                        <a:pt x="5489" y="19698"/>
                      </a:cubicBezTo>
                      <a:cubicBezTo>
                        <a:pt x="1034" y="21600"/>
                        <a:pt x="1034" y="21600"/>
                        <a:pt x="1034" y="21600"/>
                      </a:cubicBezTo>
                      <a:cubicBezTo>
                        <a:pt x="1034" y="21600"/>
                        <a:pt x="899" y="21600"/>
                        <a:pt x="764" y="21600"/>
                      </a:cubicBezTo>
                      <a:close/>
                      <a:moveTo>
                        <a:pt x="3329" y="16845"/>
                      </a:moveTo>
                      <a:cubicBezTo>
                        <a:pt x="2384" y="19291"/>
                        <a:pt x="2384" y="19291"/>
                        <a:pt x="2384" y="19291"/>
                      </a:cubicBezTo>
                      <a:cubicBezTo>
                        <a:pt x="4679" y="18204"/>
                        <a:pt x="4679" y="18204"/>
                        <a:pt x="4679" y="18204"/>
                      </a:cubicBezTo>
                      <a:cubicBezTo>
                        <a:pt x="19529" y="3260"/>
                        <a:pt x="19529" y="3260"/>
                        <a:pt x="19529" y="3260"/>
                      </a:cubicBezTo>
                      <a:cubicBezTo>
                        <a:pt x="19664" y="3125"/>
                        <a:pt x="19934" y="2853"/>
                        <a:pt x="19664" y="2445"/>
                      </a:cubicBezTo>
                      <a:cubicBezTo>
                        <a:pt x="19529" y="2038"/>
                        <a:pt x="19124" y="1630"/>
                        <a:pt x="18719" y="1630"/>
                      </a:cubicBezTo>
                      <a:cubicBezTo>
                        <a:pt x="18584" y="1630"/>
                        <a:pt x="18314" y="1766"/>
                        <a:pt x="18179" y="1902"/>
                      </a:cubicBezTo>
                      <a:lnTo>
                        <a:pt x="3329" y="16845"/>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702" name="Shape 702"/>
                <p:cNvSpPr/>
                <p:nvPr/>
              </p:nvSpPr>
              <p:spPr>
                <a:xfrm>
                  <a:off x="300406" y="27309"/>
                  <a:ext cx="39915" cy="39915"/>
                </a:xfrm>
                <a:custGeom>
                  <a:avLst/>
                  <a:gdLst/>
                  <a:ahLst/>
                  <a:cxnLst>
                    <a:cxn ang="0">
                      <a:pos x="wd2" y="hd2"/>
                    </a:cxn>
                    <a:cxn ang="5400000">
                      <a:pos x="wd2" y="hd2"/>
                    </a:cxn>
                    <a:cxn ang="10800000">
                      <a:pos x="wd2" y="hd2"/>
                    </a:cxn>
                    <a:cxn ang="16200000">
                      <a:pos x="wd2" y="hd2"/>
                    </a:cxn>
                  </a:cxnLst>
                  <a:rect l="0" t="0" r="r" b="b"/>
                  <a:pathLst>
                    <a:path w="21600" h="21600" extrusionOk="0">
                      <a:moveTo>
                        <a:pt x="15347" y="21600"/>
                      </a:moveTo>
                      <a:lnTo>
                        <a:pt x="0" y="7389"/>
                      </a:lnTo>
                      <a:lnTo>
                        <a:pt x="6821" y="0"/>
                      </a:lnTo>
                      <a:lnTo>
                        <a:pt x="21600" y="15347"/>
                      </a:lnTo>
                      <a:lnTo>
                        <a:pt x="15347" y="21600"/>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grpSp>
        </p:grpSp>
        <p:sp>
          <p:nvSpPr>
            <p:cNvPr id="705" name="Shape 705"/>
            <p:cNvSpPr/>
            <p:nvPr/>
          </p:nvSpPr>
          <p:spPr>
            <a:xfrm>
              <a:off x="1727443" y="1305366"/>
              <a:ext cx="401550" cy="401550"/>
            </a:xfrm>
            <a:prstGeom prst="rect">
              <a:avLst/>
            </a:prstGeom>
            <a:blipFill rotWithShape="1">
              <a:blip r:embed="rId4"/>
              <a:srcRect/>
              <a:stretch>
                <a:fillRect/>
              </a:stretch>
            </a:blipFill>
            <a:ln w="12700" cap="flat">
              <a:noFill/>
              <a:miter lim="400000"/>
            </a:ln>
            <a:effectLst>
              <a:outerShdw blurRad="38100" dist="23000" dir="5400000" rotWithShape="0">
                <a:srgbClr val="000000">
                  <a:alpha val="35000"/>
                </a:srgbClr>
              </a:outerShdw>
            </a:effectLst>
          </p:spPr>
          <p:txBody>
            <a:bodyPr wrap="square" lIns="45719" tIns="45719" rIns="45719" bIns="45719" numCol="1" anchor="ctr">
              <a:noAutofit/>
            </a:bodyPr>
            <a:lstStyle/>
            <a:p>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4" name="Group 304"/>
          <p:cNvGrpSpPr/>
          <p:nvPr/>
        </p:nvGrpSpPr>
        <p:grpSpPr>
          <a:xfrm>
            <a:off x="4499991" y="3252401"/>
            <a:ext cx="1855751" cy="468263"/>
            <a:chOff x="0" y="23532"/>
            <a:chExt cx="1855749" cy="468262"/>
          </a:xfrm>
        </p:grpSpPr>
        <p:grpSp>
          <p:nvGrpSpPr>
            <p:cNvPr id="302" name="Group 302"/>
            <p:cNvGrpSpPr/>
            <p:nvPr/>
          </p:nvGrpSpPr>
          <p:grpSpPr>
            <a:xfrm>
              <a:off x="0" y="23532"/>
              <a:ext cx="468263" cy="468264"/>
              <a:chOff x="0" y="0"/>
              <a:chExt cx="468262" cy="468262"/>
            </a:xfrm>
          </p:grpSpPr>
          <p:sp>
            <p:nvSpPr>
              <p:cNvPr id="300" name="Shape 300"/>
              <p:cNvSpPr/>
              <p:nvPr/>
            </p:nvSpPr>
            <p:spPr>
              <a:xfrm>
                <a:off x="0" y="0"/>
                <a:ext cx="468263" cy="468263"/>
              </a:xfrm>
              <a:prstGeom prst="diamond">
                <a:avLst/>
              </a:prstGeom>
              <a:solidFill>
                <a:schemeClr val="accent2"/>
              </a:solidFill>
              <a:ln w="12700" cap="flat">
                <a:noFill/>
                <a:miter lim="400000"/>
              </a:ln>
              <a:effectLst/>
            </p:spPr>
            <p:txBody>
              <a:bodyPr wrap="square" lIns="45719" tIns="45719" rIns="45719" bIns="45719" numCol="1" anchor="ctr">
                <a:noAutofit/>
              </a:bodyPr>
              <a:lstStyle/>
              <a:p>
                <a:pPr algn="ctr">
                  <a:lnSpc>
                    <a:spcPct val="90000"/>
                  </a:lnSpc>
                  <a:defRPr>
                    <a:solidFill>
                      <a:srgbClr val="FFFFFF"/>
                    </a:solidFill>
                  </a:defRPr>
                </a:pPr>
                <a:endParaRPr/>
              </a:p>
            </p:txBody>
          </p:sp>
          <p:sp>
            <p:nvSpPr>
              <p:cNvPr id="301" name="Shape 301"/>
              <p:cNvSpPr/>
              <p:nvPr/>
            </p:nvSpPr>
            <p:spPr>
              <a:xfrm>
                <a:off x="122560" y="113481"/>
                <a:ext cx="223143" cy="241301"/>
              </a:xfrm>
              <a:prstGeom prst="rect">
                <a:avLst/>
              </a:prstGeom>
              <a:noFill/>
              <a:ln w="12700" cap="flat">
                <a:noFill/>
                <a:miter lim="400000"/>
              </a:ln>
              <a:effectLst/>
            </p:spPr>
            <p:txBody>
              <a:bodyPr wrap="none" lIns="0" tIns="0" rIns="0" bIns="0" numCol="1" anchor="ctr">
                <a:normAutofit/>
              </a:bodyPr>
              <a:lstStyle>
                <a:lvl1pPr algn="ctr">
                  <a:lnSpc>
                    <a:spcPct val="90000"/>
                  </a:lnSpc>
                  <a:defRPr sz="1600">
                    <a:solidFill>
                      <a:srgbClr val="FFFFFF"/>
                    </a:solidFill>
                    <a:latin typeface="Impact" panose="020B0806030902050204"/>
                    <a:ea typeface="Impact" panose="020B0806030902050204"/>
                    <a:cs typeface="Impact" panose="020B0806030902050204"/>
                    <a:sym typeface="Impact" panose="020B0806030902050204"/>
                  </a:defRPr>
                </a:lvl1pPr>
              </a:lstStyle>
              <a:p>
                <a:r>
                  <a:t>04</a:t>
                </a:r>
              </a:p>
            </p:txBody>
          </p:sp>
        </p:grpSp>
        <p:sp>
          <p:nvSpPr>
            <p:cNvPr id="303" name="Shape 303"/>
            <p:cNvSpPr/>
            <p:nvPr/>
          </p:nvSpPr>
          <p:spPr>
            <a:xfrm>
              <a:off x="625759" y="143364"/>
              <a:ext cx="1229991" cy="228601"/>
            </a:xfrm>
            <a:prstGeom prst="rect">
              <a:avLst/>
            </a:prstGeom>
            <a:noFill/>
            <a:ln w="12700" cap="flat">
              <a:noFill/>
              <a:miter lim="400000"/>
            </a:ln>
            <a:effectLst/>
          </p:spPr>
          <p:txBody>
            <a:bodyPr wrap="none" lIns="0" tIns="0" rIns="0" bIns="0" numCol="1" anchor="b">
              <a:normAutofit/>
            </a:bodyPr>
            <a:lstStyle>
              <a:lvl1pPr>
                <a:lnSpc>
                  <a:spcPct val="80000"/>
                </a:lnSpc>
                <a:defRPr sz="1300" b="1">
                  <a:solidFill>
                    <a:schemeClr val="accent2"/>
                  </a:solidFill>
                </a:defRPr>
              </a:lvl1pPr>
            </a:lstStyle>
            <a:p>
              <a:r>
                <a:t>20XX年工作计划</a:t>
              </a:r>
            </a:p>
          </p:txBody>
        </p:sp>
      </p:grpSp>
      <p:grpSp>
        <p:nvGrpSpPr>
          <p:cNvPr id="309" name="Group 309"/>
          <p:cNvGrpSpPr/>
          <p:nvPr/>
        </p:nvGrpSpPr>
        <p:grpSpPr>
          <a:xfrm>
            <a:off x="4499991" y="2593469"/>
            <a:ext cx="1959261" cy="468263"/>
            <a:chOff x="0" y="23532"/>
            <a:chExt cx="1959259" cy="468262"/>
          </a:xfrm>
        </p:grpSpPr>
        <p:grpSp>
          <p:nvGrpSpPr>
            <p:cNvPr id="307" name="Group 307"/>
            <p:cNvGrpSpPr/>
            <p:nvPr/>
          </p:nvGrpSpPr>
          <p:grpSpPr>
            <a:xfrm>
              <a:off x="0" y="23532"/>
              <a:ext cx="468263" cy="468264"/>
              <a:chOff x="0" y="0"/>
              <a:chExt cx="468262" cy="468262"/>
            </a:xfrm>
          </p:grpSpPr>
          <p:sp>
            <p:nvSpPr>
              <p:cNvPr id="305" name="Shape 305"/>
              <p:cNvSpPr/>
              <p:nvPr/>
            </p:nvSpPr>
            <p:spPr>
              <a:xfrm>
                <a:off x="0" y="0"/>
                <a:ext cx="468263" cy="468263"/>
              </a:xfrm>
              <a:prstGeom prst="diamond">
                <a:avLst/>
              </a:prstGeom>
              <a:solidFill>
                <a:schemeClr val="accent1"/>
              </a:solidFill>
              <a:ln w="12700" cap="flat">
                <a:noFill/>
                <a:miter lim="400000"/>
              </a:ln>
              <a:effectLst/>
            </p:spPr>
            <p:txBody>
              <a:bodyPr wrap="square" lIns="45719" tIns="45719" rIns="45719" bIns="45719" numCol="1" anchor="ctr">
                <a:noAutofit/>
              </a:bodyPr>
              <a:lstStyle/>
              <a:p>
                <a:pPr algn="ctr">
                  <a:lnSpc>
                    <a:spcPct val="90000"/>
                  </a:lnSpc>
                  <a:defRPr>
                    <a:solidFill>
                      <a:srgbClr val="FFFFFF"/>
                    </a:solidFill>
                  </a:defRPr>
                </a:pPr>
                <a:endParaRPr/>
              </a:p>
            </p:txBody>
          </p:sp>
          <p:sp>
            <p:nvSpPr>
              <p:cNvPr id="306" name="Shape 306"/>
              <p:cNvSpPr/>
              <p:nvPr/>
            </p:nvSpPr>
            <p:spPr>
              <a:xfrm>
                <a:off x="119434" y="113481"/>
                <a:ext cx="229395" cy="241301"/>
              </a:xfrm>
              <a:prstGeom prst="rect">
                <a:avLst/>
              </a:prstGeom>
              <a:noFill/>
              <a:ln w="12700" cap="flat">
                <a:noFill/>
                <a:miter lim="400000"/>
              </a:ln>
              <a:effectLst/>
            </p:spPr>
            <p:txBody>
              <a:bodyPr wrap="none" lIns="0" tIns="0" rIns="0" bIns="0" numCol="1" anchor="ctr">
                <a:normAutofit/>
              </a:bodyPr>
              <a:lstStyle>
                <a:lvl1pPr algn="ctr">
                  <a:lnSpc>
                    <a:spcPct val="90000"/>
                  </a:lnSpc>
                  <a:defRPr sz="1600">
                    <a:solidFill>
                      <a:srgbClr val="FFFFFF"/>
                    </a:solidFill>
                    <a:latin typeface="Impact" panose="020B0806030902050204"/>
                    <a:ea typeface="Impact" panose="020B0806030902050204"/>
                    <a:cs typeface="Impact" panose="020B0806030902050204"/>
                    <a:sym typeface="Impact" panose="020B0806030902050204"/>
                  </a:defRPr>
                </a:lvl1pPr>
              </a:lstStyle>
              <a:p>
                <a:r>
                  <a:t>03</a:t>
                </a:r>
              </a:p>
            </p:txBody>
          </p:sp>
        </p:grpSp>
        <p:sp>
          <p:nvSpPr>
            <p:cNvPr id="308" name="Shape 308"/>
            <p:cNvSpPr/>
            <p:nvPr/>
          </p:nvSpPr>
          <p:spPr>
            <a:xfrm>
              <a:off x="625759" y="143364"/>
              <a:ext cx="1333501" cy="228601"/>
            </a:xfrm>
            <a:prstGeom prst="rect">
              <a:avLst/>
            </a:prstGeom>
            <a:noFill/>
            <a:ln w="12700" cap="flat">
              <a:noFill/>
              <a:miter lim="400000"/>
            </a:ln>
            <a:effectLst/>
          </p:spPr>
          <p:txBody>
            <a:bodyPr wrap="none" lIns="0" tIns="0" rIns="0" bIns="0" numCol="1" anchor="b">
              <a:normAutofit/>
            </a:bodyPr>
            <a:lstStyle>
              <a:lvl1pPr>
                <a:lnSpc>
                  <a:spcPct val="80000"/>
                </a:lnSpc>
                <a:defRPr sz="1300" b="1">
                  <a:solidFill>
                    <a:schemeClr val="accent1"/>
                  </a:solidFill>
                </a:defRPr>
              </a:lvl1pPr>
            </a:lstStyle>
            <a:p>
              <a:r>
                <a:t>生产检查督导工作</a:t>
              </a:r>
            </a:p>
          </p:txBody>
        </p:sp>
      </p:grpSp>
      <p:grpSp>
        <p:nvGrpSpPr>
          <p:cNvPr id="314" name="Group 314"/>
          <p:cNvGrpSpPr/>
          <p:nvPr/>
        </p:nvGrpSpPr>
        <p:grpSpPr>
          <a:xfrm>
            <a:off x="4499991" y="1934537"/>
            <a:ext cx="1629061" cy="468263"/>
            <a:chOff x="0" y="23532"/>
            <a:chExt cx="1629059" cy="468262"/>
          </a:xfrm>
        </p:grpSpPr>
        <p:grpSp>
          <p:nvGrpSpPr>
            <p:cNvPr id="312" name="Group 312"/>
            <p:cNvGrpSpPr/>
            <p:nvPr/>
          </p:nvGrpSpPr>
          <p:grpSpPr>
            <a:xfrm>
              <a:off x="0" y="23532"/>
              <a:ext cx="468263" cy="468264"/>
              <a:chOff x="0" y="0"/>
              <a:chExt cx="468262" cy="468262"/>
            </a:xfrm>
          </p:grpSpPr>
          <p:sp>
            <p:nvSpPr>
              <p:cNvPr id="310" name="Shape 310"/>
              <p:cNvSpPr/>
              <p:nvPr/>
            </p:nvSpPr>
            <p:spPr>
              <a:xfrm>
                <a:off x="0" y="0"/>
                <a:ext cx="468263" cy="468263"/>
              </a:xfrm>
              <a:prstGeom prst="diamond">
                <a:avLst/>
              </a:prstGeom>
              <a:solidFill>
                <a:schemeClr val="accent2"/>
              </a:solidFill>
              <a:ln w="12700" cap="flat">
                <a:noFill/>
                <a:miter lim="400000"/>
              </a:ln>
              <a:effectLst/>
            </p:spPr>
            <p:txBody>
              <a:bodyPr wrap="square" lIns="45719" tIns="45719" rIns="45719" bIns="45719" numCol="1" anchor="ctr">
                <a:noAutofit/>
              </a:bodyPr>
              <a:lstStyle/>
              <a:p>
                <a:pPr algn="ctr">
                  <a:lnSpc>
                    <a:spcPct val="90000"/>
                  </a:lnSpc>
                  <a:defRPr>
                    <a:solidFill>
                      <a:srgbClr val="FFFFFF"/>
                    </a:solidFill>
                  </a:defRPr>
                </a:pPr>
                <a:endParaRPr/>
              </a:p>
            </p:txBody>
          </p:sp>
          <p:sp>
            <p:nvSpPr>
              <p:cNvPr id="311" name="Shape 311"/>
              <p:cNvSpPr/>
              <p:nvPr/>
            </p:nvSpPr>
            <p:spPr>
              <a:xfrm>
                <a:off x="122311" y="113481"/>
                <a:ext cx="223641" cy="241301"/>
              </a:xfrm>
              <a:prstGeom prst="rect">
                <a:avLst/>
              </a:prstGeom>
              <a:noFill/>
              <a:ln w="12700" cap="flat">
                <a:noFill/>
                <a:miter lim="400000"/>
              </a:ln>
              <a:effectLst/>
            </p:spPr>
            <p:txBody>
              <a:bodyPr wrap="none" lIns="0" tIns="0" rIns="0" bIns="0" numCol="1" anchor="ctr">
                <a:normAutofit/>
              </a:bodyPr>
              <a:lstStyle>
                <a:lvl1pPr algn="ctr">
                  <a:lnSpc>
                    <a:spcPct val="90000"/>
                  </a:lnSpc>
                  <a:defRPr sz="1600">
                    <a:solidFill>
                      <a:srgbClr val="FFFFFF"/>
                    </a:solidFill>
                    <a:latin typeface="Impact" panose="020B0806030902050204"/>
                    <a:ea typeface="Impact" panose="020B0806030902050204"/>
                    <a:cs typeface="Impact" panose="020B0806030902050204"/>
                    <a:sym typeface="Impact" panose="020B0806030902050204"/>
                  </a:defRPr>
                </a:lvl1pPr>
              </a:lstStyle>
              <a:p>
                <a:r>
                  <a:t>02</a:t>
                </a:r>
              </a:p>
            </p:txBody>
          </p:sp>
        </p:grpSp>
        <p:sp>
          <p:nvSpPr>
            <p:cNvPr id="313" name="Shape 313"/>
            <p:cNvSpPr/>
            <p:nvPr/>
          </p:nvSpPr>
          <p:spPr>
            <a:xfrm>
              <a:off x="625759" y="143364"/>
              <a:ext cx="1003301" cy="228601"/>
            </a:xfrm>
            <a:prstGeom prst="rect">
              <a:avLst/>
            </a:prstGeom>
            <a:noFill/>
            <a:ln w="12700" cap="flat">
              <a:noFill/>
              <a:miter lim="400000"/>
            </a:ln>
            <a:effectLst/>
          </p:spPr>
          <p:txBody>
            <a:bodyPr wrap="none" lIns="0" tIns="0" rIns="0" bIns="0" numCol="1" anchor="b">
              <a:normAutofit/>
            </a:bodyPr>
            <a:lstStyle>
              <a:lvl1pPr>
                <a:lnSpc>
                  <a:spcPct val="80000"/>
                </a:lnSpc>
                <a:defRPr sz="1300" b="1">
                  <a:solidFill>
                    <a:schemeClr val="accent2"/>
                  </a:solidFill>
                </a:defRPr>
              </a:lvl1pPr>
            </a:lstStyle>
            <a:p>
              <a:r>
                <a:t>行政后勤事务</a:t>
              </a:r>
            </a:p>
          </p:txBody>
        </p:sp>
      </p:grpSp>
      <p:grpSp>
        <p:nvGrpSpPr>
          <p:cNvPr id="319" name="Group 319"/>
          <p:cNvGrpSpPr/>
          <p:nvPr/>
        </p:nvGrpSpPr>
        <p:grpSpPr>
          <a:xfrm>
            <a:off x="4499993" y="1275605"/>
            <a:ext cx="1598490" cy="468264"/>
            <a:chOff x="0" y="23532"/>
            <a:chExt cx="1598488" cy="468262"/>
          </a:xfrm>
        </p:grpSpPr>
        <p:grpSp>
          <p:nvGrpSpPr>
            <p:cNvPr id="317" name="Group 317"/>
            <p:cNvGrpSpPr/>
            <p:nvPr/>
          </p:nvGrpSpPr>
          <p:grpSpPr>
            <a:xfrm>
              <a:off x="0" y="23532"/>
              <a:ext cx="468263" cy="468264"/>
              <a:chOff x="0" y="0"/>
              <a:chExt cx="468262" cy="468262"/>
            </a:xfrm>
          </p:grpSpPr>
          <p:sp>
            <p:nvSpPr>
              <p:cNvPr id="315" name="Shape 315"/>
              <p:cNvSpPr/>
              <p:nvPr/>
            </p:nvSpPr>
            <p:spPr>
              <a:xfrm>
                <a:off x="0" y="0"/>
                <a:ext cx="468263" cy="468263"/>
              </a:xfrm>
              <a:prstGeom prst="diamond">
                <a:avLst/>
              </a:prstGeom>
              <a:solidFill>
                <a:schemeClr val="accent1"/>
              </a:solidFill>
              <a:ln w="12700" cap="flat">
                <a:noFill/>
                <a:miter lim="400000"/>
              </a:ln>
              <a:effectLst/>
            </p:spPr>
            <p:txBody>
              <a:bodyPr wrap="square" lIns="45719" tIns="45719" rIns="45719" bIns="45719" numCol="1" anchor="ctr">
                <a:noAutofit/>
              </a:bodyPr>
              <a:lstStyle/>
              <a:p>
                <a:pPr algn="ctr">
                  <a:lnSpc>
                    <a:spcPct val="90000"/>
                  </a:lnSpc>
                  <a:defRPr>
                    <a:solidFill>
                      <a:srgbClr val="FFFFFF"/>
                    </a:solidFill>
                  </a:defRPr>
                </a:pPr>
                <a:endParaRPr/>
              </a:p>
            </p:txBody>
          </p:sp>
          <p:sp>
            <p:nvSpPr>
              <p:cNvPr id="316" name="Shape 316"/>
              <p:cNvSpPr/>
              <p:nvPr/>
            </p:nvSpPr>
            <p:spPr>
              <a:xfrm>
                <a:off x="134615" y="113481"/>
                <a:ext cx="199033" cy="241301"/>
              </a:xfrm>
              <a:prstGeom prst="rect">
                <a:avLst/>
              </a:prstGeom>
              <a:noFill/>
              <a:ln w="12700" cap="flat">
                <a:noFill/>
                <a:miter lim="400000"/>
              </a:ln>
              <a:effectLst/>
            </p:spPr>
            <p:txBody>
              <a:bodyPr wrap="none" lIns="0" tIns="0" rIns="0" bIns="0" numCol="1" anchor="ctr">
                <a:normAutofit/>
              </a:bodyPr>
              <a:lstStyle>
                <a:lvl1pPr algn="ctr">
                  <a:lnSpc>
                    <a:spcPct val="90000"/>
                  </a:lnSpc>
                  <a:defRPr sz="1600">
                    <a:solidFill>
                      <a:srgbClr val="FFFFFF"/>
                    </a:solidFill>
                    <a:latin typeface="Impact" panose="020B0806030902050204"/>
                    <a:ea typeface="Impact" panose="020B0806030902050204"/>
                    <a:cs typeface="Impact" panose="020B0806030902050204"/>
                    <a:sym typeface="Impact" panose="020B0806030902050204"/>
                  </a:defRPr>
                </a:lvl1pPr>
              </a:lstStyle>
              <a:p>
                <a:r>
                  <a:t>01</a:t>
                </a:r>
              </a:p>
            </p:txBody>
          </p:sp>
        </p:grpSp>
        <p:sp>
          <p:nvSpPr>
            <p:cNvPr id="318" name="Shape 318"/>
            <p:cNvSpPr/>
            <p:nvPr/>
          </p:nvSpPr>
          <p:spPr>
            <a:xfrm>
              <a:off x="595188" y="143364"/>
              <a:ext cx="1003301" cy="228601"/>
            </a:xfrm>
            <a:prstGeom prst="rect">
              <a:avLst/>
            </a:prstGeom>
            <a:noFill/>
            <a:ln w="12700" cap="flat">
              <a:noFill/>
              <a:miter lim="400000"/>
            </a:ln>
            <a:effectLst/>
          </p:spPr>
          <p:txBody>
            <a:bodyPr wrap="none" lIns="0" tIns="0" rIns="0" bIns="0" numCol="1" anchor="b">
              <a:normAutofit/>
            </a:bodyPr>
            <a:lstStyle>
              <a:lvl1pPr>
                <a:lnSpc>
                  <a:spcPct val="80000"/>
                </a:lnSpc>
                <a:defRPr sz="1300" b="1">
                  <a:solidFill>
                    <a:schemeClr val="accent1"/>
                  </a:solidFill>
                </a:defRPr>
              </a:lvl1pPr>
            </a:lstStyle>
            <a:p>
              <a:r>
                <a:t>人事管理方面</a:t>
              </a:r>
            </a:p>
          </p:txBody>
        </p:sp>
      </p:grpSp>
      <p:sp>
        <p:nvSpPr>
          <p:cNvPr id="320" name="Shape 320"/>
          <p:cNvSpPr/>
          <p:nvPr/>
        </p:nvSpPr>
        <p:spPr>
          <a:xfrm>
            <a:off x="607890" y="-526702"/>
            <a:ext cx="3484340" cy="3486316"/>
          </a:xfrm>
          <a:prstGeom prst="ellipse">
            <a:avLst/>
          </a:prstGeom>
          <a:solidFill>
            <a:schemeClr val="accent2"/>
          </a:solidFill>
          <a:ln w="12700">
            <a:miter lim="400000"/>
          </a:ln>
        </p:spPr>
        <p:txBody>
          <a:bodyPr lIns="45719" rIns="45719"/>
          <a:lstStyle/>
          <a:p>
            <a:endParaRPr/>
          </a:p>
        </p:txBody>
      </p:sp>
      <p:sp>
        <p:nvSpPr>
          <p:cNvPr id="321" name="Shape 321"/>
          <p:cNvSpPr/>
          <p:nvPr/>
        </p:nvSpPr>
        <p:spPr>
          <a:xfrm>
            <a:off x="1027356" y="-457451"/>
            <a:ext cx="2995622" cy="2995622"/>
          </a:xfrm>
          <a:prstGeom prst="ellipse">
            <a:avLst/>
          </a:prstGeom>
          <a:solidFill>
            <a:srgbClr val="FFFFFF"/>
          </a:solidFill>
          <a:ln w="12700">
            <a:miter lim="400000"/>
          </a:ln>
        </p:spPr>
        <p:txBody>
          <a:bodyPr lIns="45719" rIns="45719"/>
          <a:lstStyle/>
          <a:p>
            <a:endParaRPr/>
          </a:p>
        </p:txBody>
      </p:sp>
      <p:sp>
        <p:nvSpPr>
          <p:cNvPr id="322" name="Shape 322"/>
          <p:cNvSpPr/>
          <p:nvPr/>
        </p:nvSpPr>
        <p:spPr>
          <a:xfrm>
            <a:off x="1187623" y="-297184"/>
            <a:ext cx="2675088" cy="2677066"/>
          </a:xfrm>
          <a:prstGeom prst="ellipse">
            <a:avLst/>
          </a:prstGeom>
          <a:solidFill>
            <a:schemeClr val="accent1"/>
          </a:solidFill>
          <a:ln w="12700">
            <a:miter lim="400000"/>
          </a:ln>
        </p:spPr>
        <p:txBody>
          <a:bodyPr lIns="45719" rIns="45719"/>
          <a:lstStyle/>
          <a:p>
            <a:endParaRPr/>
          </a:p>
        </p:txBody>
      </p:sp>
      <p:sp>
        <p:nvSpPr>
          <p:cNvPr id="323" name="Shape 323"/>
          <p:cNvSpPr/>
          <p:nvPr/>
        </p:nvSpPr>
        <p:spPr>
          <a:xfrm>
            <a:off x="6799832" y="4183386"/>
            <a:ext cx="3484339" cy="3486317"/>
          </a:xfrm>
          <a:prstGeom prst="ellipse">
            <a:avLst/>
          </a:prstGeom>
          <a:solidFill>
            <a:schemeClr val="accent2"/>
          </a:solidFill>
          <a:ln w="12700">
            <a:miter lim="400000"/>
          </a:ln>
        </p:spPr>
        <p:txBody>
          <a:bodyPr lIns="45719" rIns="45719"/>
          <a:lstStyle/>
          <a:p>
            <a:endParaRPr/>
          </a:p>
        </p:txBody>
      </p:sp>
      <p:sp>
        <p:nvSpPr>
          <p:cNvPr id="324" name="Shape 324"/>
          <p:cNvSpPr/>
          <p:nvPr/>
        </p:nvSpPr>
        <p:spPr>
          <a:xfrm>
            <a:off x="7812360" y="4299942"/>
            <a:ext cx="1997355" cy="1997355"/>
          </a:xfrm>
          <a:prstGeom prst="ellipse">
            <a:avLst/>
          </a:prstGeom>
          <a:solidFill>
            <a:schemeClr val="accent1"/>
          </a:solidFill>
          <a:ln w="12700">
            <a:miter lim="400000"/>
          </a:ln>
        </p:spPr>
        <p:txBody>
          <a:bodyPr lIns="45719" rIns="45719"/>
          <a:lstStyle/>
          <a:p>
            <a:endParaRPr/>
          </a:p>
        </p:txBody>
      </p:sp>
      <p:sp>
        <p:nvSpPr>
          <p:cNvPr id="325" name="Shape 325"/>
          <p:cNvSpPr/>
          <p:nvPr/>
        </p:nvSpPr>
        <p:spPr>
          <a:xfrm>
            <a:off x="1498485" y="601874"/>
            <a:ext cx="2053360" cy="1158241"/>
          </a:xfrm>
          <a:prstGeom prst="rect">
            <a:avLst/>
          </a:prstGeom>
          <a:ln w="12700">
            <a:miter lim="400000"/>
          </a:ln>
        </p:spPr>
        <p:txBody>
          <a:bodyPr lIns="45719" rIns="45719" anchor="ctr">
            <a:normAutofit/>
          </a:bodyPr>
          <a:lstStyle/>
          <a:p>
            <a:pPr algn="ctr">
              <a:defRPr sz="4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目录</a:t>
            </a:r>
          </a:p>
          <a:p>
            <a:pPr algn="ctr">
              <a:defRPr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CONTENT</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indefinite" fill="hold"/>
                                        <p:tgtEl>
                                          <p:spTgt spid="320"/>
                                        </p:tgtEl>
                                        <p:attrNameLst>
                                          <p:attrName>style.visibility</p:attrName>
                                        </p:attrNameLst>
                                      </p:cBhvr>
                                      <p:to>
                                        <p:strVal val="visible"/>
                                      </p:to>
                                    </p:set>
                                    <p:anim calcmode="lin" valueType="num">
                                      <p:cBhvr>
                                        <p:cTn id="7" dur="250" fill="hold"/>
                                        <p:tgtEl>
                                          <p:spTgt spid="320"/>
                                        </p:tgtEl>
                                        <p:attrNameLst>
                                          <p:attrName>ppt_w</p:attrName>
                                        </p:attrNameLst>
                                      </p:cBhvr>
                                      <p:tavLst>
                                        <p:tav tm="0">
                                          <p:val>
                                            <p:fltVal val="0"/>
                                          </p:val>
                                        </p:tav>
                                        <p:tav tm="100000">
                                          <p:val>
                                            <p:strVal val="#ppt_w"/>
                                          </p:val>
                                        </p:tav>
                                      </p:tavLst>
                                    </p:anim>
                                    <p:anim calcmode="lin" valueType="num">
                                      <p:cBhvr>
                                        <p:cTn id="8" dur="250" fill="hold"/>
                                        <p:tgtEl>
                                          <p:spTgt spid="32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2" nodeType="afterEffect">
                                  <p:stCondLst>
                                    <p:cond delay="0"/>
                                  </p:stCondLst>
                                  <p:childTnLst>
                                    <p:set>
                                      <p:cBhvr>
                                        <p:cTn id="11" dur="indefinite" fill="hold"/>
                                        <p:tgtEl>
                                          <p:spTgt spid="321"/>
                                        </p:tgtEl>
                                        <p:attrNameLst>
                                          <p:attrName>style.visibility</p:attrName>
                                        </p:attrNameLst>
                                      </p:cBhvr>
                                      <p:to>
                                        <p:strVal val="visible"/>
                                      </p:to>
                                    </p:set>
                                    <p:anim calcmode="lin" valueType="num">
                                      <p:cBhvr>
                                        <p:cTn id="12" dur="250" fill="hold"/>
                                        <p:tgtEl>
                                          <p:spTgt spid="321"/>
                                        </p:tgtEl>
                                        <p:attrNameLst>
                                          <p:attrName>ppt_w</p:attrName>
                                        </p:attrNameLst>
                                      </p:cBhvr>
                                      <p:tavLst>
                                        <p:tav tm="0">
                                          <p:val>
                                            <p:fltVal val="0"/>
                                          </p:val>
                                        </p:tav>
                                        <p:tav tm="100000">
                                          <p:val>
                                            <p:strVal val="#ppt_w"/>
                                          </p:val>
                                        </p:tav>
                                      </p:tavLst>
                                    </p:anim>
                                    <p:anim calcmode="lin" valueType="num">
                                      <p:cBhvr>
                                        <p:cTn id="13" dur="250" fill="hold"/>
                                        <p:tgtEl>
                                          <p:spTgt spid="32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3" nodeType="afterEffect">
                                  <p:stCondLst>
                                    <p:cond delay="0"/>
                                  </p:stCondLst>
                                  <p:childTnLst>
                                    <p:set>
                                      <p:cBhvr>
                                        <p:cTn id="16" dur="indefinite" fill="hold"/>
                                        <p:tgtEl>
                                          <p:spTgt spid="322"/>
                                        </p:tgtEl>
                                        <p:attrNameLst>
                                          <p:attrName>style.visibility</p:attrName>
                                        </p:attrNameLst>
                                      </p:cBhvr>
                                      <p:to>
                                        <p:strVal val="visible"/>
                                      </p:to>
                                    </p:set>
                                    <p:anim calcmode="lin" valueType="num">
                                      <p:cBhvr>
                                        <p:cTn id="17" dur="250" fill="hold"/>
                                        <p:tgtEl>
                                          <p:spTgt spid="322"/>
                                        </p:tgtEl>
                                        <p:attrNameLst>
                                          <p:attrName>ppt_w</p:attrName>
                                        </p:attrNameLst>
                                      </p:cBhvr>
                                      <p:tavLst>
                                        <p:tav tm="0">
                                          <p:val>
                                            <p:fltVal val="0"/>
                                          </p:val>
                                        </p:tav>
                                        <p:tav tm="100000">
                                          <p:val>
                                            <p:strVal val="#ppt_w"/>
                                          </p:val>
                                        </p:tav>
                                      </p:tavLst>
                                    </p:anim>
                                    <p:anim calcmode="lin" valueType="num">
                                      <p:cBhvr>
                                        <p:cTn id="18" dur="250" fill="hold"/>
                                        <p:tgtEl>
                                          <p:spTgt spid="32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4" nodeType="afterEffect">
                                  <p:stCondLst>
                                    <p:cond delay="0"/>
                                  </p:stCondLst>
                                  <p:childTnLst>
                                    <p:set>
                                      <p:cBhvr>
                                        <p:cTn id="21" dur="indefinite" fill="hold"/>
                                        <p:tgtEl>
                                          <p:spTgt spid="323"/>
                                        </p:tgtEl>
                                        <p:attrNameLst>
                                          <p:attrName>style.visibility</p:attrName>
                                        </p:attrNameLst>
                                      </p:cBhvr>
                                      <p:to>
                                        <p:strVal val="visible"/>
                                      </p:to>
                                    </p:set>
                                    <p:anim calcmode="lin" valueType="num">
                                      <p:cBhvr>
                                        <p:cTn id="22" dur="250" fill="hold"/>
                                        <p:tgtEl>
                                          <p:spTgt spid="323"/>
                                        </p:tgtEl>
                                        <p:attrNameLst>
                                          <p:attrName>ppt_w</p:attrName>
                                        </p:attrNameLst>
                                      </p:cBhvr>
                                      <p:tavLst>
                                        <p:tav tm="0">
                                          <p:val>
                                            <p:fltVal val="0"/>
                                          </p:val>
                                        </p:tav>
                                        <p:tav tm="100000">
                                          <p:val>
                                            <p:strVal val="#ppt_w"/>
                                          </p:val>
                                        </p:tav>
                                      </p:tavLst>
                                    </p:anim>
                                    <p:anim calcmode="lin" valueType="num">
                                      <p:cBhvr>
                                        <p:cTn id="23" dur="250" fill="hold"/>
                                        <p:tgtEl>
                                          <p:spTgt spid="323"/>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5" nodeType="afterEffect">
                                  <p:stCondLst>
                                    <p:cond delay="0"/>
                                  </p:stCondLst>
                                  <p:childTnLst>
                                    <p:set>
                                      <p:cBhvr>
                                        <p:cTn id="26" dur="indefinite" fill="hold"/>
                                        <p:tgtEl>
                                          <p:spTgt spid="324"/>
                                        </p:tgtEl>
                                        <p:attrNameLst>
                                          <p:attrName>style.visibility</p:attrName>
                                        </p:attrNameLst>
                                      </p:cBhvr>
                                      <p:to>
                                        <p:strVal val="visible"/>
                                      </p:to>
                                    </p:set>
                                    <p:anim calcmode="lin" valueType="num">
                                      <p:cBhvr>
                                        <p:cTn id="27" dur="250" fill="hold"/>
                                        <p:tgtEl>
                                          <p:spTgt spid="324"/>
                                        </p:tgtEl>
                                        <p:attrNameLst>
                                          <p:attrName>ppt_w</p:attrName>
                                        </p:attrNameLst>
                                      </p:cBhvr>
                                      <p:tavLst>
                                        <p:tav tm="0">
                                          <p:val>
                                            <p:fltVal val="0"/>
                                          </p:val>
                                        </p:tav>
                                        <p:tav tm="100000">
                                          <p:val>
                                            <p:strVal val="#ppt_w"/>
                                          </p:val>
                                        </p:tav>
                                      </p:tavLst>
                                    </p:anim>
                                    <p:anim calcmode="lin" valueType="num">
                                      <p:cBhvr>
                                        <p:cTn id="28" dur="250" fill="hold"/>
                                        <p:tgtEl>
                                          <p:spTgt spid="324"/>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 presetClass="entr" presetSubtype="2" fill="hold" grpId="6" nodeType="afterEffect">
                                  <p:stCondLst>
                                    <p:cond delay="0"/>
                                  </p:stCondLst>
                                  <p:childTnLst>
                                    <p:set>
                                      <p:cBhvr>
                                        <p:cTn id="31" dur="indefinite" fill="hold"/>
                                        <p:tgtEl>
                                          <p:spTgt spid="319"/>
                                        </p:tgtEl>
                                        <p:attrNameLst>
                                          <p:attrName>style.visibility</p:attrName>
                                        </p:attrNameLst>
                                      </p:cBhvr>
                                      <p:to>
                                        <p:strVal val="visible"/>
                                      </p:to>
                                    </p:set>
                                    <p:anim calcmode="lin" valueType="num">
                                      <p:cBhvr>
                                        <p:cTn id="32" dur="500" fill="hold"/>
                                        <p:tgtEl>
                                          <p:spTgt spid="319"/>
                                        </p:tgtEl>
                                        <p:attrNameLst>
                                          <p:attrName>ppt_x</p:attrName>
                                        </p:attrNameLst>
                                      </p:cBhvr>
                                      <p:tavLst>
                                        <p:tav tm="0">
                                          <p:val>
                                            <p:strVal val="1+#ppt_w/2"/>
                                          </p:val>
                                        </p:tav>
                                        <p:tav tm="100000">
                                          <p:val>
                                            <p:strVal val="#ppt_x"/>
                                          </p:val>
                                        </p:tav>
                                      </p:tavLst>
                                    </p:anim>
                                    <p:anim calcmode="lin" valueType="num">
                                      <p:cBhvr>
                                        <p:cTn id="33" dur="500" fill="hold"/>
                                        <p:tgtEl>
                                          <p:spTgt spid="31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7" nodeType="afterEffect">
                                  <p:stCondLst>
                                    <p:cond delay="0"/>
                                  </p:stCondLst>
                                  <p:childTnLst>
                                    <p:set>
                                      <p:cBhvr>
                                        <p:cTn id="36" dur="indefinite" fill="hold"/>
                                        <p:tgtEl>
                                          <p:spTgt spid="314"/>
                                        </p:tgtEl>
                                        <p:attrNameLst>
                                          <p:attrName>style.visibility</p:attrName>
                                        </p:attrNameLst>
                                      </p:cBhvr>
                                      <p:to>
                                        <p:strVal val="visible"/>
                                      </p:to>
                                    </p:set>
                                    <p:anim calcmode="lin" valueType="num">
                                      <p:cBhvr>
                                        <p:cTn id="37" dur="500" fill="hold"/>
                                        <p:tgtEl>
                                          <p:spTgt spid="314"/>
                                        </p:tgtEl>
                                        <p:attrNameLst>
                                          <p:attrName>ppt_x</p:attrName>
                                        </p:attrNameLst>
                                      </p:cBhvr>
                                      <p:tavLst>
                                        <p:tav tm="0">
                                          <p:val>
                                            <p:strVal val="1+#ppt_w/2"/>
                                          </p:val>
                                        </p:tav>
                                        <p:tav tm="100000">
                                          <p:val>
                                            <p:strVal val="#ppt_x"/>
                                          </p:val>
                                        </p:tav>
                                      </p:tavLst>
                                    </p:anim>
                                    <p:anim calcmode="lin" valueType="num">
                                      <p:cBhvr>
                                        <p:cTn id="38" dur="500" fill="hold"/>
                                        <p:tgtEl>
                                          <p:spTgt spid="31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8" nodeType="afterEffect">
                                  <p:stCondLst>
                                    <p:cond delay="0"/>
                                  </p:stCondLst>
                                  <p:childTnLst>
                                    <p:set>
                                      <p:cBhvr>
                                        <p:cTn id="41" dur="indefinite" fill="hold"/>
                                        <p:tgtEl>
                                          <p:spTgt spid="309"/>
                                        </p:tgtEl>
                                        <p:attrNameLst>
                                          <p:attrName>style.visibility</p:attrName>
                                        </p:attrNameLst>
                                      </p:cBhvr>
                                      <p:to>
                                        <p:strVal val="visible"/>
                                      </p:to>
                                    </p:set>
                                    <p:anim calcmode="lin" valueType="num">
                                      <p:cBhvr>
                                        <p:cTn id="42" dur="500" fill="hold"/>
                                        <p:tgtEl>
                                          <p:spTgt spid="309"/>
                                        </p:tgtEl>
                                        <p:attrNameLst>
                                          <p:attrName>ppt_x</p:attrName>
                                        </p:attrNameLst>
                                      </p:cBhvr>
                                      <p:tavLst>
                                        <p:tav tm="0">
                                          <p:val>
                                            <p:strVal val="1+#ppt_w/2"/>
                                          </p:val>
                                        </p:tav>
                                        <p:tav tm="100000">
                                          <p:val>
                                            <p:strVal val="#ppt_x"/>
                                          </p:val>
                                        </p:tav>
                                      </p:tavLst>
                                    </p:anim>
                                    <p:anim calcmode="lin" valueType="num">
                                      <p:cBhvr>
                                        <p:cTn id="43" dur="500" fill="hold"/>
                                        <p:tgtEl>
                                          <p:spTgt spid="30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9" nodeType="afterEffect">
                                  <p:stCondLst>
                                    <p:cond delay="0"/>
                                  </p:stCondLst>
                                  <p:childTnLst>
                                    <p:set>
                                      <p:cBhvr>
                                        <p:cTn id="46" dur="indefinite" fill="hold"/>
                                        <p:tgtEl>
                                          <p:spTgt spid="304"/>
                                        </p:tgtEl>
                                        <p:attrNameLst>
                                          <p:attrName>style.visibility</p:attrName>
                                        </p:attrNameLst>
                                      </p:cBhvr>
                                      <p:to>
                                        <p:strVal val="visible"/>
                                      </p:to>
                                    </p:set>
                                    <p:anim calcmode="lin" valueType="num">
                                      <p:cBhvr>
                                        <p:cTn id="47" dur="500" fill="hold"/>
                                        <p:tgtEl>
                                          <p:spTgt spid="304"/>
                                        </p:tgtEl>
                                        <p:attrNameLst>
                                          <p:attrName>ppt_x</p:attrName>
                                        </p:attrNameLst>
                                      </p:cBhvr>
                                      <p:tavLst>
                                        <p:tav tm="0">
                                          <p:val>
                                            <p:strVal val="1+#ppt_w/2"/>
                                          </p:val>
                                        </p:tav>
                                        <p:tav tm="100000">
                                          <p:val>
                                            <p:strVal val="#ppt_x"/>
                                          </p:val>
                                        </p:tav>
                                      </p:tavLst>
                                    </p:anim>
                                    <p:anim calcmode="lin" valueType="num">
                                      <p:cBhvr>
                                        <p:cTn id="48" dur="500" fill="hold"/>
                                        <p:tgtEl>
                                          <p:spTgt spid="3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 grpId="9" animBg="1" advAuto="0"/>
      <p:bldP spid="309" grpId="8" animBg="1" advAuto="0"/>
      <p:bldP spid="314" grpId="7" animBg="1" advAuto="0"/>
      <p:bldP spid="319" grpId="6" animBg="1" advAuto="0"/>
      <p:bldP spid="320" grpId="1" animBg="1" advAuto="0"/>
      <p:bldP spid="321" grpId="2" animBg="1" advAuto="0"/>
      <p:bldP spid="322" grpId="3" animBg="1" advAuto="0"/>
      <p:bldP spid="323" grpId="4" animBg="1" advAuto="0"/>
      <p:bldP spid="324" grpId="5" animBg="1"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 name="Shape 708"/>
          <p:cNvSpPr/>
          <p:nvPr/>
        </p:nvSpPr>
        <p:spPr>
          <a:xfrm>
            <a:off x="776660" y="1762836"/>
            <a:ext cx="4306419" cy="2476769"/>
          </a:xfrm>
          <a:prstGeom prst="rect">
            <a:avLst/>
          </a:prstGeom>
          <a:solidFill>
            <a:srgbClr val="336887"/>
          </a:solidFill>
          <a:ln w="12700">
            <a:miter lim="400000"/>
          </a:ln>
          <a:effectLst>
            <a:outerShdw blurRad="38100" dist="23000" dir="5400000" rotWithShape="0">
              <a:srgbClr val="000000">
                <a:alpha val="35000"/>
              </a:srgbClr>
            </a:outerShdw>
          </a:effectLst>
        </p:spPr>
        <p:txBody>
          <a:bodyPr lIns="45719" rIns="45719" anchor="ctr"/>
          <a:lstStyle/>
          <a:p>
            <a:endParaRPr/>
          </a:p>
        </p:txBody>
      </p:sp>
      <p:sp>
        <p:nvSpPr>
          <p:cNvPr id="709" name="Shape 709"/>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9.饭堂管理</a:t>
            </a:r>
          </a:p>
        </p:txBody>
      </p:sp>
      <p:grpSp>
        <p:nvGrpSpPr>
          <p:cNvPr id="712" name="Group 712"/>
          <p:cNvGrpSpPr/>
          <p:nvPr/>
        </p:nvGrpSpPr>
        <p:grpSpPr>
          <a:xfrm>
            <a:off x="5207300" y="2953883"/>
            <a:ext cx="3879872" cy="1949438"/>
            <a:chOff x="-11973" y="0"/>
            <a:chExt cx="3879870" cy="1949437"/>
          </a:xfrm>
        </p:grpSpPr>
        <p:sp>
          <p:nvSpPr>
            <p:cNvPr id="710" name="Shape 710"/>
            <p:cNvSpPr/>
            <p:nvPr/>
          </p:nvSpPr>
          <p:spPr>
            <a:xfrm>
              <a:off x="0" y="-1"/>
              <a:ext cx="3867898" cy="434229"/>
            </a:xfrm>
            <a:prstGeom prst="rect">
              <a:avLst/>
            </a:prstGeom>
            <a:noFill/>
            <a:ln w="12700" cap="flat">
              <a:noFill/>
              <a:miter lim="400000"/>
            </a:ln>
            <a:effectLst/>
          </p:spPr>
          <p:txBody>
            <a:bodyPr wrap="square" lIns="34289" tIns="34289" rIns="34289" bIns="34289" numCol="1" anchor="t">
              <a:noAutofit/>
            </a:bodyPr>
            <a:lstStyle/>
            <a:p>
              <a:pPr defTabSz="685800">
                <a:defRPr sz="1600" b="1">
                  <a:solidFill>
                    <a:srgbClr val="336887"/>
                  </a:solidFill>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饭堂</a:t>
              </a:r>
              <a:r>
                <a:t>管理</a:t>
              </a:r>
            </a:p>
          </p:txBody>
        </p:sp>
        <p:sp>
          <p:nvSpPr>
            <p:cNvPr id="711" name="Shape 711"/>
            <p:cNvSpPr/>
            <p:nvPr/>
          </p:nvSpPr>
          <p:spPr>
            <a:xfrm>
              <a:off x="-11974" y="405868"/>
              <a:ext cx="3400682" cy="1543569"/>
            </a:xfrm>
            <a:prstGeom prst="rect">
              <a:avLst/>
            </a:prstGeom>
            <a:noFill/>
            <a:ln w="12700" cap="flat">
              <a:noFill/>
              <a:miter lim="400000"/>
            </a:ln>
            <a:effectLst/>
          </p:spPr>
          <p:txBody>
            <a:bodyPr wrap="square" lIns="34289" tIns="34289" rIns="34289" bIns="34289" numCol="1" anchor="t">
              <a:noAutofit/>
            </a:bodyPr>
            <a:lstStyle>
              <a:lvl1pPr defTabSz="685800">
                <a:lnSpc>
                  <a:spcPct val="120000"/>
                </a:lnSpc>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对饭堂工作管理，督促厨工整改；对在饭堂就餐人员情况进行收集并及时通知饭堂做好应对，避免出现饭菜不够等情况发生。</a:t>
              </a:r>
            </a:p>
          </p:txBody>
        </p:sp>
      </p:grpSp>
      <p:grpSp>
        <p:nvGrpSpPr>
          <p:cNvPr id="715" name="Group 715"/>
          <p:cNvGrpSpPr/>
          <p:nvPr/>
        </p:nvGrpSpPr>
        <p:grpSpPr>
          <a:xfrm>
            <a:off x="930580" y="1911386"/>
            <a:ext cx="3998578" cy="2179669"/>
            <a:chOff x="0" y="0"/>
            <a:chExt cx="3998577" cy="2179668"/>
          </a:xfrm>
        </p:grpSpPr>
        <p:sp>
          <p:nvSpPr>
            <p:cNvPr id="713" name="Shape 713"/>
            <p:cNvSpPr/>
            <p:nvPr/>
          </p:nvSpPr>
          <p:spPr>
            <a:xfrm>
              <a:off x="0" y="0"/>
              <a:ext cx="3998578" cy="2179669"/>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714" name="425825_wx.jpg"/>
            <p:cNvPicPr>
              <a:picLocks noChangeAspect="1"/>
            </p:cNvPicPr>
            <p:nvPr/>
          </p:nvPicPr>
          <p:blipFill>
            <a:blip r:embed="rId4"/>
            <a:srcRect t="940" b="940"/>
            <a:stretch>
              <a:fillRect/>
            </a:stretch>
          </p:blipFill>
          <p:spPr>
            <a:xfrm>
              <a:off x="0" y="-1"/>
              <a:ext cx="3998578" cy="2179670"/>
            </a:xfrm>
            <a:prstGeom prst="rect">
              <a:avLst/>
            </a:prstGeom>
            <a:ln w="12700" cap="flat">
              <a:noFill/>
              <a:miter lim="400000"/>
              <a:headEnd/>
              <a:tailEnd/>
            </a:ln>
            <a:effectLst/>
          </p:spPr>
        </p:pic>
      </p:grpSp>
      <p:sp>
        <p:nvSpPr>
          <p:cNvPr id="716" name="Shape 716"/>
          <p:cNvSpPr/>
          <p:nvPr/>
        </p:nvSpPr>
        <p:spPr>
          <a:xfrm>
            <a:off x="4371677" y="687781"/>
            <a:ext cx="3624390" cy="2130143"/>
          </a:xfrm>
          <a:prstGeom prst="rect">
            <a:avLst/>
          </a:prstGeom>
          <a:solidFill>
            <a:srgbClr val="4CAAB9"/>
          </a:solidFill>
          <a:ln w="12700">
            <a:miter lim="400000"/>
          </a:ln>
          <a:effectLst>
            <a:outerShdw blurRad="38100" dist="23000" dir="5400000" rotWithShape="0">
              <a:srgbClr val="000000">
                <a:alpha val="35000"/>
              </a:srgbClr>
            </a:outerShdw>
          </a:effectLst>
        </p:spPr>
        <p:txBody>
          <a:bodyPr lIns="45719" rIns="45719" anchor="ctr"/>
          <a:lstStyle/>
          <a:p>
            <a:endParaRPr/>
          </a:p>
        </p:txBody>
      </p:sp>
      <p:grpSp>
        <p:nvGrpSpPr>
          <p:cNvPr id="719" name="Group 719"/>
          <p:cNvGrpSpPr/>
          <p:nvPr/>
        </p:nvGrpSpPr>
        <p:grpSpPr>
          <a:xfrm>
            <a:off x="4508743" y="839721"/>
            <a:ext cx="3350258" cy="1826263"/>
            <a:chOff x="0" y="0"/>
            <a:chExt cx="3350256" cy="1826261"/>
          </a:xfrm>
        </p:grpSpPr>
        <p:sp>
          <p:nvSpPr>
            <p:cNvPr id="717" name="Shape 717"/>
            <p:cNvSpPr/>
            <p:nvPr/>
          </p:nvSpPr>
          <p:spPr>
            <a:xfrm>
              <a:off x="0" y="0"/>
              <a:ext cx="3350257" cy="1826262"/>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718" name="500488899_wx.jpg"/>
            <p:cNvPicPr>
              <a:picLocks noChangeAspect="1"/>
            </p:cNvPicPr>
            <p:nvPr/>
          </p:nvPicPr>
          <p:blipFill>
            <a:blip r:embed="rId5"/>
            <a:srcRect t="940" b="940"/>
            <a:stretch>
              <a:fillRect/>
            </a:stretch>
          </p:blipFill>
          <p:spPr>
            <a:xfrm>
              <a:off x="0" y="-1"/>
              <a:ext cx="3350257" cy="1826263"/>
            </a:xfrm>
            <a:prstGeom prst="rect">
              <a:avLst/>
            </a:prstGeom>
            <a:ln w="12700" cap="flat">
              <a:noFill/>
              <a:miter lim="400000"/>
              <a:headEnd/>
              <a:tailEnd/>
            </a:ln>
            <a:effectLst/>
          </p:spPr>
        </p:pic>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 name="Shape 721"/>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10.清洁和绿化工作</a:t>
            </a:r>
          </a:p>
        </p:txBody>
      </p:sp>
      <p:grpSp>
        <p:nvGrpSpPr>
          <p:cNvPr id="724" name="Group 724"/>
          <p:cNvGrpSpPr/>
          <p:nvPr/>
        </p:nvGrpSpPr>
        <p:grpSpPr>
          <a:xfrm>
            <a:off x="521494" y="932564"/>
            <a:ext cx="3996947" cy="2744972"/>
            <a:chOff x="0" y="0"/>
            <a:chExt cx="3996946" cy="2744970"/>
          </a:xfrm>
        </p:grpSpPr>
        <p:sp>
          <p:nvSpPr>
            <p:cNvPr id="722" name="Shape 722"/>
            <p:cNvSpPr/>
            <p:nvPr/>
          </p:nvSpPr>
          <p:spPr>
            <a:xfrm>
              <a:off x="0" y="0"/>
              <a:ext cx="3996947" cy="2744971"/>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723" name="235051_wx.jpg"/>
            <p:cNvPicPr>
              <a:picLocks noChangeAspect="1"/>
            </p:cNvPicPr>
            <p:nvPr/>
          </p:nvPicPr>
          <p:blipFill>
            <a:blip r:embed="rId4"/>
            <a:srcRect l="9552" r="9552"/>
            <a:stretch>
              <a:fillRect/>
            </a:stretch>
          </p:blipFill>
          <p:spPr>
            <a:xfrm>
              <a:off x="0" y="0"/>
              <a:ext cx="3996947" cy="2744971"/>
            </a:xfrm>
            <a:prstGeom prst="rect">
              <a:avLst/>
            </a:prstGeom>
            <a:ln w="12700" cap="flat">
              <a:noFill/>
              <a:miter lim="400000"/>
              <a:headEnd/>
              <a:tailEnd/>
            </a:ln>
            <a:effectLst/>
          </p:spPr>
        </p:pic>
      </p:grpSp>
      <p:grpSp>
        <p:nvGrpSpPr>
          <p:cNvPr id="727" name="Group 727"/>
          <p:cNvGrpSpPr/>
          <p:nvPr/>
        </p:nvGrpSpPr>
        <p:grpSpPr>
          <a:xfrm>
            <a:off x="4625559" y="932564"/>
            <a:ext cx="3996947" cy="2744972"/>
            <a:chOff x="0" y="0"/>
            <a:chExt cx="3996946" cy="2744970"/>
          </a:xfrm>
        </p:grpSpPr>
        <p:sp>
          <p:nvSpPr>
            <p:cNvPr id="725" name="Shape 725"/>
            <p:cNvSpPr/>
            <p:nvPr/>
          </p:nvSpPr>
          <p:spPr>
            <a:xfrm>
              <a:off x="0" y="0"/>
              <a:ext cx="3996947" cy="2744971"/>
            </a:xfrm>
            <a:prstGeom prst="rect">
              <a:avLst/>
            </a:prstGeom>
            <a:solidFill>
              <a:srgbClr val="FFC000"/>
            </a:solidFill>
            <a:ln w="12700" cap="flat">
              <a:noFill/>
              <a:miter lim="400000"/>
            </a:ln>
            <a:effectLst/>
          </p:spPr>
          <p:txBody>
            <a:bodyPr wrap="square" lIns="34289" tIns="34289" rIns="34289" bIns="34289" numCol="1" anchor="ctr">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pic>
          <p:nvPicPr>
            <p:cNvPr id="726" name="500040640_wx.jpg"/>
            <p:cNvPicPr>
              <a:picLocks noChangeAspect="1"/>
            </p:cNvPicPr>
            <p:nvPr/>
          </p:nvPicPr>
          <p:blipFill>
            <a:blip r:embed="rId5"/>
            <a:srcRect l="9552" r="9552"/>
            <a:stretch>
              <a:fillRect/>
            </a:stretch>
          </p:blipFill>
          <p:spPr>
            <a:xfrm>
              <a:off x="0" y="0"/>
              <a:ext cx="3996947" cy="2744971"/>
            </a:xfrm>
            <a:prstGeom prst="rect">
              <a:avLst/>
            </a:prstGeom>
            <a:ln w="12700" cap="flat">
              <a:noFill/>
              <a:miter lim="400000"/>
              <a:headEnd/>
              <a:tailEnd/>
            </a:ln>
            <a:effectLst/>
          </p:spPr>
        </p:pic>
      </p:grpSp>
      <p:sp>
        <p:nvSpPr>
          <p:cNvPr id="728" name="Shape 728"/>
          <p:cNvSpPr/>
          <p:nvPr/>
        </p:nvSpPr>
        <p:spPr>
          <a:xfrm>
            <a:off x="3667093" y="1346296"/>
            <a:ext cx="1842052" cy="1842052"/>
          </a:xfrm>
          <a:prstGeom prst="ellipse">
            <a:avLst/>
          </a:prstGeom>
          <a:solidFill>
            <a:srgbClr val="4CAAB9"/>
          </a:solidFill>
          <a:ln w="50800">
            <a:solidFill>
              <a:srgbClr val="FFFFFF"/>
            </a:solidFill>
            <a:miter/>
          </a:ln>
        </p:spPr>
        <p:txBody>
          <a:bodyPr lIns="34289" tIns="34289" rIns="34289" bIns="34289" anchor="ct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nvGrpSpPr>
          <p:cNvPr id="731" name="Group 731"/>
          <p:cNvGrpSpPr/>
          <p:nvPr/>
        </p:nvGrpSpPr>
        <p:grpSpPr>
          <a:xfrm>
            <a:off x="492567" y="3824964"/>
            <a:ext cx="6549514" cy="952635"/>
            <a:chOff x="-9594" y="0"/>
            <a:chExt cx="6549513" cy="952633"/>
          </a:xfrm>
        </p:grpSpPr>
        <p:sp>
          <p:nvSpPr>
            <p:cNvPr id="729" name="Shape 729"/>
            <p:cNvSpPr/>
            <p:nvPr/>
          </p:nvSpPr>
          <p:spPr>
            <a:xfrm>
              <a:off x="0" y="-1"/>
              <a:ext cx="3099644" cy="347981"/>
            </a:xfrm>
            <a:prstGeom prst="rect">
              <a:avLst/>
            </a:prstGeom>
            <a:noFill/>
            <a:ln w="12700" cap="flat">
              <a:noFill/>
              <a:miter lim="400000"/>
            </a:ln>
            <a:effectLst/>
          </p:spPr>
          <p:txBody>
            <a:bodyPr wrap="square" lIns="34289" tIns="34289" rIns="34289" bIns="34289" numCol="1" anchor="t">
              <a:spAutoFit/>
            </a:bodyPr>
            <a:lstStyle/>
            <a:p>
              <a:pPr defTabSz="685800">
                <a:defRPr sz="1600" b="1">
                  <a:solidFill>
                    <a:srgbClr val="336887"/>
                  </a:solidFill>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定期</a:t>
              </a:r>
              <a:r>
                <a:t>清洁绿化</a:t>
              </a:r>
            </a:p>
          </p:txBody>
        </p:sp>
        <p:sp>
          <p:nvSpPr>
            <p:cNvPr id="730" name="Shape 730"/>
            <p:cNvSpPr/>
            <p:nvPr/>
          </p:nvSpPr>
          <p:spPr>
            <a:xfrm>
              <a:off x="-9595" y="325253"/>
              <a:ext cx="6549514" cy="627381"/>
            </a:xfrm>
            <a:prstGeom prst="rect">
              <a:avLst/>
            </a:prstGeom>
            <a:noFill/>
            <a:ln w="12700" cap="flat">
              <a:noFill/>
              <a:miter lim="400000"/>
            </a:ln>
            <a:effectLst/>
          </p:spPr>
          <p:txBody>
            <a:bodyPr wrap="square" lIns="34289" tIns="34289" rIns="34289" bIns="34289" numCol="1" anchor="t">
              <a:spAutoFit/>
            </a:bodyPr>
            <a:lstStyle>
              <a:lvl1pPr defTabSz="685800">
                <a:lnSpc>
                  <a:spcPct val="120000"/>
                </a:lnSpc>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定期对公司环境卫生、绿化情况进行检查，督促对绿化树木的灌溉和环境卫生死角进行整治。</a:t>
              </a:r>
            </a:p>
          </p:txBody>
        </p:sp>
      </p:grpSp>
      <p:sp>
        <p:nvSpPr>
          <p:cNvPr id="732" name="Shape 732"/>
          <p:cNvSpPr/>
          <p:nvPr/>
        </p:nvSpPr>
        <p:spPr>
          <a:xfrm>
            <a:off x="4028049" y="2043802"/>
            <a:ext cx="1120141" cy="447041"/>
          </a:xfrm>
          <a:prstGeom prst="rect">
            <a:avLst/>
          </a:prstGeom>
          <a:ln w="12700">
            <a:miter lim="400000"/>
          </a:ln>
        </p:spPr>
        <p:txBody>
          <a:bodyPr wrap="none" lIns="45719" rIns="45719">
            <a:spAutoFit/>
          </a:bodyPr>
          <a:lstStyle>
            <a:lvl1pPr defTabSz="685800">
              <a:defRPr sz="2000" b="1">
                <a:solidFill>
                  <a:srgbClr val="FFFFFF"/>
                </a:solidFill>
                <a:latin typeface="Arial" panose="020B0604020202020204"/>
                <a:ea typeface="Arial" panose="020B0604020202020204"/>
                <a:cs typeface="Arial" panose="020B0604020202020204"/>
                <a:sym typeface="Arial" panose="020B0604020202020204"/>
              </a:defRPr>
            </a:lvl1pPr>
          </a:lstStyle>
          <a:p>
            <a:r>
              <a:t>清洁绿化</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1" nodeType="afterEffect">
                                  <p:stCondLst>
                                    <p:cond delay="0"/>
                                  </p:stCondLst>
                                  <p:childTnLst>
                                    <p:set>
                                      <p:cBhvr>
                                        <p:cTn id="6" dur="indefinite" fill="hold"/>
                                        <p:tgtEl>
                                          <p:spTgt spid="724"/>
                                        </p:tgtEl>
                                        <p:attrNameLst>
                                          <p:attrName>style.visibility</p:attrName>
                                        </p:attrNameLst>
                                      </p:cBhvr>
                                      <p:to>
                                        <p:strVal val="visible"/>
                                      </p:to>
                                    </p:set>
                                    <p:anim calcmode="lin" valueType="num">
                                      <p:cBhvr>
                                        <p:cTn id="7" dur="1000" fill="hold"/>
                                        <p:tgtEl>
                                          <p:spTgt spid="724"/>
                                        </p:tgtEl>
                                        <p:attrNameLst>
                                          <p:attrName>ppt_x</p:attrName>
                                        </p:attrNameLst>
                                      </p:cBhvr>
                                      <p:tavLst>
                                        <p:tav tm="0">
                                          <p:val>
                                            <p:strVal val="0-#ppt_w/2"/>
                                          </p:val>
                                        </p:tav>
                                        <p:tav tm="100000">
                                          <p:val>
                                            <p:strVal val="#ppt_x"/>
                                          </p:val>
                                        </p:tav>
                                      </p:tavLst>
                                    </p:anim>
                                    <p:anim calcmode="lin" valueType="num">
                                      <p:cBhvr>
                                        <p:cTn id="8" dur="1000" fill="hold"/>
                                        <p:tgtEl>
                                          <p:spTgt spid="72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2" fill="hold" grpId="2" nodeType="afterEffect">
                                  <p:stCondLst>
                                    <p:cond delay="0"/>
                                  </p:stCondLst>
                                  <p:childTnLst>
                                    <p:set>
                                      <p:cBhvr>
                                        <p:cTn id="11" dur="indefinite" fill="hold"/>
                                        <p:tgtEl>
                                          <p:spTgt spid="727"/>
                                        </p:tgtEl>
                                        <p:attrNameLst>
                                          <p:attrName>style.visibility</p:attrName>
                                        </p:attrNameLst>
                                      </p:cBhvr>
                                      <p:to>
                                        <p:strVal val="visible"/>
                                      </p:to>
                                    </p:set>
                                    <p:anim calcmode="lin" valueType="num">
                                      <p:cBhvr>
                                        <p:cTn id="12" dur="1000" fill="hold"/>
                                        <p:tgtEl>
                                          <p:spTgt spid="727"/>
                                        </p:tgtEl>
                                        <p:attrNameLst>
                                          <p:attrName>ppt_x</p:attrName>
                                        </p:attrNameLst>
                                      </p:cBhvr>
                                      <p:tavLst>
                                        <p:tav tm="0">
                                          <p:val>
                                            <p:strVal val="1+#ppt_w/2"/>
                                          </p:val>
                                        </p:tav>
                                        <p:tav tm="100000">
                                          <p:val>
                                            <p:strVal val="#ppt_x"/>
                                          </p:val>
                                        </p:tav>
                                      </p:tavLst>
                                    </p:anim>
                                    <p:anim calcmode="lin" valueType="num">
                                      <p:cBhvr>
                                        <p:cTn id="13" dur="1000" fill="hold"/>
                                        <p:tgtEl>
                                          <p:spTgt spid="7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4" grpId="1" animBg="1" advAuto="0"/>
      <p:bldP spid="727" grpId="2"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 name="Shape 734"/>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11.日常事务</a:t>
            </a:r>
          </a:p>
        </p:txBody>
      </p:sp>
      <p:grpSp>
        <p:nvGrpSpPr>
          <p:cNvPr id="737" name="Group 737"/>
          <p:cNvGrpSpPr/>
          <p:nvPr/>
        </p:nvGrpSpPr>
        <p:grpSpPr>
          <a:xfrm>
            <a:off x="492567" y="3824964"/>
            <a:ext cx="6549514" cy="647835"/>
            <a:chOff x="-9594" y="0"/>
            <a:chExt cx="6549513" cy="647833"/>
          </a:xfrm>
        </p:grpSpPr>
        <p:sp>
          <p:nvSpPr>
            <p:cNvPr id="735" name="Shape 735"/>
            <p:cNvSpPr/>
            <p:nvPr/>
          </p:nvSpPr>
          <p:spPr>
            <a:xfrm>
              <a:off x="0" y="-1"/>
              <a:ext cx="3099644" cy="347981"/>
            </a:xfrm>
            <a:prstGeom prst="rect">
              <a:avLst/>
            </a:prstGeom>
            <a:noFill/>
            <a:ln w="12700" cap="flat">
              <a:noFill/>
              <a:miter lim="400000"/>
            </a:ln>
            <a:effectLst/>
          </p:spPr>
          <p:txBody>
            <a:bodyPr wrap="square" lIns="34289" tIns="34289" rIns="34289" bIns="34289" numCol="1" anchor="t">
              <a:spAutoFit/>
            </a:bodyPr>
            <a:lstStyle>
              <a:lvl1pPr defTabSz="685800">
                <a:defRPr sz="16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日常事务</a:t>
              </a:r>
            </a:p>
          </p:txBody>
        </p:sp>
        <p:sp>
          <p:nvSpPr>
            <p:cNvPr id="736" name="Shape 736"/>
            <p:cNvSpPr/>
            <p:nvPr/>
          </p:nvSpPr>
          <p:spPr>
            <a:xfrm>
              <a:off x="-9595" y="325253"/>
              <a:ext cx="6549514" cy="322581"/>
            </a:xfrm>
            <a:prstGeom prst="rect">
              <a:avLst/>
            </a:prstGeom>
            <a:noFill/>
            <a:ln w="12700" cap="flat">
              <a:noFill/>
              <a:miter lim="400000"/>
            </a:ln>
            <a:effectLst/>
          </p:spPr>
          <p:txBody>
            <a:bodyPr wrap="square" lIns="34289" tIns="34289" rIns="34289" bIns="34289" numCol="1" anchor="t">
              <a:spAutoFit/>
            </a:bodyPr>
            <a:lstStyle>
              <a:lvl1pPr defTabSz="685800">
                <a:lnSpc>
                  <a:spcPct val="120000"/>
                </a:lnSpc>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公司日常行政、人事、办公事物等管理工作，处理上级临时交办事项。</a:t>
              </a:r>
            </a:p>
          </p:txBody>
        </p:sp>
      </p:grpSp>
      <p:grpSp>
        <p:nvGrpSpPr>
          <p:cNvPr id="740" name="Group 740"/>
          <p:cNvGrpSpPr/>
          <p:nvPr/>
        </p:nvGrpSpPr>
        <p:grpSpPr>
          <a:xfrm>
            <a:off x="850729" y="977275"/>
            <a:ext cx="2427695" cy="2469735"/>
            <a:chOff x="0" y="0"/>
            <a:chExt cx="2427694" cy="2469734"/>
          </a:xfrm>
        </p:grpSpPr>
        <p:sp>
          <p:nvSpPr>
            <p:cNvPr id="738" name="Shape 738"/>
            <p:cNvSpPr/>
            <p:nvPr/>
          </p:nvSpPr>
          <p:spPr>
            <a:xfrm flipV="1">
              <a:off x="138145" y="-1"/>
              <a:ext cx="2289549" cy="2331589"/>
            </a:xfrm>
            <a:prstGeom prst="line">
              <a:avLst/>
            </a:prstGeom>
            <a:noFill/>
            <a:ln w="9525" cap="flat">
              <a:solidFill>
                <a:srgbClr val="306786"/>
              </a:solidFill>
              <a:prstDash val="solid"/>
              <a:round/>
            </a:ln>
            <a:effectLst/>
          </p:spPr>
          <p:txBody>
            <a:bodyPr wrap="square" lIns="34289" tIns="34289" rIns="34289" bIns="34289" numCol="1" anchor="t">
              <a:noAutofit/>
            </a:bodyPr>
            <a:lstStyle/>
            <a:p>
              <a:pPr defTabSz="685800">
                <a:defRPr sz="1200">
                  <a:latin typeface="Arial" panose="020B0604020202020204"/>
                  <a:ea typeface="Arial" panose="020B0604020202020204"/>
                  <a:cs typeface="Arial" panose="020B0604020202020204"/>
                  <a:sym typeface="Arial" panose="020B0604020202020204"/>
                </a:defRPr>
              </a:pPr>
              <a:endParaRPr/>
            </a:p>
          </p:txBody>
        </p:sp>
        <p:sp>
          <p:nvSpPr>
            <p:cNvPr id="739" name="Shape 739"/>
            <p:cNvSpPr/>
            <p:nvPr/>
          </p:nvSpPr>
          <p:spPr>
            <a:xfrm>
              <a:off x="-1" y="42041"/>
              <a:ext cx="2427696" cy="2427694"/>
            </a:xfrm>
            <a:prstGeom prst="ellipse">
              <a:avLst/>
            </a:prstGeom>
            <a:solidFill>
              <a:srgbClr val="4CAAB9"/>
            </a:solidFill>
            <a:ln w="12700" cap="flat">
              <a:solidFill>
                <a:srgbClr val="1682DC"/>
              </a:solidFill>
              <a:prstDash val="solid"/>
              <a:miter lim="8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743" name="Group 743"/>
          <p:cNvGrpSpPr/>
          <p:nvPr/>
        </p:nvGrpSpPr>
        <p:grpSpPr>
          <a:xfrm>
            <a:off x="5865576" y="977275"/>
            <a:ext cx="2427695" cy="2427694"/>
            <a:chOff x="0" y="0"/>
            <a:chExt cx="2427694" cy="2427693"/>
          </a:xfrm>
        </p:grpSpPr>
        <p:sp>
          <p:nvSpPr>
            <p:cNvPr id="741" name="Shape 741"/>
            <p:cNvSpPr/>
            <p:nvPr/>
          </p:nvSpPr>
          <p:spPr>
            <a:xfrm flipV="1">
              <a:off x="138145" y="138146"/>
              <a:ext cx="2151402" cy="2151400"/>
            </a:xfrm>
            <a:prstGeom prst="line">
              <a:avLst/>
            </a:prstGeom>
            <a:noFill/>
            <a:ln w="9525" cap="flat">
              <a:solidFill>
                <a:srgbClr val="306786"/>
              </a:solidFill>
              <a:prstDash val="solid"/>
              <a:round/>
            </a:ln>
            <a:effectLst/>
          </p:spPr>
          <p:txBody>
            <a:bodyPr wrap="square" lIns="34289" tIns="34289" rIns="34289" bIns="34289" numCol="1" anchor="t">
              <a:noAutofit/>
            </a:bodyPr>
            <a:lstStyle/>
            <a:p>
              <a:pPr defTabSz="685800">
                <a:defRPr sz="1600" b="1">
                  <a:solidFill>
                    <a:srgbClr val="336887"/>
                  </a:solidFill>
                  <a:latin typeface="Arial" panose="020B0604020202020204"/>
                  <a:ea typeface="Arial" panose="020B0604020202020204"/>
                  <a:cs typeface="Arial" panose="020B0604020202020204"/>
                  <a:sym typeface="Arial" panose="020B0604020202020204"/>
                </a:defRPr>
              </a:pPr>
              <a:endParaRPr/>
            </a:p>
          </p:txBody>
        </p:sp>
        <p:sp>
          <p:nvSpPr>
            <p:cNvPr id="742" name="Shape 742"/>
            <p:cNvSpPr/>
            <p:nvPr/>
          </p:nvSpPr>
          <p:spPr>
            <a:xfrm>
              <a:off x="-1" y="-1"/>
              <a:ext cx="2427696" cy="2427695"/>
            </a:xfrm>
            <a:prstGeom prst="ellipse">
              <a:avLst/>
            </a:prstGeom>
            <a:solidFill>
              <a:srgbClr val="4CAAB9"/>
            </a:solidFill>
            <a:ln w="12700" cap="flat">
              <a:solidFill>
                <a:srgbClr val="1682DC"/>
              </a:solidFill>
              <a:prstDash val="solid"/>
              <a:miter lim="8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grpSp>
        <p:nvGrpSpPr>
          <p:cNvPr id="746" name="Group 746"/>
          <p:cNvGrpSpPr/>
          <p:nvPr/>
        </p:nvGrpSpPr>
        <p:grpSpPr>
          <a:xfrm>
            <a:off x="3115008" y="738670"/>
            <a:ext cx="2871757" cy="2871757"/>
            <a:chOff x="0" y="0"/>
            <a:chExt cx="2871756" cy="2871756"/>
          </a:xfrm>
        </p:grpSpPr>
        <p:sp>
          <p:nvSpPr>
            <p:cNvPr id="744" name="Shape 744"/>
            <p:cNvSpPr/>
            <p:nvPr/>
          </p:nvSpPr>
          <p:spPr>
            <a:xfrm flipV="1">
              <a:off x="163414" y="163415"/>
              <a:ext cx="2544925" cy="2544925"/>
            </a:xfrm>
            <a:prstGeom prst="line">
              <a:avLst/>
            </a:prstGeom>
            <a:noFill/>
            <a:ln w="9525" cap="flat">
              <a:solidFill>
                <a:srgbClr val="306786"/>
              </a:solidFill>
              <a:prstDash val="solid"/>
              <a:round/>
            </a:ln>
            <a:effectLst/>
          </p:spPr>
          <p:txBody>
            <a:bodyPr wrap="square" lIns="34289" tIns="34289" rIns="34289" bIns="34289" numCol="1" anchor="t">
              <a:noAutofit/>
            </a:bodyPr>
            <a:lstStyle/>
            <a:p>
              <a:pPr defTabSz="685800">
                <a:defRPr sz="1600" b="1">
                  <a:solidFill>
                    <a:srgbClr val="336887"/>
                  </a:solidFill>
                  <a:latin typeface="Arial" panose="020B0604020202020204"/>
                  <a:ea typeface="Arial" panose="020B0604020202020204"/>
                  <a:cs typeface="Arial" panose="020B0604020202020204"/>
                  <a:sym typeface="Arial" panose="020B0604020202020204"/>
                </a:defRPr>
              </a:pPr>
              <a:endParaRPr/>
            </a:p>
          </p:txBody>
        </p:sp>
        <p:sp>
          <p:nvSpPr>
            <p:cNvPr id="745" name="Shape 745"/>
            <p:cNvSpPr/>
            <p:nvPr/>
          </p:nvSpPr>
          <p:spPr>
            <a:xfrm>
              <a:off x="-1" y="-1"/>
              <a:ext cx="2871758" cy="2871758"/>
            </a:xfrm>
            <a:prstGeom prst="ellipse">
              <a:avLst/>
            </a:prstGeom>
            <a:solidFill>
              <a:srgbClr val="336887"/>
            </a:solidFill>
            <a:ln w="12700" cap="flat">
              <a:solidFill>
                <a:srgbClr val="1682DC"/>
              </a:solidFill>
              <a:prstDash val="solid"/>
              <a:miter lim="800000"/>
            </a:ln>
            <a:effectLst/>
          </p:spPr>
          <p:txBody>
            <a:bodyPr wrap="square" lIns="34289" tIns="34289" rIns="34289" bIns="34289" numCol="1" anchor="ctr">
              <a:noAutofit/>
            </a:bodyP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pic>
        <p:nvPicPr>
          <p:cNvPr id="747" name="500441588_wx.jpg"/>
          <p:cNvPicPr>
            <a:picLocks noChangeAspect="1"/>
          </p:cNvPicPr>
          <p:nvPr/>
        </p:nvPicPr>
        <p:blipFill>
          <a:blip r:embed="rId4"/>
          <a:srcRect l="22222" r="22220"/>
          <a:stretch>
            <a:fillRect/>
          </a:stretch>
        </p:blipFill>
        <p:spPr>
          <a:xfrm>
            <a:off x="988875" y="1157462"/>
            <a:ext cx="2151461" cy="2151402"/>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4833" y="0"/>
                  <a:pt x="0" y="4833"/>
                  <a:pt x="0" y="10798"/>
                </a:cubicBezTo>
                <a:cubicBezTo>
                  <a:pt x="0" y="16763"/>
                  <a:pt x="4833" y="21600"/>
                  <a:pt x="10798" y="21600"/>
                </a:cubicBezTo>
                <a:cubicBezTo>
                  <a:pt x="16763" y="21600"/>
                  <a:pt x="21600" y="16763"/>
                  <a:pt x="21600" y="10798"/>
                </a:cubicBezTo>
                <a:cubicBezTo>
                  <a:pt x="21600" y="4833"/>
                  <a:pt x="16763" y="0"/>
                  <a:pt x="10798" y="0"/>
                </a:cubicBezTo>
                <a:close/>
              </a:path>
            </a:pathLst>
          </a:custGeom>
          <a:ln w="12700">
            <a:miter lim="400000"/>
            <a:headEnd/>
            <a:tailEnd/>
          </a:ln>
        </p:spPr>
      </p:pic>
      <p:pic>
        <p:nvPicPr>
          <p:cNvPr id="748" name="500441593_wx.jpg"/>
          <p:cNvPicPr>
            <a:picLocks noChangeAspect="1"/>
          </p:cNvPicPr>
          <p:nvPr/>
        </p:nvPicPr>
        <p:blipFill>
          <a:blip r:embed="rId5"/>
          <a:srcRect l="22222" r="22225" b="6"/>
          <a:stretch>
            <a:fillRect/>
          </a:stretch>
        </p:blipFill>
        <p:spPr>
          <a:xfrm>
            <a:off x="3278423" y="902084"/>
            <a:ext cx="2544763" cy="25447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ln w="12700">
            <a:miter lim="400000"/>
            <a:headEnd/>
            <a:tailEnd/>
          </a:ln>
        </p:spPr>
      </p:pic>
      <p:pic>
        <p:nvPicPr>
          <p:cNvPr id="749" name="500450694_wx.jpg"/>
          <p:cNvPicPr>
            <a:picLocks noChangeAspect="1"/>
          </p:cNvPicPr>
          <p:nvPr/>
        </p:nvPicPr>
        <p:blipFill>
          <a:blip r:embed="rId6"/>
          <a:srcRect l="22222" r="22220"/>
          <a:stretch>
            <a:fillRect/>
          </a:stretch>
        </p:blipFill>
        <p:spPr>
          <a:xfrm>
            <a:off x="6003722" y="1115420"/>
            <a:ext cx="2151461" cy="2151402"/>
          </a:xfrm>
          <a:custGeom>
            <a:avLst/>
            <a:gdLst/>
            <a:ahLst/>
            <a:cxnLst>
              <a:cxn ang="0">
                <a:pos x="wd2" y="hd2"/>
              </a:cxn>
              <a:cxn ang="5400000">
                <a:pos x="wd2" y="hd2"/>
              </a:cxn>
              <a:cxn ang="10800000">
                <a:pos x="wd2" y="hd2"/>
              </a:cxn>
              <a:cxn ang="16200000">
                <a:pos x="wd2" y="hd2"/>
              </a:cxn>
            </a:cxnLst>
            <a:rect l="0" t="0" r="r" b="b"/>
            <a:pathLst>
              <a:path w="21600" h="21600" extrusionOk="0">
                <a:moveTo>
                  <a:pt x="10798" y="0"/>
                </a:moveTo>
                <a:cubicBezTo>
                  <a:pt x="4833" y="0"/>
                  <a:pt x="0" y="4833"/>
                  <a:pt x="0" y="10798"/>
                </a:cubicBezTo>
                <a:cubicBezTo>
                  <a:pt x="0" y="16763"/>
                  <a:pt x="4833" y="21600"/>
                  <a:pt x="10798" y="21600"/>
                </a:cubicBezTo>
                <a:cubicBezTo>
                  <a:pt x="16763" y="21600"/>
                  <a:pt x="21600" y="16763"/>
                  <a:pt x="21600" y="10798"/>
                </a:cubicBezTo>
                <a:cubicBezTo>
                  <a:pt x="21600" y="4833"/>
                  <a:pt x="16763" y="0"/>
                  <a:pt x="10798" y="0"/>
                </a:cubicBezTo>
                <a:close/>
              </a:path>
            </a:pathLst>
          </a:custGeom>
          <a:ln w="12700">
            <a:miter lim="400000"/>
            <a:headEnd/>
            <a:tailEnd/>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1" name="Shape 751"/>
          <p:cNvSpPr/>
          <p:nvPr/>
        </p:nvSpPr>
        <p:spPr>
          <a:xfrm>
            <a:off x="1043608" y="2075454"/>
            <a:ext cx="928867" cy="982991"/>
          </a:xfrm>
          <a:prstGeom prst="rect">
            <a:avLst/>
          </a:prstGeom>
          <a:ln w="12700">
            <a:miter lim="400000"/>
          </a:ln>
        </p:spPr>
        <p:txBody>
          <a:bodyPr wrap="none" lIns="34294" tIns="34294" rIns="34294" bIns="34294">
            <a:spAutoFit/>
          </a:bodyPr>
          <a:lstStyle>
            <a:lvl1pPr>
              <a:defRPr sz="600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03</a:t>
            </a:r>
          </a:p>
        </p:txBody>
      </p:sp>
      <p:sp>
        <p:nvSpPr>
          <p:cNvPr id="752" name="Shape 752"/>
          <p:cNvSpPr/>
          <p:nvPr/>
        </p:nvSpPr>
        <p:spPr>
          <a:xfrm flipH="1">
            <a:off x="2207914" y="2045268"/>
            <a:ext cx="1" cy="1069662"/>
          </a:xfrm>
          <a:prstGeom prst="line">
            <a:avLst/>
          </a:prstGeom>
          <a:ln>
            <a:solidFill>
              <a:srgbClr val="3A3A3A"/>
            </a:solidFill>
          </a:ln>
        </p:spPr>
        <p:txBody>
          <a:bodyPr lIns="45719" rIns="45719"/>
          <a:lstStyle/>
          <a:p>
            <a:endParaRPr/>
          </a:p>
        </p:txBody>
      </p:sp>
      <p:sp>
        <p:nvSpPr>
          <p:cNvPr id="753" name="Shape 753"/>
          <p:cNvSpPr/>
          <p:nvPr/>
        </p:nvSpPr>
        <p:spPr>
          <a:xfrm>
            <a:off x="2374269" y="2121655"/>
            <a:ext cx="3024888" cy="576591"/>
          </a:xfrm>
          <a:prstGeom prst="rect">
            <a:avLst/>
          </a:prstGeom>
          <a:ln w="12700">
            <a:miter lim="400000"/>
          </a:ln>
        </p:spPr>
        <p:txBody>
          <a:bodyPr wrap="none" lIns="34294" tIns="34294" rIns="34294" bIns="34294">
            <a:spAutoFit/>
          </a:bodyPr>
          <a:lstStyle/>
          <a:p>
            <a:pPr lvl="1" indent="0" algn="ctr">
              <a:defRPr sz="2800" b="1">
                <a:solidFill>
                  <a:schemeClr val="accent1"/>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生产检查督导工作 </a:t>
            </a:r>
          </a:p>
        </p:txBody>
      </p:sp>
      <p:sp>
        <p:nvSpPr>
          <p:cNvPr id="754" name="Shape 754"/>
          <p:cNvSpPr/>
          <p:nvPr/>
        </p:nvSpPr>
        <p:spPr>
          <a:xfrm>
            <a:off x="2417360" y="2619375"/>
            <a:ext cx="2938706" cy="152400"/>
          </a:xfrm>
          <a:prstGeom prst="rect">
            <a:avLst/>
          </a:prstGeom>
          <a:ln w="12700">
            <a:miter lim="400000"/>
          </a:ln>
        </p:spPr>
        <p:txBody>
          <a:bodyPr lIns="0" tIns="0" rIns="0" bIns="0">
            <a:spAutoFit/>
          </a:bodyPr>
          <a:lstStyle/>
          <a:p>
            <a:pPr marL="128905" lvl="1" indent="-128905">
              <a:buSzPct val="100000"/>
              <a:buFont typeface="Wingdings" panose="05000000000000000000"/>
              <a:buChar char="●"/>
              <a:defRPr sz="1000">
                <a:solidFill>
                  <a:srgbClr val="5F5F5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Production inspection and supervision work</a:t>
            </a:r>
          </a:p>
        </p:txBody>
      </p:sp>
      <p:sp>
        <p:nvSpPr>
          <p:cNvPr id="755" name="Shape 755"/>
          <p:cNvSpPr/>
          <p:nvPr/>
        </p:nvSpPr>
        <p:spPr>
          <a:xfrm>
            <a:off x="5560748" y="-1"/>
            <a:ext cx="3605035" cy="4819903"/>
          </a:xfrm>
          <a:custGeom>
            <a:avLst/>
            <a:gdLst/>
            <a:ahLst/>
            <a:cxnLst>
              <a:cxn ang="0">
                <a:pos x="wd2" y="hd2"/>
              </a:cxn>
              <a:cxn ang="5400000">
                <a:pos x="wd2" y="hd2"/>
              </a:cxn>
              <a:cxn ang="10800000">
                <a:pos x="wd2" y="hd2"/>
              </a:cxn>
              <a:cxn ang="16200000">
                <a:pos x="wd2" y="hd2"/>
              </a:cxn>
            </a:cxnLst>
            <a:rect l="0" t="0" r="r" b="b"/>
            <a:pathLst>
              <a:path w="21600" h="21600" extrusionOk="0">
                <a:moveTo>
                  <a:pt x="10788" y="18041"/>
                </a:moveTo>
                <a:cubicBezTo>
                  <a:pt x="11458" y="18784"/>
                  <a:pt x="12029" y="19584"/>
                  <a:pt x="12501" y="20420"/>
                </a:cubicBezTo>
                <a:cubicBezTo>
                  <a:pt x="14915" y="21177"/>
                  <a:pt x="17572" y="21600"/>
                  <a:pt x="20352" y="21600"/>
                </a:cubicBezTo>
                <a:cubicBezTo>
                  <a:pt x="20774" y="21600"/>
                  <a:pt x="21190" y="21586"/>
                  <a:pt x="21600" y="21567"/>
                </a:cubicBezTo>
                <a:cubicBezTo>
                  <a:pt x="21600" y="20299"/>
                  <a:pt x="21600" y="20299"/>
                  <a:pt x="21600" y="20299"/>
                </a:cubicBezTo>
                <a:cubicBezTo>
                  <a:pt x="21476" y="20304"/>
                  <a:pt x="21346" y="20304"/>
                  <a:pt x="21215" y="20304"/>
                </a:cubicBezTo>
                <a:cubicBezTo>
                  <a:pt x="17379" y="20304"/>
                  <a:pt x="13804" y="19477"/>
                  <a:pt x="10788" y="18041"/>
                </a:cubicBezTo>
                <a:moveTo>
                  <a:pt x="8100" y="17707"/>
                </a:moveTo>
                <a:cubicBezTo>
                  <a:pt x="7355" y="18088"/>
                  <a:pt x="7355" y="18088"/>
                  <a:pt x="7355" y="18088"/>
                </a:cubicBezTo>
                <a:cubicBezTo>
                  <a:pt x="7709" y="18306"/>
                  <a:pt x="8075" y="18520"/>
                  <a:pt x="8448" y="18719"/>
                </a:cubicBezTo>
                <a:cubicBezTo>
                  <a:pt x="8826" y="18529"/>
                  <a:pt x="8826" y="18529"/>
                  <a:pt x="8826" y="18529"/>
                </a:cubicBezTo>
                <a:cubicBezTo>
                  <a:pt x="8808" y="18650"/>
                  <a:pt x="8783" y="18766"/>
                  <a:pt x="8758" y="18882"/>
                </a:cubicBezTo>
                <a:cubicBezTo>
                  <a:pt x="9050" y="19035"/>
                  <a:pt x="9348" y="19184"/>
                  <a:pt x="9652" y="19323"/>
                </a:cubicBezTo>
                <a:cubicBezTo>
                  <a:pt x="9192" y="18752"/>
                  <a:pt x="8671" y="18213"/>
                  <a:pt x="8100" y="17707"/>
                </a:cubicBezTo>
                <a:moveTo>
                  <a:pt x="6697" y="16610"/>
                </a:moveTo>
                <a:cubicBezTo>
                  <a:pt x="5841" y="17047"/>
                  <a:pt x="5841" y="17047"/>
                  <a:pt x="5841" y="17047"/>
                </a:cubicBezTo>
                <a:cubicBezTo>
                  <a:pt x="6157" y="17284"/>
                  <a:pt x="6486" y="17516"/>
                  <a:pt x="6821" y="17744"/>
                </a:cubicBezTo>
                <a:cubicBezTo>
                  <a:pt x="7641" y="17321"/>
                  <a:pt x="7641" y="17321"/>
                  <a:pt x="7641" y="17321"/>
                </a:cubicBezTo>
                <a:cubicBezTo>
                  <a:pt x="7343" y="17075"/>
                  <a:pt x="7026" y="16838"/>
                  <a:pt x="6697" y="16610"/>
                </a:cubicBezTo>
                <a:moveTo>
                  <a:pt x="5083" y="15620"/>
                </a:moveTo>
                <a:cubicBezTo>
                  <a:pt x="4500" y="15918"/>
                  <a:pt x="4500" y="15918"/>
                  <a:pt x="4500" y="15918"/>
                </a:cubicBezTo>
                <a:cubicBezTo>
                  <a:pt x="4779" y="16178"/>
                  <a:pt x="5065" y="16429"/>
                  <a:pt x="5369" y="16670"/>
                </a:cubicBezTo>
                <a:cubicBezTo>
                  <a:pt x="6170" y="16257"/>
                  <a:pt x="6170" y="16257"/>
                  <a:pt x="6170" y="16257"/>
                </a:cubicBezTo>
                <a:cubicBezTo>
                  <a:pt x="5822" y="16034"/>
                  <a:pt x="5456" y="15820"/>
                  <a:pt x="5083" y="15620"/>
                </a:cubicBezTo>
                <a:moveTo>
                  <a:pt x="3445" y="14840"/>
                </a:moveTo>
                <a:cubicBezTo>
                  <a:pt x="3650" y="15072"/>
                  <a:pt x="3861" y="15295"/>
                  <a:pt x="4084" y="15514"/>
                </a:cubicBezTo>
                <a:cubicBezTo>
                  <a:pt x="4481" y="15309"/>
                  <a:pt x="4481" y="15309"/>
                  <a:pt x="4481" y="15309"/>
                </a:cubicBezTo>
                <a:cubicBezTo>
                  <a:pt x="4140" y="15146"/>
                  <a:pt x="3799" y="14989"/>
                  <a:pt x="3445" y="14840"/>
                </a:cubicBezTo>
                <a:moveTo>
                  <a:pt x="5028" y="13836"/>
                </a:moveTo>
                <a:cubicBezTo>
                  <a:pt x="4953" y="13873"/>
                  <a:pt x="4953" y="13873"/>
                  <a:pt x="4953" y="13873"/>
                </a:cubicBezTo>
                <a:cubicBezTo>
                  <a:pt x="5015" y="13897"/>
                  <a:pt x="5071" y="13925"/>
                  <a:pt x="5133" y="13952"/>
                </a:cubicBezTo>
                <a:cubicBezTo>
                  <a:pt x="5096" y="13915"/>
                  <a:pt x="5059" y="13873"/>
                  <a:pt x="5028" y="13836"/>
                </a:cubicBezTo>
                <a:moveTo>
                  <a:pt x="3283" y="0"/>
                </a:moveTo>
                <a:cubicBezTo>
                  <a:pt x="1862" y="0"/>
                  <a:pt x="1862" y="0"/>
                  <a:pt x="1862" y="0"/>
                </a:cubicBezTo>
                <a:cubicBezTo>
                  <a:pt x="670" y="1937"/>
                  <a:pt x="0" y="4093"/>
                  <a:pt x="0" y="6365"/>
                </a:cubicBezTo>
                <a:cubicBezTo>
                  <a:pt x="0" y="8647"/>
                  <a:pt x="670" y="10807"/>
                  <a:pt x="1874" y="12754"/>
                </a:cubicBezTo>
                <a:cubicBezTo>
                  <a:pt x="1986" y="12782"/>
                  <a:pt x="2092" y="12814"/>
                  <a:pt x="2203" y="12847"/>
                </a:cubicBezTo>
                <a:cubicBezTo>
                  <a:pt x="2626" y="12633"/>
                  <a:pt x="2626" y="12633"/>
                  <a:pt x="2626" y="12633"/>
                </a:cubicBezTo>
                <a:cubicBezTo>
                  <a:pt x="2942" y="12661"/>
                  <a:pt x="3259" y="12707"/>
                  <a:pt x="3569" y="12768"/>
                </a:cubicBezTo>
                <a:cubicBezTo>
                  <a:pt x="2948" y="13084"/>
                  <a:pt x="2948" y="13084"/>
                  <a:pt x="2948" y="13084"/>
                </a:cubicBezTo>
                <a:cubicBezTo>
                  <a:pt x="3408" y="13237"/>
                  <a:pt x="3861" y="13409"/>
                  <a:pt x="4301" y="13590"/>
                </a:cubicBezTo>
                <a:cubicBezTo>
                  <a:pt x="4655" y="13409"/>
                  <a:pt x="4655" y="13409"/>
                  <a:pt x="4655" y="13409"/>
                </a:cubicBezTo>
                <a:cubicBezTo>
                  <a:pt x="2799" y="11174"/>
                  <a:pt x="1732" y="8540"/>
                  <a:pt x="1732" y="5715"/>
                </a:cubicBezTo>
                <a:cubicBezTo>
                  <a:pt x="1732" y="3689"/>
                  <a:pt x="2284" y="1756"/>
                  <a:pt x="3283" y="0"/>
                </a:cubicBezTo>
              </a:path>
            </a:pathLst>
          </a:custGeom>
          <a:solidFill>
            <a:schemeClr val="accent2"/>
          </a:solidFill>
          <a:ln w="12700">
            <a:miter lim="400000"/>
          </a:ln>
        </p:spPr>
        <p:txBody>
          <a:bodyPr lIns="45719" rIns="45719"/>
          <a:lstStyle/>
          <a:p>
            <a:endParaRPr/>
          </a:p>
        </p:txBody>
      </p:sp>
      <p:sp>
        <p:nvSpPr>
          <p:cNvPr id="756" name="Shape 756"/>
          <p:cNvSpPr/>
          <p:nvPr/>
        </p:nvSpPr>
        <p:spPr>
          <a:xfrm>
            <a:off x="5560748" y="1333585"/>
            <a:ext cx="3484340" cy="3486316"/>
          </a:xfrm>
          <a:prstGeom prst="ellipse">
            <a:avLst/>
          </a:prstGeom>
          <a:solidFill>
            <a:schemeClr val="accent2"/>
          </a:solidFill>
          <a:ln w="12700">
            <a:miter lim="400000"/>
          </a:ln>
        </p:spPr>
        <p:txBody>
          <a:bodyPr lIns="45719" rIns="45719"/>
          <a:lstStyle/>
          <a:p>
            <a:endParaRPr/>
          </a:p>
        </p:txBody>
      </p:sp>
      <p:sp>
        <p:nvSpPr>
          <p:cNvPr id="757" name="Shape 757"/>
          <p:cNvSpPr/>
          <p:nvPr/>
        </p:nvSpPr>
        <p:spPr>
          <a:xfrm>
            <a:off x="5980214" y="1402837"/>
            <a:ext cx="2995621" cy="2995621"/>
          </a:xfrm>
          <a:prstGeom prst="ellipse">
            <a:avLst/>
          </a:prstGeom>
          <a:solidFill>
            <a:srgbClr val="FFFFFF"/>
          </a:solidFill>
          <a:ln w="12700">
            <a:miter lim="400000"/>
          </a:ln>
        </p:spPr>
        <p:txBody>
          <a:bodyPr lIns="45719" rIns="45719"/>
          <a:lstStyle/>
          <a:p>
            <a:endParaRPr/>
          </a:p>
        </p:txBody>
      </p:sp>
      <p:sp>
        <p:nvSpPr>
          <p:cNvPr id="758" name="Shape 758"/>
          <p:cNvSpPr/>
          <p:nvPr/>
        </p:nvSpPr>
        <p:spPr>
          <a:xfrm>
            <a:off x="6140482" y="1563103"/>
            <a:ext cx="2675087" cy="2677066"/>
          </a:xfrm>
          <a:prstGeom prst="ellipse">
            <a:avLst/>
          </a:prstGeom>
          <a:solidFill>
            <a:schemeClr val="accent1"/>
          </a:solidFill>
          <a:ln w="12700">
            <a:miter lim="400000"/>
          </a:ln>
        </p:spPr>
        <p:txBody>
          <a:bodyPr lIns="45719" rIns="45719"/>
          <a:lstStyle/>
          <a:p>
            <a:endParaRPr/>
          </a:p>
        </p:txBody>
      </p:sp>
      <p:sp>
        <p:nvSpPr>
          <p:cNvPr id="759" name="Shape 759"/>
          <p:cNvSpPr/>
          <p:nvPr/>
        </p:nvSpPr>
        <p:spPr>
          <a:xfrm>
            <a:off x="5887220" y="3739577"/>
            <a:ext cx="1390967" cy="1392945"/>
          </a:xfrm>
          <a:prstGeom prst="ellipse">
            <a:avLst/>
          </a:prstGeom>
          <a:solidFill>
            <a:schemeClr val="accent1"/>
          </a:solidFill>
          <a:ln w="12700">
            <a:miter lim="400000"/>
          </a:ln>
        </p:spPr>
        <p:txBody>
          <a:bodyPr lIns="45719" rIns="45719"/>
          <a:lstStyle/>
          <a:p>
            <a:endParaRPr/>
          </a:p>
        </p:txBody>
      </p:sp>
      <p:sp>
        <p:nvSpPr>
          <p:cNvPr id="760" name="Shape 760"/>
          <p:cNvSpPr/>
          <p:nvPr/>
        </p:nvSpPr>
        <p:spPr>
          <a:xfrm>
            <a:off x="-973182" y="4157098"/>
            <a:ext cx="3484339" cy="3486317"/>
          </a:xfrm>
          <a:prstGeom prst="ellipse">
            <a:avLst/>
          </a:prstGeom>
          <a:solidFill>
            <a:schemeClr val="accent2"/>
          </a:solidFill>
          <a:ln w="12700">
            <a:miter lim="400000"/>
          </a:ln>
        </p:spPr>
        <p:txBody>
          <a:bodyPr lIns="45719" rIns="45719"/>
          <a:lstStyle/>
          <a:p>
            <a:endParaRPr/>
          </a:p>
        </p:txBody>
      </p:sp>
      <p:sp>
        <p:nvSpPr>
          <p:cNvPr id="761" name="Shape 761"/>
          <p:cNvSpPr/>
          <p:nvPr/>
        </p:nvSpPr>
        <p:spPr>
          <a:xfrm>
            <a:off x="39345" y="4273653"/>
            <a:ext cx="1997356" cy="1997355"/>
          </a:xfrm>
          <a:prstGeom prst="ellipse">
            <a:avLst/>
          </a:prstGeom>
          <a:solidFill>
            <a:schemeClr val="accent1"/>
          </a:solidFill>
          <a:ln w="12700">
            <a:miter lim="400000"/>
          </a:ln>
        </p:spPr>
        <p:txBody>
          <a:bodyPr lIns="45719" rIns="45719"/>
          <a:lstStyle/>
          <a:p>
            <a:endParaRPr/>
          </a:p>
        </p:txBody>
      </p:sp>
      <p:sp>
        <p:nvSpPr>
          <p:cNvPr id="762" name="Shape 762"/>
          <p:cNvSpPr/>
          <p:nvPr/>
        </p:nvSpPr>
        <p:spPr>
          <a:xfrm>
            <a:off x="6413648" y="1977172"/>
            <a:ext cx="3495976" cy="2278391"/>
          </a:xfrm>
          <a:prstGeom prst="rect">
            <a:avLst/>
          </a:prstGeom>
          <a:ln w="12700">
            <a:miter lim="400000"/>
          </a:ln>
        </p:spPr>
        <p:txBody>
          <a:bodyPr lIns="34294" tIns="34294" rIns="34294" bIns="34294">
            <a:spAutoFit/>
          </a:bodyPr>
          <a:lstStyle>
            <a:lvl1pPr>
              <a:defRPr sz="12400">
                <a:solidFill>
                  <a:srgbClr val="FFFFFF">
                    <a:alpha val="28000"/>
                  </a:srgbClr>
                </a:solidFill>
                <a:latin typeface="Arial Black" panose="020B0A04020102020204"/>
                <a:ea typeface="Arial Black" panose="020B0A04020102020204"/>
                <a:cs typeface="Arial Black" panose="020B0A04020102020204"/>
                <a:sym typeface="Arial Black" panose="020B0A04020102020204"/>
              </a:defRPr>
            </a:lvl1pPr>
          </a:lstStyle>
          <a:p>
            <a:r>
              <a:t>03</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indefinite" fill="hold"/>
                                        <p:tgtEl>
                                          <p:spTgt spid="756"/>
                                        </p:tgtEl>
                                        <p:attrNameLst>
                                          <p:attrName>style.visibility</p:attrName>
                                        </p:attrNameLst>
                                      </p:cBhvr>
                                      <p:to>
                                        <p:strVal val="visible"/>
                                      </p:to>
                                    </p:set>
                                    <p:anim calcmode="lin" valueType="num">
                                      <p:cBhvr>
                                        <p:cTn id="7" dur="250" fill="hold"/>
                                        <p:tgtEl>
                                          <p:spTgt spid="756"/>
                                        </p:tgtEl>
                                        <p:attrNameLst>
                                          <p:attrName>ppt_w</p:attrName>
                                        </p:attrNameLst>
                                      </p:cBhvr>
                                      <p:tavLst>
                                        <p:tav tm="0">
                                          <p:val>
                                            <p:fltVal val="0"/>
                                          </p:val>
                                        </p:tav>
                                        <p:tav tm="100000">
                                          <p:val>
                                            <p:strVal val="#ppt_w"/>
                                          </p:val>
                                        </p:tav>
                                      </p:tavLst>
                                    </p:anim>
                                    <p:anim calcmode="lin" valueType="num">
                                      <p:cBhvr>
                                        <p:cTn id="8" dur="250" fill="hold"/>
                                        <p:tgtEl>
                                          <p:spTgt spid="75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2" nodeType="afterEffect">
                                  <p:stCondLst>
                                    <p:cond delay="0"/>
                                  </p:stCondLst>
                                  <p:childTnLst>
                                    <p:set>
                                      <p:cBhvr>
                                        <p:cTn id="11" dur="indefinite" fill="hold"/>
                                        <p:tgtEl>
                                          <p:spTgt spid="757"/>
                                        </p:tgtEl>
                                        <p:attrNameLst>
                                          <p:attrName>style.visibility</p:attrName>
                                        </p:attrNameLst>
                                      </p:cBhvr>
                                      <p:to>
                                        <p:strVal val="visible"/>
                                      </p:to>
                                    </p:set>
                                    <p:anim calcmode="lin" valueType="num">
                                      <p:cBhvr>
                                        <p:cTn id="12" dur="250" fill="hold"/>
                                        <p:tgtEl>
                                          <p:spTgt spid="757"/>
                                        </p:tgtEl>
                                        <p:attrNameLst>
                                          <p:attrName>ppt_w</p:attrName>
                                        </p:attrNameLst>
                                      </p:cBhvr>
                                      <p:tavLst>
                                        <p:tav tm="0">
                                          <p:val>
                                            <p:fltVal val="0"/>
                                          </p:val>
                                        </p:tav>
                                        <p:tav tm="100000">
                                          <p:val>
                                            <p:strVal val="#ppt_w"/>
                                          </p:val>
                                        </p:tav>
                                      </p:tavLst>
                                    </p:anim>
                                    <p:anim calcmode="lin" valueType="num">
                                      <p:cBhvr>
                                        <p:cTn id="13" dur="250" fill="hold"/>
                                        <p:tgtEl>
                                          <p:spTgt spid="75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3" nodeType="afterEffect">
                                  <p:stCondLst>
                                    <p:cond delay="0"/>
                                  </p:stCondLst>
                                  <p:childTnLst>
                                    <p:set>
                                      <p:cBhvr>
                                        <p:cTn id="16" dur="indefinite" fill="hold"/>
                                        <p:tgtEl>
                                          <p:spTgt spid="758"/>
                                        </p:tgtEl>
                                        <p:attrNameLst>
                                          <p:attrName>style.visibility</p:attrName>
                                        </p:attrNameLst>
                                      </p:cBhvr>
                                      <p:to>
                                        <p:strVal val="visible"/>
                                      </p:to>
                                    </p:set>
                                    <p:anim calcmode="lin" valueType="num">
                                      <p:cBhvr>
                                        <p:cTn id="17" dur="250" fill="hold"/>
                                        <p:tgtEl>
                                          <p:spTgt spid="758"/>
                                        </p:tgtEl>
                                        <p:attrNameLst>
                                          <p:attrName>ppt_w</p:attrName>
                                        </p:attrNameLst>
                                      </p:cBhvr>
                                      <p:tavLst>
                                        <p:tav tm="0">
                                          <p:val>
                                            <p:fltVal val="0"/>
                                          </p:val>
                                        </p:tav>
                                        <p:tav tm="100000">
                                          <p:val>
                                            <p:strVal val="#ppt_w"/>
                                          </p:val>
                                        </p:tav>
                                      </p:tavLst>
                                    </p:anim>
                                    <p:anim calcmode="lin" valueType="num">
                                      <p:cBhvr>
                                        <p:cTn id="18" dur="250" fill="hold"/>
                                        <p:tgtEl>
                                          <p:spTgt spid="758"/>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4" nodeType="afterEffect">
                                  <p:stCondLst>
                                    <p:cond delay="0"/>
                                  </p:stCondLst>
                                  <p:childTnLst>
                                    <p:set>
                                      <p:cBhvr>
                                        <p:cTn id="21" dur="indefinite" fill="hold"/>
                                        <p:tgtEl>
                                          <p:spTgt spid="759"/>
                                        </p:tgtEl>
                                        <p:attrNameLst>
                                          <p:attrName>style.visibility</p:attrName>
                                        </p:attrNameLst>
                                      </p:cBhvr>
                                      <p:to>
                                        <p:strVal val="visible"/>
                                      </p:to>
                                    </p:set>
                                    <p:anim calcmode="lin" valueType="num">
                                      <p:cBhvr>
                                        <p:cTn id="22" dur="250" fill="hold"/>
                                        <p:tgtEl>
                                          <p:spTgt spid="759"/>
                                        </p:tgtEl>
                                        <p:attrNameLst>
                                          <p:attrName>ppt_w</p:attrName>
                                        </p:attrNameLst>
                                      </p:cBhvr>
                                      <p:tavLst>
                                        <p:tav tm="0">
                                          <p:val>
                                            <p:fltVal val="0"/>
                                          </p:val>
                                        </p:tav>
                                        <p:tav tm="100000">
                                          <p:val>
                                            <p:strVal val="#ppt_w"/>
                                          </p:val>
                                        </p:tav>
                                      </p:tavLst>
                                    </p:anim>
                                    <p:anim calcmode="lin" valueType="num">
                                      <p:cBhvr>
                                        <p:cTn id="23" dur="250" fill="hold"/>
                                        <p:tgtEl>
                                          <p:spTgt spid="759"/>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2" presetClass="entr" presetSubtype="4" fill="hold" grpId="5" nodeType="afterEffect">
                                  <p:stCondLst>
                                    <p:cond delay="0"/>
                                  </p:stCondLst>
                                  <p:childTnLst>
                                    <p:set>
                                      <p:cBhvr>
                                        <p:cTn id="26" dur="indefinite" fill="hold"/>
                                        <p:tgtEl>
                                          <p:spTgt spid="755"/>
                                        </p:tgtEl>
                                        <p:attrNameLst>
                                          <p:attrName>style.visibility</p:attrName>
                                        </p:attrNameLst>
                                      </p:cBhvr>
                                      <p:to>
                                        <p:strVal val="visible"/>
                                      </p:to>
                                    </p:set>
                                    <p:animEffect transition="in" filter="wipe(down)">
                                      <p:cBhvr>
                                        <p:cTn id="27" dur="250"/>
                                        <p:tgtEl>
                                          <p:spTgt spid="755"/>
                                        </p:tgtEl>
                                      </p:cBhvr>
                                    </p:animEffect>
                                  </p:childTnLst>
                                </p:cTn>
                              </p:par>
                            </p:childTnLst>
                          </p:cTn>
                        </p:par>
                        <p:par>
                          <p:cTn id="28" fill="hold">
                            <p:stCondLst>
                              <p:cond delay="2500"/>
                            </p:stCondLst>
                            <p:childTnLst>
                              <p:par>
                                <p:cTn id="29" presetID="23" presetClass="entr" presetSubtype="16" fill="hold" grpId="6" nodeType="afterEffect">
                                  <p:stCondLst>
                                    <p:cond delay="0"/>
                                  </p:stCondLst>
                                  <p:childTnLst>
                                    <p:set>
                                      <p:cBhvr>
                                        <p:cTn id="30" dur="indefinite" fill="hold"/>
                                        <p:tgtEl>
                                          <p:spTgt spid="760"/>
                                        </p:tgtEl>
                                        <p:attrNameLst>
                                          <p:attrName>style.visibility</p:attrName>
                                        </p:attrNameLst>
                                      </p:cBhvr>
                                      <p:to>
                                        <p:strVal val="visible"/>
                                      </p:to>
                                    </p:set>
                                    <p:anim calcmode="lin" valueType="num">
                                      <p:cBhvr>
                                        <p:cTn id="31" dur="250" fill="hold"/>
                                        <p:tgtEl>
                                          <p:spTgt spid="760"/>
                                        </p:tgtEl>
                                        <p:attrNameLst>
                                          <p:attrName>ppt_w</p:attrName>
                                        </p:attrNameLst>
                                      </p:cBhvr>
                                      <p:tavLst>
                                        <p:tav tm="0">
                                          <p:val>
                                            <p:fltVal val="0"/>
                                          </p:val>
                                        </p:tav>
                                        <p:tav tm="100000">
                                          <p:val>
                                            <p:strVal val="#ppt_w"/>
                                          </p:val>
                                        </p:tav>
                                      </p:tavLst>
                                    </p:anim>
                                    <p:anim calcmode="lin" valueType="num">
                                      <p:cBhvr>
                                        <p:cTn id="32" dur="250" fill="hold"/>
                                        <p:tgtEl>
                                          <p:spTgt spid="760"/>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7" nodeType="afterEffect">
                                  <p:stCondLst>
                                    <p:cond delay="0"/>
                                  </p:stCondLst>
                                  <p:childTnLst>
                                    <p:set>
                                      <p:cBhvr>
                                        <p:cTn id="35" dur="indefinite" fill="hold"/>
                                        <p:tgtEl>
                                          <p:spTgt spid="761"/>
                                        </p:tgtEl>
                                        <p:attrNameLst>
                                          <p:attrName>style.visibility</p:attrName>
                                        </p:attrNameLst>
                                      </p:cBhvr>
                                      <p:to>
                                        <p:strVal val="visible"/>
                                      </p:to>
                                    </p:set>
                                    <p:anim calcmode="lin" valueType="num">
                                      <p:cBhvr>
                                        <p:cTn id="36" dur="250" fill="hold"/>
                                        <p:tgtEl>
                                          <p:spTgt spid="761"/>
                                        </p:tgtEl>
                                        <p:attrNameLst>
                                          <p:attrName>ppt_w</p:attrName>
                                        </p:attrNameLst>
                                      </p:cBhvr>
                                      <p:tavLst>
                                        <p:tav tm="0">
                                          <p:val>
                                            <p:fltVal val="0"/>
                                          </p:val>
                                        </p:tav>
                                        <p:tav tm="100000">
                                          <p:val>
                                            <p:strVal val="#ppt_w"/>
                                          </p:val>
                                        </p:tav>
                                      </p:tavLst>
                                    </p:anim>
                                    <p:anim calcmode="lin" valueType="num">
                                      <p:cBhvr>
                                        <p:cTn id="37" dur="250" fill="hold"/>
                                        <p:tgtEl>
                                          <p:spTgt spid="761"/>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9" presetClass="entr" presetSubtype="0" fill="hold" grpId="8" nodeType="afterEffect">
                                  <p:stCondLst>
                                    <p:cond delay="0"/>
                                  </p:stCondLst>
                                  <p:childTnLst>
                                    <p:set>
                                      <p:cBhvr>
                                        <p:cTn id="40" dur="indefinite" fill="hold"/>
                                        <p:tgtEl>
                                          <p:spTgt spid="762"/>
                                        </p:tgtEl>
                                        <p:attrNameLst>
                                          <p:attrName>style.visibility</p:attrName>
                                        </p:attrNameLst>
                                      </p:cBhvr>
                                      <p:to>
                                        <p:strVal val="visible"/>
                                      </p:to>
                                    </p:set>
                                    <p:animEffect transition="in" filter="dissolve">
                                      <p:cBhvr>
                                        <p:cTn id="41" dur="500"/>
                                        <p:tgtEl>
                                          <p:spTgt spid="762"/>
                                        </p:tgtEl>
                                      </p:cBhvr>
                                    </p:animEffect>
                                  </p:childTnLst>
                                </p:cTn>
                              </p:par>
                            </p:childTnLst>
                          </p:cTn>
                        </p:par>
                        <p:par>
                          <p:cTn id="42" fill="hold">
                            <p:stCondLst>
                              <p:cond delay="4000"/>
                            </p:stCondLst>
                            <p:childTnLst>
                              <p:par>
                                <p:cTn id="43" presetID="23" presetClass="entr" presetSubtype="16" fill="hold" grpId="9" nodeType="afterEffect">
                                  <p:stCondLst>
                                    <p:cond delay="0"/>
                                  </p:stCondLst>
                                  <p:childTnLst>
                                    <p:set>
                                      <p:cBhvr>
                                        <p:cTn id="44" dur="indefinite" fill="hold"/>
                                        <p:tgtEl>
                                          <p:spTgt spid="751"/>
                                        </p:tgtEl>
                                        <p:attrNameLst>
                                          <p:attrName>style.visibility</p:attrName>
                                        </p:attrNameLst>
                                      </p:cBhvr>
                                      <p:to>
                                        <p:strVal val="visible"/>
                                      </p:to>
                                    </p:set>
                                    <p:anim calcmode="lin" valueType="num">
                                      <p:cBhvr>
                                        <p:cTn id="45" dur="500" fill="hold"/>
                                        <p:tgtEl>
                                          <p:spTgt spid="751"/>
                                        </p:tgtEl>
                                        <p:attrNameLst>
                                          <p:attrName>ppt_w</p:attrName>
                                        </p:attrNameLst>
                                      </p:cBhvr>
                                      <p:tavLst>
                                        <p:tav tm="0">
                                          <p:val>
                                            <p:fltVal val="0"/>
                                          </p:val>
                                        </p:tav>
                                        <p:tav tm="100000">
                                          <p:val>
                                            <p:strVal val="#ppt_w"/>
                                          </p:val>
                                        </p:tav>
                                      </p:tavLst>
                                    </p:anim>
                                    <p:anim calcmode="lin" valueType="num">
                                      <p:cBhvr>
                                        <p:cTn id="46" dur="500" fill="hold"/>
                                        <p:tgtEl>
                                          <p:spTgt spid="751"/>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2" presetClass="entr" presetSubtype="1" fill="hold" grpId="10" nodeType="afterEffect">
                                  <p:stCondLst>
                                    <p:cond delay="0"/>
                                  </p:stCondLst>
                                  <p:childTnLst>
                                    <p:set>
                                      <p:cBhvr>
                                        <p:cTn id="49" dur="indefinite" fill="hold"/>
                                        <p:tgtEl>
                                          <p:spTgt spid="752"/>
                                        </p:tgtEl>
                                        <p:attrNameLst>
                                          <p:attrName>style.visibility</p:attrName>
                                        </p:attrNameLst>
                                      </p:cBhvr>
                                      <p:to>
                                        <p:strVal val="visible"/>
                                      </p:to>
                                    </p:set>
                                    <p:animEffect transition="in" filter="wipe(up)">
                                      <p:cBhvr>
                                        <p:cTn id="50" dur="500"/>
                                        <p:tgtEl>
                                          <p:spTgt spid="752"/>
                                        </p:tgtEl>
                                      </p:cBhvr>
                                    </p:animEffect>
                                  </p:childTnLst>
                                </p:cTn>
                              </p:par>
                            </p:childTnLst>
                          </p:cTn>
                        </p:par>
                        <p:par>
                          <p:cTn id="51" fill="hold">
                            <p:stCondLst>
                              <p:cond delay="5000"/>
                            </p:stCondLst>
                            <p:childTnLst>
                              <p:par>
                                <p:cTn id="52" presetID="2" presetClass="entr" presetSubtype="8" fill="hold" grpId="11" nodeType="afterEffect">
                                  <p:stCondLst>
                                    <p:cond delay="0"/>
                                  </p:stCondLst>
                                  <p:childTnLst>
                                    <p:set>
                                      <p:cBhvr>
                                        <p:cTn id="53" dur="indefinite" fill="hold"/>
                                        <p:tgtEl>
                                          <p:spTgt spid="753"/>
                                        </p:tgtEl>
                                        <p:attrNameLst>
                                          <p:attrName>style.visibility</p:attrName>
                                        </p:attrNameLst>
                                      </p:cBhvr>
                                      <p:to>
                                        <p:strVal val="visible"/>
                                      </p:to>
                                    </p:set>
                                    <p:anim calcmode="lin" valueType="num">
                                      <p:cBhvr>
                                        <p:cTn id="54" dur="500" fill="hold"/>
                                        <p:tgtEl>
                                          <p:spTgt spid="753"/>
                                        </p:tgtEl>
                                        <p:attrNameLst>
                                          <p:attrName>ppt_x</p:attrName>
                                        </p:attrNameLst>
                                      </p:cBhvr>
                                      <p:tavLst>
                                        <p:tav tm="0">
                                          <p:val>
                                            <p:strVal val="0-#ppt_w/2"/>
                                          </p:val>
                                        </p:tav>
                                        <p:tav tm="100000">
                                          <p:val>
                                            <p:strVal val="#ppt_x"/>
                                          </p:val>
                                        </p:tav>
                                      </p:tavLst>
                                    </p:anim>
                                    <p:anim calcmode="lin" valueType="num">
                                      <p:cBhvr>
                                        <p:cTn id="55" dur="500" fill="hold"/>
                                        <p:tgtEl>
                                          <p:spTgt spid="753"/>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4" fill="hold" grpId="12" nodeType="afterEffect">
                                  <p:stCondLst>
                                    <p:cond delay="0"/>
                                  </p:stCondLst>
                                  <p:childTnLst>
                                    <p:set>
                                      <p:cBhvr>
                                        <p:cTn id="58" dur="indefinite" fill="hold"/>
                                        <p:tgtEl>
                                          <p:spTgt spid="754"/>
                                        </p:tgtEl>
                                        <p:attrNameLst>
                                          <p:attrName>style.visibility</p:attrName>
                                        </p:attrNameLst>
                                      </p:cBhvr>
                                      <p:to>
                                        <p:strVal val="visible"/>
                                      </p:to>
                                    </p:set>
                                    <p:anim calcmode="lin" valueType="num">
                                      <p:cBhvr>
                                        <p:cTn id="59" dur="500" fill="hold"/>
                                        <p:tgtEl>
                                          <p:spTgt spid="754"/>
                                        </p:tgtEl>
                                        <p:attrNameLst>
                                          <p:attrName>ppt_x</p:attrName>
                                        </p:attrNameLst>
                                      </p:cBhvr>
                                      <p:tavLst>
                                        <p:tav tm="0">
                                          <p:val>
                                            <p:strVal val="#ppt_x"/>
                                          </p:val>
                                        </p:tav>
                                        <p:tav tm="100000">
                                          <p:val>
                                            <p:strVal val="#ppt_x"/>
                                          </p:val>
                                        </p:tav>
                                      </p:tavLst>
                                    </p:anim>
                                    <p:anim calcmode="lin" valueType="num">
                                      <p:cBhvr>
                                        <p:cTn id="60" dur="500" fill="hold"/>
                                        <p:tgtEl>
                                          <p:spTgt spid="7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1" grpId="9" animBg="1" advAuto="0"/>
      <p:bldP spid="752" grpId="10" animBg="1" advAuto="0"/>
      <p:bldP spid="753" grpId="11" animBg="1" advAuto="0"/>
      <p:bldP spid="754" grpId="12" animBg="1" advAuto="0"/>
      <p:bldP spid="755" grpId="5" animBg="1" advAuto="0"/>
      <p:bldP spid="756" grpId="1" animBg="1" advAuto="0"/>
      <p:bldP spid="757" grpId="2" animBg="1" advAuto="0"/>
      <p:bldP spid="758" grpId="3" animBg="1" advAuto="0"/>
      <p:bldP spid="759" grpId="4" animBg="1" advAuto="0"/>
      <p:bldP spid="760" grpId="6" animBg="1" advAuto="0"/>
      <p:bldP spid="761" grpId="7" animBg="1" advAuto="0"/>
      <p:bldP spid="762" grpId="8"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4" name="Shape 764"/>
          <p:cNvSpPr/>
          <p:nvPr/>
        </p:nvSpPr>
        <p:spPr>
          <a:xfrm>
            <a:off x="-39239" y="2955284"/>
            <a:ext cx="9222478" cy="2237238"/>
          </a:xfrm>
          <a:prstGeom prst="rect">
            <a:avLst/>
          </a:prstGeom>
          <a:blipFill>
            <a:blip r:embed="rId4"/>
            <a:stretch>
              <a:fillRect/>
            </a:stretch>
          </a:blipFill>
          <a:ln w="12700">
            <a:miter lim="400000"/>
          </a:ln>
        </p:spPr>
        <p:txBody>
          <a:bodyPr lIns="45719" rIns="45719" anchor="ctr"/>
          <a:lstStyle/>
          <a:p>
            <a:endParaRPr/>
          </a:p>
        </p:txBody>
      </p:sp>
      <p:sp>
        <p:nvSpPr>
          <p:cNvPr id="765" name="Shape 765"/>
          <p:cNvSpPr/>
          <p:nvPr/>
        </p:nvSpPr>
        <p:spPr>
          <a:xfrm>
            <a:off x="-12700" y="2950713"/>
            <a:ext cx="9169400" cy="2237237"/>
          </a:xfrm>
          <a:prstGeom prst="rect">
            <a:avLst/>
          </a:prstGeom>
          <a:gradFill>
            <a:gsLst>
              <a:gs pos="0">
                <a:srgbClr val="FFFFFF">
                  <a:alpha val="51190"/>
                </a:srgbClr>
              </a:gs>
              <a:gs pos="67952">
                <a:srgbClr val="A6D5DC">
                  <a:alpha val="51190"/>
                </a:srgbClr>
              </a:gs>
              <a:gs pos="100000">
                <a:srgbClr val="4CAAB9">
                  <a:alpha val="51190"/>
                </a:srgbClr>
              </a:gs>
            </a:gsLst>
            <a:lin ang="5400000"/>
          </a:gradFill>
          <a:ln w="12700">
            <a:miter lim="400000"/>
          </a:ln>
        </p:spPr>
        <p:txBody>
          <a:bodyPr lIns="45719" rIns="45719" anchor="ctr"/>
          <a:lstStyle/>
          <a:p>
            <a:endParaRPr/>
          </a:p>
        </p:txBody>
      </p:sp>
      <p:grpSp>
        <p:nvGrpSpPr>
          <p:cNvPr id="770" name="Group 770"/>
          <p:cNvGrpSpPr/>
          <p:nvPr/>
        </p:nvGrpSpPr>
        <p:grpSpPr>
          <a:xfrm>
            <a:off x="1495297" y="795354"/>
            <a:ext cx="2680936" cy="1861406"/>
            <a:chOff x="14781" y="0"/>
            <a:chExt cx="2680934" cy="1861405"/>
          </a:xfrm>
        </p:grpSpPr>
        <p:grpSp>
          <p:nvGrpSpPr>
            <p:cNvPr id="768" name="Group 768"/>
            <p:cNvGrpSpPr/>
            <p:nvPr/>
          </p:nvGrpSpPr>
          <p:grpSpPr>
            <a:xfrm>
              <a:off x="21792" y="0"/>
              <a:ext cx="2666915" cy="534035"/>
              <a:chOff x="0" y="0"/>
              <a:chExt cx="2666913" cy="534034"/>
            </a:xfrm>
          </p:grpSpPr>
          <p:sp>
            <p:nvSpPr>
              <p:cNvPr id="766" name="Shape 766"/>
              <p:cNvSpPr/>
              <p:nvPr/>
            </p:nvSpPr>
            <p:spPr>
              <a:xfrm>
                <a:off x="0" y="0"/>
                <a:ext cx="2666914" cy="534035"/>
              </a:xfrm>
              <a:prstGeom prst="roundRect">
                <a:avLst>
                  <a:gd name="adj" fmla="val 4459"/>
                </a:avLst>
              </a:prstGeom>
              <a:solidFill>
                <a:schemeClr val="accent2"/>
              </a:solidFill>
              <a:ln w="12700" cap="flat">
                <a:noFill/>
                <a:miter lim="400000"/>
              </a:ln>
              <a:effectLst/>
            </p:spPr>
            <p:txBody>
              <a:bodyPr wrap="square" lIns="45719" tIns="45719" rIns="45719" bIns="45719" numCol="1" anchor="ctr">
                <a:noAutofit/>
              </a:bodyPr>
              <a:lstStyle/>
              <a:p>
                <a:pPr algn="ctr"/>
                <a:endParaRPr/>
              </a:p>
            </p:txBody>
          </p:sp>
          <p:sp>
            <p:nvSpPr>
              <p:cNvPr id="767" name="Shape 767"/>
              <p:cNvSpPr/>
              <p:nvPr/>
            </p:nvSpPr>
            <p:spPr>
              <a:xfrm>
                <a:off x="412024" y="63817"/>
                <a:ext cx="1842866" cy="406401"/>
              </a:xfrm>
              <a:prstGeom prst="rect">
                <a:avLst/>
              </a:prstGeom>
              <a:noFill/>
              <a:ln w="12700" cap="flat">
                <a:noFill/>
                <a:miter lim="400000"/>
              </a:ln>
              <a:effectLst/>
            </p:spPr>
            <p:txBody>
              <a:bodyPr wrap="none" lIns="25400" tIns="25400" rIns="25400" bIns="25400" numCol="1" anchor="ctr">
                <a:normAutofit/>
              </a:bodyPr>
              <a:lstStyle>
                <a:lvl1pPr algn="ctr">
                  <a:defRPr sz="2000">
                    <a:solidFill>
                      <a:srgbClr val="FFFFFF"/>
                    </a:solidFill>
                  </a:defRPr>
                </a:lvl1pPr>
              </a:lstStyle>
              <a:p>
                <a:r>
                  <a:t>依据7S标准检查</a:t>
                </a:r>
              </a:p>
            </p:txBody>
          </p:sp>
        </p:grpSp>
        <p:sp>
          <p:nvSpPr>
            <p:cNvPr id="769" name="Shape 769"/>
            <p:cNvSpPr/>
            <p:nvPr/>
          </p:nvSpPr>
          <p:spPr>
            <a:xfrm>
              <a:off x="14781" y="693004"/>
              <a:ext cx="2680936" cy="1168402"/>
            </a:xfrm>
            <a:prstGeom prst="rect">
              <a:avLst/>
            </a:prstGeom>
            <a:noFill/>
            <a:ln w="12700" cap="flat">
              <a:noFill/>
              <a:miter lim="400000"/>
            </a:ln>
            <a:effectLst/>
          </p:spPr>
          <p:txBody>
            <a:bodyPr wrap="square" lIns="0" tIns="0" rIns="0" bIns="0" numCol="1" anchor="t">
              <a:normAutofit/>
            </a:bodyPr>
            <a:lstStyle>
              <a:lvl1pPr>
                <a:lnSpc>
                  <a:spcPct val="120000"/>
                </a:lnSpc>
                <a:defRPr sz="1400">
                  <a:solidFill>
                    <a:srgbClr val="535353"/>
                  </a:solidFill>
                </a:defRPr>
              </a:lvl1pPr>
            </a:lstStyle>
            <a:p>
              <a:r>
                <a:t>对生产车间依据7S标准进行监督检查，每月检查拍照并将检查结果报总经理同时报厂长/主管进行整改；并就整改情况进行监督检查。</a:t>
              </a:r>
            </a:p>
          </p:txBody>
        </p:sp>
      </p:grpSp>
      <p:grpSp>
        <p:nvGrpSpPr>
          <p:cNvPr id="775" name="Group 775"/>
          <p:cNvGrpSpPr/>
          <p:nvPr/>
        </p:nvGrpSpPr>
        <p:grpSpPr>
          <a:xfrm>
            <a:off x="4932079" y="795354"/>
            <a:ext cx="2730998" cy="2161038"/>
            <a:chOff x="-407" y="0"/>
            <a:chExt cx="2730997" cy="2161037"/>
          </a:xfrm>
        </p:grpSpPr>
        <p:sp>
          <p:nvSpPr>
            <p:cNvPr id="771" name="Shape 771"/>
            <p:cNvSpPr/>
            <p:nvPr/>
          </p:nvSpPr>
          <p:spPr>
            <a:xfrm>
              <a:off x="-408" y="687836"/>
              <a:ext cx="2730999" cy="1473202"/>
            </a:xfrm>
            <a:prstGeom prst="rect">
              <a:avLst/>
            </a:prstGeom>
            <a:noFill/>
            <a:ln w="12700" cap="flat">
              <a:noFill/>
              <a:miter lim="400000"/>
            </a:ln>
            <a:effectLst/>
          </p:spPr>
          <p:txBody>
            <a:bodyPr wrap="square" lIns="0" tIns="0" rIns="0" bIns="0" numCol="1" anchor="t">
              <a:normAutofit/>
            </a:bodyPr>
            <a:lstStyle>
              <a:lvl1pPr>
                <a:lnSpc>
                  <a:spcPct val="120000"/>
                </a:lnSpc>
                <a:defRPr sz="1400">
                  <a:solidFill>
                    <a:srgbClr val="535353"/>
                  </a:solidFill>
                </a:defRPr>
              </a:lvl1pPr>
            </a:lstStyle>
            <a:p>
              <a:r>
                <a:t>7S应是每一个员工的一项重要的工作习惯，是一项长期、细致而艰苦的工作。应在不断摸索、积累、改进中一步步提高的，在改进中完善，在完善中优化。</a:t>
              </a:r>
            </a:p>
          </p:txBody>
        </p:sp>
        <p:grpSp>
          <p:nvGrpSpPr>
            <p:cNvPr id="774" name="Group 774"/>
            <p:cNvGrpSpPr/>
            <p:nvPr/>
          </p:nvGrpSpPr>
          <p:grpSpPr>
            <a:xfrm>
              <a:off x="31634" y="0"/>
              <a:ext cx="2666914" cy="534035"/>
              <a:chOff x="0" y="0"/>
              <a:chExt cx="2666912" cy="534034"/>
            </a:xfrm>
          </p:grpSpPr>
          <p:sp>
            <p:nvSpPr>
              <p:cNvPr id="772" name="Shape 772"/>
              <p:cNvSpPr/>
              <p:nvPr/>
            </p:nvSpPr>
            <p:spPr>
              <a:xfrm>
                <a:off x="0" y="0"/>
                <a:ext cx="2666913" cy="534035"/>
              </a:xfrm>
              <a:prstGeom prst="roundRect">
                <a:avLst>
                  <a:gd name="adj" fmla="val 4459"/>
                </a:avLst>
              </a:prstGeom>
              <a:solidFill>
                <a:schemeClr val="accent1"/>
              </a:solidFill>
              <a:ln w="12700" cap="flat">
                <a:noFill/>
                <a:miter lim="400000"/>
              </a:ln>
              <a:effectLst/>
            </p:spPr>
            <p:txBody>
              <a:bodyPr wrap="square" lIns="45719" tIns="45719" rIns="45719" bIns="45719" numCol="1" anchor="ctr">
                <a:noAutofit/>
              </a:bodyPr>
              <a:lstStyle/>
              <a:p>
                <a:pPr algn="ctr"/>
                <a:endParaRPr/>
              </a:p>
            </p:txBody>
          </p:sp>
          <p:sp>
            <p:nvSpPr>
              <p:cNvPr id="773" name="Shape 773"/>
              <p:cNvSpPr/>
              <p:nvPr/>
            </p:nvSpPr>
            <p:spPr>
              <a:xfrm>
                <a:off x="666024" y="63817"/>
                <a:ext cx="1334865" cy="406401"/>
              </a:xfrm>
              <a:prstGeom prst="rect">
                <a:avLst/>
              </a:prstGeom>
              <a:noFill/>
              <a:ln w="12700" cap="flat">
                <a:noFill/>
                <a:miter lim="400000"/>
              </a:ln>
              <a:effectLst/>
            </p:spPr>
            <p:txBody>
              <a:bodyPr wrap="none" lIns="25400" tIns="25400" rIns="25400" bIns="25400" numCol="1" anchor="ctr">
                <a:normAutofit/>
              </a:bodyPr>
              <a:lstStyle>
                <a:lvl1pPr algn="ctr">
                  <a:defRPr sz="2000">
                    <a:solidFill>
                      <a:srgbClr val="FFFFFF"/>
                    </a:solidFill>
                  </a:defRPr>
                </a:lvl1pPr>
              </a:lstStyle>
              <a:p>
                <a:r>
                  <a:t>7S工作习惯</a:t>
                </a:r>
              </a:p>
            </p:txBody>
          </p:sp>
        </p:grpSp>
      </p:grpSp>
      <p:sp>
        <p:nvSpPr>
          <p:cNvPr id="776" name="Shape 776"/>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生产检查督导工作</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indefinite" fill="hold"/>
                                        <p:tgtEl>
                                          <p:spTgt spid="770"/>
                                        </p:tgtEl>
                                        <p:attrNameLst>
                                          <p:attrName>style.visibility</p:attrName>
                                        </p:attrNameLst>
                                      </p:cBhvr>
                                      <p:to>
                                        <p:strVal val="visible"/>
                                      </p:to>
                                    </p:set>
                                    <p:anim calcmode="lin" valueType="num">
                                      <p:cBhvr>
                                        <p:cTn id="7" dur="1000" fill="hold"/>
                                        <p:tgtEl>
                                          <p:spTgt spid="770"/>
                                        </p:tgtEl>
                                        <p:attrNameLst>
                                          <p:attrName>ppt_x</p:attrName>
                                        </p:attrNameLst>
                                      </p:cBhvr>
                                      <p:tavLst>
                                        <p:tav tm="0">
                                          <p:val>
                                            <p:strVal val="#ppt_x"/>
                                          </p:val>
                                        </p:tav>
                                        <p:tav tm="100000">
                                          <p:val>
                                            <p:strVal val="#ppt_x"/>
                                          </p:val>
                                        </p:tav>
                                      </p:tavLst>
                                    </p:anim>
                                    <p:anim calcmode="lin" valueType="num">
                                      <p:cBhvr>
                                        <p:cTn id="8" dur="1000" fill="hold"/>
                                        <p:tgtEl>
                                          <p:spTgt spid="77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2" nodeType="afterEffect">
                                  <p:stCondLst>
                                    <p:cond delay="0"/>
                                  </p:stCondLst>
                                  <p:childTnLst>
                                    <p:set>
                                      <p:cBhvr>
                                        <p:cTn id="11" dur="indefinite" fill="hold"/>
                                        <p:tgtEl>
                                          <p:spTgt spid="775"/>
                                        </p:tgtEl>
                                        <p:attrNameLst>
                                          <p:attrName>style.visibility</p:attrName>
                                        </p:attrNameLst>
                                      </p:cBhvr>
                                      <p:to>
                                        <p:strVal val="visible"/>
                                      </p:to>
                                    </p:set>
                                    <p:anim calcmode="lin" valueType="num">
                                      <p:cBhvr>
                                        <p:cTn id="12" dur="1000" fill="hold"/>
                                        <p:tgtEl>
                                          <p:spTgt spid="775"/>
                                        </p:tgtEl>
                                        <p:attrNameLst>
                                          <p:attrName>ppt_x</p:attrName>
                                        </p:attrNameLst>
                                      </p:cBhvr>
                                      <p:tavLst>
                                        <p:tav tm="0">
                                          <p:val>
                                            <p:strVal val="#ppt_x"/>
                                          </p:val>
                                        </p:tav>
                                        <p:tav tm="100000">
                                          <p:val>
                                            <p:strVal val="#ppt_x"/>
                                          </p:val>
                                        </p:tav>
                                      </p:tavLst>
                                    </p:anim>
                                    <p:anim calcmode="lin" valueType="num">
                                      <p:cBhvr>
                                        <p:cTn id="13" dur="1000" fill="hold"/>
                                        <p:tgtEl>
                                          <p:spTgt spid="7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0" grpId="1" animBg="1" advAuto="0"/>
      <p:bldP spid="775" grpId="2"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 name="Shape 778"/>
          <p:cNvSpPr/>
          <p:nvPr/>
        </p:nvSpPr>
        <p:spPr>
          <a:xfrm>
            <a:off x="1043608" y="2075454"/>
            <a:ext cx="928867" cy="982991"/>
          </a:xfrm>
          <a:prstGeom prst="rect">
            <a:avLst/>
          </a:prstGeom>
          <a:ln w="12700">
            <a:miter lim="400000"/>
          </a:ln>
        </p:spPr>
        <p:txBody>
          <a:bodyPr wrap="none" lIns="34294" tIns="34294" rIns="34294" bIns="34294">
            <a:spAutoFit/>
          </a:bodyPr>
          <a:lstStyle>
            <a:lvl1pPr>
              <a:defRPr sz="600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04</a:t>
            </a:r>
          </a:p>
        </p:txBody>
      </p:sp>
      <p:sp>
        <p:nvSpPr>
          <p:cNvPr id="779" name="Shape 779"/>
          <p:cNvSpPr/>
          <p:nvPr/>
        </p:nvSpPr>
        <p:spPr>
          <a:xfrm flipH="1">
            <a:off x="2207914" y="2045268"/>
            <a:ext cx="1" cy="1069662"/>
          </a:xfrm>
          <a:prstGeom prst="line">
            <a:avLst/>
          </a:prstGeom>
          <a:ln>
            <a:solidFill>
              <a:srgbClr val="3A3A3A"/>
            </a:solidFill>
          </a:ln>
        </p:spPr>
        <p:txBody>
          <a:bodyPr lIns="45719" rIns="45719"/>
          <a:lstStyle/>
          <a:p>
            <a:endParaRPr/>
          </a:p>
        </p:txBody>
      </p:sp>
      <p:sp>
        <p:nvSpPr>
          <p:cNvPr id="780" name="Shape 780"/>
          <p:cNvSpPr/>
          <p:nvPr/>
        </p:nvSpPr>
        <p:spPr>
          <a:xfrm>
            <a:off x="2352617" y="2121655"/>
            <a:ext cx="2827989" cy="576591"/>
          </a:xfrm>
          <a:prstGeom prst="rect">
            <a:avLst/>
          </a:prstGeom>
          <a:ln w="12700">
            <a:miter lim="400000"/>
          </a:ln>
        </p:spPr>
        <p:txBody>
          <a:bodyPr wrap="none" lIns="34294" tIns="34294" rIns="34294" bIns="34294">
            <a:spAutoFit/>
          </a:bodyPr>
          <a:lstStyle/>
          <a:p>
            <a:pPr lvl="1" indent="0" algn="ctr">
              <a:defRPr sz="2800" b="1">
                <a:solidFill>
                  <a:schemeClr val="accent1"/>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20XX年工作计划 </a:t>
            </a:r>
          </a:p>
        </p:txBody>
      </p:sp>
      <p:sp>
        <p:nvSpPr>
          <p:cNvPr id="781" name="Shape 781"/>
          <p:cNvSpPr/>
          <p:nvPr/>
        </p:nvSpPr>
        <p:spPr>
          <a:xfrm>
            <a:off x="2417360" y="2619375"/>
            <a:ext cx="1506217" cy="152400"/>
          </a:xfrm>
          <a:prstGeom prst="rect">
            <a:avLst/>
          </a:prstGeom>
          <a:ln w="12700">
            <a:miter lim="400000"/>
          </a:ln>
        </p:spPr>
        <p:txBody>
          <a:bodyPr lIns="0" tIns="0" rIns="0" bIns="0">
            <a:spAutoFit/>
          </a:bodyPr>
          <a:lstStyle/>
          <a:p>
            <a:pPr marL="128905" lvl="1" indent="-128905">
              <a:buSzPct val="100000"/>
              <a:buFont typeface="Wingdings" panose="05000000000000000000"/>
              <a:buChar char="●"/>
              <a:defRPr sz="1000">
                <a:solidFill>
                  <a:srgbClr val="5F5F5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Work plan for 20XX</a:t>
            </a:r>
          </a:p>
        </p:txBody>
      </p:sp>
      <p:sp>
        <p:nvSpPr>
          <p:cNvPr id="782" name="Shape 782"/>
          <p:cNvSpPr/>
          <p:nvPr/>
        </p:nvSpPr>
        <p:spPr>
          <a:xfrm>
            <a:off x="5560748" y="-1"/>
            <a:ext cx="3605035" cy="4819903"/>
          </a:xfrm>
          <a:custGeom>
            <a:avLst/>
            <a:gdLst/>
            <a:ahLst/>
            <a:cxnLst>
              <a:cxn ang="0">
                <a:pos x="wd2" y="hd2"/>
              </a:cxn>
              <a:cxn ang="5400000">
                <a:pos x="wd2" y="hd2"/>
              </a:cxn>
              <a:cxn ang="10800000">
                <a:pos x="wd2" y="hd2"/>
              </a:cxn>
              <a:cxn ang="16200000">
                <a:pos x="wd2" y="hd2"/>
              </a:cxn>
            </a:cxnLst>
            <a:rect l="0" t="0" r="r" b="b"/>
            <a:pathLst>
              <a:path w="21600" h="21600" extrusionOk="0">
                <a:moveTo>
                  <a:pt x="10788" y="18041"/>
                </a:moveTo>
                <a:cubicBezTo>
                  <a:pt x="11458" y="18784"/>
                  <a:pt x="12029" y="19584"/>
                  <a:pt x="12501" y="20420"/>
                </a:cubicBezTo>
                <a:cubicBezTo>
                  <a:pt x="14915" y="21177"/>
                  <a:pt x="17572" y="21600"/>
                  <a:pt x="20352" y="21600"/>
                </a:cubicBezTo>
                <a:cubicBezTo>
                  <a:pt x="20774" y="21600"/>
                  <a:pt x="21190" y="21586"/>
                  <a:pt x="21600" y="21567"/>
                </a:cubicBezTo>
                <a:cubicBezTo>
                  <a:pt x="21600" y="20299"/>
                  <a:pt x="21600" y="20299"/>
                  <a:pt x="21600" y="20299"/>
                </a:cubicBezTo>
                <a:cubicBezTo>
                  <a:pt x="21476" y="20304"/>
                  <a:pt x="21346" y="20304"/>
                  <a:pt x="21215" y="20304"/>
                </a:cubicBezTo>
                <a:cubicBezTo>
                  <a:pt x="17379" y="20304"/>
                  <a:pt x="13804" y="19477"/>
                  <a:pt x="10788" y="18041"/>
                </a:cubicBezTo>
                <a:moveTo>
                  <a:pt x="8100" y="17707"/>
                </a:moveTo>
                <a:cubicBezTo>
                  <a:pt x="7355" y="18088"/>
                  <a:pt x="7355" y="18088"/>
                  <a:pt x="7355" y="18088"/>
                </a:cubicBezTo>
                <a:cubicBezTo>
                  <a:pt x="7709" y="18306"/>
                  <a:pt x="8075" y="18520"/>
                  <a:pt x="8448" y="18719"/>
                </a:cubicBezTo>
                <a:cubicBezTo>
                  <a:pt x="8826" y="18529"/>
                  <a:pt x="8826" y="18529"/>
                  <a:pt x="8826" y="18529"/>
                </a:cubicBezTo>
                <a:cubicBezTo>
                  <a:pt x="8808" y="18650"/>
                  <a:pt x="8783" y="18766"/>
                  <a:pt x="8758" y="18882"/>
                </a:cubicBezTo>
                <a:cubicBezTo>
                  <a:pt x="9050" y="19035"/>
                  <a:pt x="9348" y="19184"/>
                  <a:pt x="9652" y="19323"/>
                </a:cubicBezTo>
                <a:cubicBezTo>
                  <a:pt x="9192" y="18752"/>
                  <a:pt x="8671" y="18213"/>
                  <a:pt x="8100" y="17707"/>
                </a:cubicBezTo>
                <a:moveTo>
                  <a:pt x="6697" y="16610"/>
                </a:moveTo>
                <a:cubicBezTo>
                  <a:pt x="5841" y="17047"/>
                  <a:pt x="5841" y="17047"/>
                  <a:pt x="5841" y="17047"/>
                </a:cubicBezTo>
                <a:cubicBezTo>
                  <a:pt x="6157" y="17284"/>
                  <a:pt x="6486" y="17516"/>
                  <a:pt x="6821" y="17744"/>
                </a:cubicBezTo>
                <a:cubicBezTo>
                  <a:pt x="7641" y="17321"/>
                  <a:pt x="7641" y="17321"/>
                  <a:pt x="7641" y="17321"/>
                </a:cubicBezTo>
                <a:cubicBezTo>
                  <a:pt x="7343" y="17075"/>
                  <a:pt x="7026" y="16838"/>
                  <a:pt x="6697" y="16610"/>
                </a:cubicBezTo>
                <a:moveTo>
                  <a:pt x="5083" y="15620"/>
                </a:moveTo>
                <a:cubicBezTo>
                  <a:pt x="4500" y="15918"/>
                  <a:pt x="4500" y="15918"/>
                  <a:pt x="4500" y="15918"/>
                </a:cubicBezTo>
                <a:cubicBezTo>
                  <a:pt x="4779" y="16178"/>
                  <a:pt x="5065" y="16429"/>
                  <a:pt x="5369" y="16670"/>
                </a:cubicBezTo>
                <a:cubicBezTo>
                  <a:pt x="6170" y="16257"/>
                  <a:pt x="6170" y="16257"/>
                  <a:pt x="6170" y="16257"/>
                </a:cubicBezTo>
                <a:cubicBezTo>
                  <a:pt x="5822" y="16034"/>
                  <a:pt x="5456" y="15820"/>
                  <a:pt x="5083" y="15620"/>
                </a:cubicBezTo>
                <a:moveTo>
                  <a:pt x="3445" y="14840"/>
                </a:moveTo>
                <a:cubicBezTo>
                  <a:pt x="3650" y="15072"/>
                  <a:pt x="3861" y="15295"/>
                  <a:pt x="4084" y="15514"/>
                </a:cubicBezTo>
                <a:cubicBezTo>
                  <a:pt x="4481" y="15309"/>
                  <a:pt x="4481" y="15309"/>
                  <a:pt x="4481" y="15309"/>
                </a:cubicBezTo>
                <a:cubicBezTo>
                  <a:pt x="4140" y="15146"/>
                  <a:pt x="3799" y="14989"/>
                  <a:pt x="3445" y="14840"/>
                </a:cubicBezTo>
                <a:moveTo>
                  <a:pt x="5028" y="13836"/>
                </a:moveTo>
                <a:cubicBezTo>
                  <a:pt x="4953" y="13873"/>
                  <a:pt x="4953" y="13873"/>
                  <a:pt x="4953" y="13873"/>
                </a:cubicBezTo>
                <a:cubicBezTo>
                  <a:pt x="5015" y="13897"/>
                  <a:pt x="5071" y="13925"/>
                  <a:pt x="5133" y="13952"/>
                </a:cubicBezTo>
                <a:cubicBezTo>
                  <a:pt x="5096" y="13915"/>
                  <a:pt x="5059" y="13873"/>
                  <a:pt x="5028" y="13836"/>
                </a:cubicBezTo>
                <a:moveTo>
                  <a:pt x="3283" y="0"/>
                </a:moveTo>
                <a:cubicBezTo>
                  <a:pt x="1862" y="0"/>
                  <a:pt x="1862" y="0"/>
                  <a:pt x="1862" y="0"/>
                </a:cubicBezTo>
                <a:cubicBezTo>
                  <a:pt x="670" y="1937"/>
                  <a:pt x="0" y="4093"/>
                  <a:pt x="0" y="6365"/>
                </a:cubicBezTo>
                <a:cubicBezTo>
                  <a:pt x="0" y="8647"/>
                  <a:pt x="670" y="10807"/>
                  <a:pt x="1874" y="12754"/>
                </a:cubicBezTo>
                <a:cubicBezTo>
                  <a:pt x="1986" y="12782"/>
                  <a:pt x="2092" y="12814"/>
                  <a:pt x="2203" y="12847"/>
                </a:cubicBezTo>
                <a:cubicBezTo>
                  <a:pt x="2626" y="12633"/>
                  <a:pt x="2626" y="12633"/>
                  <a:pt x="2626" y="12633"/>
                </a:cubicBezTo>
                <a:cubicBezTo>
                  <a:pt x="2942" y="12661"/>
                  <a:pt x="3259" y="12707"/>
                  <a:pt x="3569" y="12768"/>
                </a:cubicBezTo>
                <a:cubicBezTo>
                  <a:pt x="2948" y="13084"/>
                  <a:pt x="2948" y="13084"/>
                  <a:pt x="2948" y="13084"/>
                </a:cubicBezTo>
                <a:cubicBezTo>
                  <a:pt x="3408" y="13237"/>
                  <a:pt x="3861" y="13409"/>
                  <a:pt x="4301" y="13590"/>
                </a:cubicBezTo>
                <a:cubicBezTo>
                  <a:pt x="4655" y="13409"/>
                  <a:pt x="4655" y="13409"/>
                  <a:pt x="4655" y="13409"/>
                </a:cubicBezTo>
                <a:cubicBezTo>
                  <a:pt x="2799" y="11174"/>
                  <a:pt x="1732" y="8540"/>
                  <a:pt x="1732" y="5715"/>
                </a:cubicBezTo>
                <a:cubicBezTo>
                  <a:pt x="1732" y="3689"/>
                  <a:pt x="2284" y="1756"/>
                  <a:pt x="3283" y="0"/>
                </a:cubicBezTo>
              </a:path>
            </a:pathLst>
          </a:custGeom>
          <a:solidFill>
            <a:schemeClr val="accent2"/>
          </a:solidFill>
          <a:ln w="12700">
            <a:miter lim="400000"/>
          </a:ln>
        </p:spPr>
        <p:txBody>
          <a:bodyPr lIns="45719" rIns="45719"/>
          <a:lstStyle/>
          <a:p>
            <a:endParaRPr/>
          </a:p>
        </p:txBody>
      </p:sp>
      <p:sp>
        <p:nvSpPr>
          <p:cNvPr id="783" name="Shape 783"/>
          <p:cNvSpPr/>
          <p:nvPr/>
        </p:nvSpPr>
        <p:spPr>
          <a:xfrm>
            <a:off x="5560748" y="1333585"/>
            <a:ext cx="3484340" cy="3486316"/>
          </a:xfrm>
          <a:prstGeom prst="ellipse">
            <a:avLst/>
          </a:prstGeom>
          <a:solidFill>
            <a:schemeClr val="accent2"/>
          </a:solidFill>
          <a:ln w="12700">
            <a:miter lim="400000"/>
          </a:ln>
        </p:spPr>
        <p:txBody>
          <a:bodyPr lIns="45719" rIns="45719"/>
          <a:lstStyle/>
          <a:p>
            <a:endParaRPr/>
          </a:p>
        </p:txBody>
      </p:sp>
      <p:sp>
        <p:nvSpPr>
          <p:cNvPr id="784" name="Shape 784"/>
          <p:cNvSpPr/>
          <p:nvPr/>
        </p:nvSpPr>
        <p:spPr>
          <a:xfrm>
            <a:off x="5980214" y="1402837"/>
            <a:ext cx="2995621" cy="2995621"/>
          </a:xfrm>
          <a:prstGeom prst="ellipse">
            <a:avLst/>
          </a:prstGeom>
          <a:solidFill>
            <a:srgbClr val="FFFFFF"/>
          </a:solidFill>
          <a:ln w="12700">
            <a:miter lim="400000"/>
          </a:ln>
        </p:spPr>
        <p:txBody>
          <a:bodyPr lIns="45719" rIns="45719"/>
          <a:lstStyle/>
          <a:p>
            <a:endParaRPr/>
          </a:p>
        </p:txBody>
      </p:sp>
      <p:sp>
        <p:nvSpPr>
          <p:cNvPr id="785" name="Shape 785"/>
          <p:cNvSpPr/>
          <p:nvPr/>
        </p:nvSpPr>
        <p:spPr>
          <a:xfrm>
            <a:off x="6140482" y="1563103"/>
            <a:ext cx="2675087" cy="2677066"/>
          </a:xfrm>
          <a:prstGeom prst="ellipse">
            <a:avLst/>
          </a:prstGeom>
          <a:solidFill>
            <a:schemeClr val="accent1"/>
          </a:solidFill>
          <a:ln w="12700">
            <a:miter lim="400000"/>
          </a:ln>
        </p:spPr>
        <p:txBody>
          <a:bodyPr lIns="45719" rIns="45719"/>
          <a:lstStyle/>
          <a:p>
            <a:endParaRPr/>
          </a:p>
        </p:txBody>
      </p:sp>
      <p:sp>
        <p:nvSpPr>
          <p:cNvPr id="786" name="Shape 786"/>
          <p:cNvSpPr/>
          <p:nvPr/>
        </p:nvSpPr>
        <p:spPr>
          <a:xfrm>
            <a:off x="5887220" y="3739577"/>
            <a:ext cx="1390967" cy="1392945"/>
          </a:xfrm>
          <a:prstGeom prst="ellipse">
            <a:avLst/>
          </a:prstGeom>
          <a:solidFill>
            <a:schemeClr val="accent1"/>
          </a:solidFill>
          <a:ln w="12700">
            <a:miter lim="400000"/>
          </a:ln>
        </p:spPr>
        <p:txBody>
          <a:bodyPr lIns="45719" rIns="45719"/>
          <a:lstStyle/>
          <a:p>
            <a:endParaRPr/>
          </a:p>
        </p:txBody>
      </p:sp>
      <p:sp>
        <p:nvSpPr>
          <p:cNvPr id="787" name="Shape 787"/>
          <p:cNvSpPr/>
          <p:nvPr/>
        </p:nvSpPr>
        <p:spPr>
          <a:xfrm>
            <a:off x="-973182" y="4157098"/>
            <a:ext cx="3484339" cy="3486317"/>
          </a:xfrm>
          <a:prstGeom prst="ellipse">
            <a:avLst/>
          </a:prstGeom>
          <a:solidFill>
            <a:schemeClr val="accent2"/>
          </a:solidFill>
          <a:ln w="12700">
            <a:miter lim="400000"/>
          </a:ln>
        </p:spPr>
        <p:txBody>
          <a:bodyPr lIns="45719" rIns="45719"/>
          <a:lstStyle/>
          <a:p>
            <a:endParaRPr/>
          </a:p>
        </p:txBody>
      </p:sp>
      <p:sp>
        <p:nvSpPr>
          <p:cNvPr id="788" name="Shape 788"/>
          <p:cNvSpPr/>
          <p:nvPr/>
        </p:nvSpPr>
        <p:spPr>
          <a:xfrm>
            <a:off x="39345" y="4273653"/>
            <a:ext cx="1997356" cy="1997355"/>
          </a:xfrm>
          <a:prstGeom prst="ellipse">
            <a:avLst/>
          </a:prstGeom>
          <a:solidFill>
            <a:schemeClr val="accent1"/>
          </a:solidFill>
          <a:ln w="12700">
            <a:miter lim="400000"/>
          </a:ln>
        </p:spPr>
        <p:txBody>
          <a:bodyPr lIns="45719" rIns="45719"/>
          <a:lstStyle/>
          <a:p>
            <a:endParaRPr/>
          </a:p>
        </p:txBody>
      </p:sp>
      <p:sp>
        <p:nvSpPr>
          <p:cNvPr id="789" name="Shape 789"/>
          <p:cNvSpPr/>
          <p:nvPr/>
        </p:nvSpPr>
        <p:spPr>
          <a:xfrm>
            <a:off x="6413648" y="1977172"/>
            <a:ext cx="3495976" cy="2278391"/>
          </a:xfrm>
          <a:prstGeom prst="rect">
            <a:avLst/>
          </a:prstGeom>
          <a:ln w="12700">
            <a:miter lim="400000"/>
          </a:ln>
        </p:spPr>
        <p:txBody>
          <a:bodyPr lIns="34294" tIns="34294" rIns="34294" bIns="34294">
            <a:spAutoFit/>
          </a:bodyPr>
          <a:lstStyle>
            <a:lvl1pPr>
              <a:defRPr sz="12400">
                <a:solidFill>
                  <a:srgbClr val="FFFFFF">
                    <a:alpha val="28000"/>
                  </a:srgbClr>
                </a:solidFill>
                <a:latin typeface="Arial Black" panose="020B0A04020102020204"/>
                <a:ea typeface="Arial Black" panose="020B0A04020102020204"/>
                <a:cs typeface="Arial Black" panose="020B0A04020102020204"/>
                <a:sym typeface="Arial Black" panose="020B0A04020102020204"/>
              </a:defRPr>
            </a:lvl1pPr>
          </a:lstStyle>
          <a:p>
            <a:r>
              <a:t>04</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indefinite" fill="hold"/>
                                        <p:tgtEl>
                                          <p:spTgt spid="783"/>
                                        </p:tgtEl>
                                        <p:attrNameLst>
                                          <p:attrName>style.visibility</p:attrName>
                                        </p:attrNameLst>
                                      </p:cBhvr>
                                      <p:to>
                                        <p:strVal val="visible"/>
                                      </p:to>
                                    </p:set>
                                    <p:anim calcmode="lin" valueType="num">
                                      <p:cBhvr>
                                        <p:cTn id="7" dur="250" fill="hold"/>
                                        <p:tgtEl>
                                          <p:spTgt spid="783"/>
                                        </p:tgtEl>
                                        <p:attrNameLst>
                                          <p:attrName>ppt_w</p:attrName>
                                        </p:attrNameLst>
                                      </p:cBhvr>
                                      <p:tavLst>
                                        <p:tav tm="0">
                                          <p:val>
                                            <p:fltVal val="0"/>
                                          </p:val>
                                        </p:tav>
                                        <p:tav tm="100000">
                                          <p:val>
                                            <p:strVal val="#ppt_w"/>
                                          </p:val>
                                        </p:tav>
                                      </p:tavLst>
                                    </p:anim>
                                    <p:anim calcmode="lin" valueType="num">
                                      <p:cBhvr>
                                        <p:cTn id="8" dur="250" fill="hold"/>
                                        <p:tgtEl>
                                          <p:spTgt spid="78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2" nodeType="afterEffect">
                                  <p:stCondLst>
                                    <p:cond delay="0"/>
                                  </p:stCondLst>
                                  <p:childTnLst>
                                    <p:set>
                                      <p:cBhvr>
                                        <p:cTn id="11" dur="indefinite" fill="hold"/>
                                        <p:tgtEl>
                                          <p:spTgt spid="784"/>
                                        </p:tgtEl>
                                        <p:attrNameLst>
                                          <p:attrName>style.visibility</p:attrName>
                                        </p:attrNameLst>
                                      </p:cBhvr>
                                      <p:to>
                                        <p:strVal val="visible"/>
                                      </p:to>
                                    </p:set>
                                    <p:anim calcmode="lin" valueType="num">
                                      <p:cBhvr>
                                        <p:cTn id="12" dur="250" fill="hold"/>
                                        <p:tgtEl>
                                          <p:spTgt spid="784"/>
                                        </p:tgtEl>
                                        <p:attrNameLst>
                                          <p:attrName>ppt_w</p:attrName>
                                        </p:attrNameLst>
                                      </p:cBhvr>
                                      <p:tavLst>
                                        <p:tav tm="0">
                                          <p:val>
                                            <p:fltVal val="0"/>
                                          </p:val>
                                        </p:tav>
                                        <p:tav tm="100000">
                                          <p:val>
                                            <p:strVal val="#ppt_w"/>
                                          </p:val>
                                        </p:tav>
                                      </p:tavLst>
                                    </p:anim>
                                    <p:anim calcmode="lin" valueType="num">
                                      <p:cBhvr>
                                        <p:cTn id="13" dur="250" fill="hold"/>
                                        <p:tgtEl>
                                          <p:spTgt spid="78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3" nodeType="afterEffect">
                                  <p:stCondLst>
                                    <p:cond delay="0"/>
                                  </p:stCondLst>
                                  <p:childTnLst>
                                    <p:set>
                                      <p:cBhvr>
                                        <p:cTn id="16" dur="indefinite" fill="hold"/>
                                        <p:tgtEl>
                                          <p:spTgt spid="785"/>
                                        </p:tgtEl>
                                        <p:attrNameLst>
                                          <p:attrName>style.visibility</p:attrName>
                                        </p:attrNameLst>
                                      </p:cBhvr>
                                      <p:to>
                                        <p:strVal val="visible"/>
                                      </p:to>
                                    </p:set>
                                    <p:anim calcmode="lin" valueType="num">
                                      <p:cBhvr>
                                        <p:cTn id="17" dur="250" fill="hold"/>
                                        <p:tgtEl>
                                          <p:spTgt spid="785"/>
                                        </p:tgtEl>
                                        <p:attrNameLst>
                                          <p:attrName>ppt_w</p:attrName>
                                        </p:attrNameLst>
                                      </p:cBhvr>
                                      <p:tavLst>
                                        <p:tav tm="0">
                                          <p:val>
                                            <p:fltVal val="0"/>
                                          </p:val>
                                        </p:tav>
                                        <p:tav tm="100000">
                                          <p:val>
                                            <p:strVal val="#ppt_w"/>
                                          </p:val>
                                        </p:tav>
                                      </p:tavLst>
                                    </p:anim>
                                    <p:anim calcmode="lin" valueType="num">
                                      <p:cBhvr>
                                        <p:cTn id="18" dur="250" fill="hold"/>
                                        <p:tgtEl>
                                          <p:spTgt spid="78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4" nodeType="afterEffect">
                                  <p:stCondLst>
                                    <p:cond delay="0"/>
                                  </p:stCondLst>
                                  <p:childTnLst>
                                    <p:set>
                                      <p:cBhvr>
                                        <p:cTn id="21" dur="indefinite" fill="hold"/>
                                        <p:tgtEl>
                                          <p:spTgt spid="786"/>
                                        </p:tgtEl>
                                        <p:attrNameLst>
                                          <p:attrName>style.visibility</p:attrName>
                                        </p:attrNameLst>
                                      </p:cBhvr>
                                      <p:to>
                                        <p:strVal val="visible"/>
                                      </p:to>
                                    </p:set>
                                    <p:anim calcmode="lin" valueType="num">
                                      <p:cBhvr>
                                        <p:cTn id="22" dur="250" fill="hold"/>
                                        <p:tgtEl>
                                          <p:spTgt spid="786"/>
                                        </p:tgtEl>
                                        <p:attrNameLst>
                                          <p:attrName>ppt_w</p:attrName>
                                        </p:attrNameLst>
                                      </p:cBhvr>
                                      <p:tavLst>
                                        <p:tav tm="0">
                                          <p:val>
                                            <p:fltVal val="0"/>
                                          </p:val>
                                        </p:tav>
                                        <p:tav tm="100000">
                                          <p:val>
                                            <p:strVal val="#ppt_w"/>
                                          </p:val>
                                        </p:tav>
                                      </p:tavLst>
                                    </p:anim>
                                    <p:anim calcmode="lin" valueType="num">
                                      <p:cBhvr>
                                        <p:cTn id="23" dur="250" fill="hold"/>
                                        <p:tgtEl>
                                          <p:spTgt spid="786"/>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2" presetClass="entr" presetSubtype="4" fill="hold" grpId="5" nodeType="afterEffect">
                                  <p:stCondLst>
                                    <p:cond delay="0"/>
                                  </p:stCondLst>
                                  <p:childTnLst>
                                    <p:set>
                                      <p:cBhvr>
                                        <p:cTn id="26" dur="indefinite" fill="hold"/>
                                        <p:tgtEl>
                                          <p:spTgt spid="782"/>
                                        </p:tgtEl>
                                        <p:attrNameLst>
                                          <p:attrName>style.visibility</p:attrName>
                                        </p:attrNameLst>
                                      </p:cBhvr>
                                      <p:to>
                                        <p:strVal val="visible"/>
                                      </p:to>
                                    </p:set>
                                    <p:animEffect transition="in" filter="wipe(down)">
                                      <p:cBhvr>
                                        <p:cTn id="27" dur="250"/>
                                        <p:tgtEl>
                                          <p:spTgt spid="782"/>
                                        </p:tgtEl>
                                      </p:cBhvr>
                                    </p:animEffect>
                                  </p:childTnLst>
                                </p:cTn>
                              </p:par>
                            </p:childTnLst>
                          </p:cTn>
                        </p:par>
                        <p:par>
                          <p:cTn id="28" fill="hold">
                            <p:stCondLst>
                              <p:cond delay="2500"/>
                            </p:stCondLst>
                            <p:childTnLst>
                              <p:par>
                                <p:cTn id="29" presetID="23" presetClass="entr" presetSubtype="16" fill="hold" grpId="6" nodeType="afterEffect">
                                  <p:stCondLst>
                                    <p:cond delay="0"/>
                                  </p:stCondLst>
                                  <p:childTnLst>
                                    <p:set>
                                      <p:cBhvr>
                                        <p:cTn id="30" dur="indefinite" fill="hold"/>
                                        <p:tgtEl>
                                          <p:spTgt spid="787"/>
                                        </p:tgtEl>
                                        <p:attrNameLst>
                                          <p:attrName>style.visibility</p:attrName>
                                        </p:attrNameLst>
                                      </p:cBhvr>
                                      <p:to>
                                        <p:strVal val="visible"/>
                                      </p:to>
                                    </p:set>
                                    <p:anim calcmode="lin" valueType="num">
                                      <p:cBhvr>
                                        <p:cTn id="31" dur="250" fill="hold"/>
                                        <p:tgtEl>
                                          <p:spTgt spid="787"/>
                                        </p:tgtEl>
                                        <p:attrNameLst>
                                          <p:attrName>ppt_w</p:attrName>
                                        </p:attrNameLst>
                                      </p:cBhvr>
                                      <p:tavLst>
                                        <p:tav tm="0">
                                          <p:val>
                                            <p:fltVal val="0"/>
                                          </p:val>
                                        </p:tav>
                                        <p:tav tm="100000">
                                          <p:val>
                                            <p:strVal val="#ppt_w"/>
                                          </p:val>
                                        </p:tav>
                                      </p:tavLst>
                                    </p:anim>
                                    <p:anim calcmode="lin" valueType="num">
                                      <p:cBhvr>
                                        <p:cTn id="32" dur="250" fill="hold"/>
                                        <p:tgtEl>
                                          <p:spTgt spid="787"/>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7" nodeType="afterEffect">
                                  <p:stCondLst>
                                    <p:cond delay="0"/>
                                  </p:stCondLst>
                                  <p:childTnLst>
                                    <p:set>
                                      <p:cBhvr>
                                        <p:cTn id="35" dur="indefinite" fill="hold"/>
                                        <p:tgtEl>
                                          <p:spTgt spid="788"/>
                                        </p:tgtEl>
                                        <p:attrNameLst>
                                          <p:attrName>style.visibility</p:attrName>
                                        </p:attrNameLst>
                                      </p:cBhvr>
                                      <p:to>
                                        <p:strVal val="visible"/>
                                      </p:to>
                                    </p:set>
                                    <p:anim calcmode="lin" valueType="num">
                                      <p:cBhvr>
                                        <p:cTn id="36" dur="250" fill="hold"/>
                                        <p:tgtEl>
                                          <p:spTgt spid="788"/>
                                        </p:tgtEl>
                                        <p:attrNameLst>
                                          <p:attrName>ppt_w</p:attrName>
                                        </p:attrNameLst>
                                      </p:cBhvr>
                                      <p:tavLst>
                                        <p:tav tm="0">
                                          <p:val>
                                            <p:fltVal val="0"/>
                                          </p:val>
                                        </p:tav>
                                        <p:tav tm="100000">
                                          <p:val>
                                            <p:strVal val="#ppt_w"/>
                                          </p:val>
                                        </p:tav>
                                      </p:tavLst>
                                    </p:anim>
                                    <p:anim calcmode="lin" valueType="num">
                                      <p:cBhvr>
                                        <p:cTn id="37" dur="250" fill="hold"/>
                                        <p:tgtEl>
                                          <p:spTgt spid="788"/>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9" presetClass="entr" presetSubtype="0" fill="hold" grpId="8" nodeType="afterEffect">
                                  <p:stCondLst>
                                    <p:cond delay="0"/>
                                  </p:stCondLst>
                                  <p:childTnLst>
                                    <p:set>
                                      <p:cBhvr>
                                        <p:cTn id="40" dur="indefinite" fill="hold"/>
                                        <p:tgtEl>
                                          <p:spTgt spid="789"/>
                                        </p:tgtEl>
                                        <p:attrNameLst>
                                          <p:attrName>style.visibility</p:attrName>
                                        </p:attrNameLst>
                                      </p:cBhvr>
                                      <p:to>
                                        <p:strVal val="visible"/>
                                      </p:to>
                                    </p:set>
                                    <p:animEffect transition="in" filter="dissolve">
                                      <p:cBhvr>
                                        <p:cTn id="41" dur="500"/>
                                        <p:tgtEl>
                                          <p:spTgt spid="789"/>
                                        </p:tgtEl>
                                      </p:cBhvr>
                                    </p:animEffect>
                                  </p:childTnLst>
                                </p:cTn>
                              </p:par>
                            </p:childTnLst>
                          </p:cTn>
                        </p:par>
                        <p:par>
                          <p:cTn id="42" fill="hold">
                            <p:stCondLst>
                              <p:cond delay="4000"/>
                            </p:stCondLst>
                            <p:childTnLst>
                              <p:par>
                                <p:cTn id="43" presetID="23" presetClass="entr" presetSubtype="16" fill="hold" grpId="9" nodeType="afterEffect">
                                  <p:stCondLst>
                                    <p:cond delay="0"/>
                                  </p:stCondLst>
                                  <p:childTnLst>
                                    <p:set>
                                      <p:cBhvr>
                                        <p:cTn id="44" dur="indefinite" fill="hold"/>
                                        <p:tgtEl>
                                          <p:spTgt spid="778"/>
                                        </p:tgtEl>
                                        <p:attrNameLst>
                                          <p:attrName>style.visibility</p:attrName>
                                        </p:attrNameLst>
                                      </p:cBhvr>
                                      <p:to>
                                        <p:strVal val="visible"/>
                                      </p:to>
                                    </p:set>
                                    <p:anim calcmode="lin" valueType="num">
                                      <p:cBhvr>
                                        <p:cTn id="45" dur="500" fill="hold"/>
                                        <p:tgtEl>
                                          <p:spTgt spid="778"/>
                                        </p:tgtEl>
                                        <p:attrNameLst>
                                          <p:attrName>ppt_w</p:attrName>
                                        </p:attrNameLst>
                                      </p:cBhvr>
                                      <p:tavLst>
                                        <p:tav tm="0">
                                          <p:val>
                                            <p:fltVal val="0"/>
                                          </p:val>
                                        </p:tav>
                                        <p:tav tm="100000">
                                          <p:val>
                                            <p:strVal val="#ppt_w"/>
                                          </p:val>
                                        </p:tav>
                                      </p:tavLst>
                                    </p:anim>
                                    <p:anim calcmode="lin" valueType="num">
                                      <p:cBhvr>
                                        <p:cTn id="46" dur="500" fill="hold"/>
                                        <p:tgtEl>
                                          <p:spTgt spid="778"/>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2" presetClass="entr" presetSubtype="1" fill="hold" grpId="10" nodeType="afterEffect">
                                  <p:stCondLst>
                                    <p:cond delay="0"/>
                                  </p:stCondLst>
                                  <p:childTnLst>
                                    <p:set>
                                      <p:cBhvr>
                                        <p:cTn id="49" dur="indefinite" fill="hold"/>
                                        <p:tgtEl>
                                          <p:spTgt spid="779"/>
                                        </p:tgtEl>
                                        <p:attrNameLst>
                                          <p:attrName>style.visibility</p:attrName>
                                        </p:attrNameLst>
                                      </p:cBhvr>
                                      <p:to>
                                        <p:strVal val="visible"/>
                                      </p:to>
                                    </p:set>
                                    <p:animEffect transition="in" filter="wipe(up)">
                                      <p:cBhvr>
                                        <p:cTn id="50" dur="500"/>
                                        <p:tgtEl>
                                          <p:spTgt spid="779"/>
                                        </p:tgtEl>
                                      </p:cBhvr>
                                    </p:animEffect>
                                  </p:childTnLst>
                                </p:cTn>
                              </p:par>
                            </p:childTnLst>
                          </p:cTn>
                        </p:par>
                        <p:par>
                          <p:cTn id="51" fill="hold">
                            <p:stCondLst>
                              <p:cond delay="5000"/>
                            </p:stCondLst>
                            <p:childTnLst>
                              <p:par>
                                <p:cTn id="52" presetID="2" presetClass="entr" presetSubtype="8" fill="hold" grpId="11" nodeType="afterEffect">
                                  <p:stCondLst>
                                    <p:cond delay="0"/>
                                  </p:stCondLst>
                                  <p:childTnLst>
                                    <p:set>
                                      <p:cBhvr>
                                        <p:cTn id="53" dur="indefinite" fill="hold"/>
                                        <p:tgtEl>
                                          <p:spTgt spid="780"/>
                                        </p:tgtEl>
                                        <p:attrNameLst>
                                          <p:attrName>style.visibility</p:attrName>
                                        </p:attrNameLst>
                                      </p:cBhvr>
                                      <p:to>
                                        <p:strVal val="visible"/>
                                      </p:to>
                                    </p:set>
                                    <p:anim calcmode="lin" valueType="num">
                                      <p:cBhvr>
                                        <p:cTn id="54" dur="500" fill="hold"/>
                                        <p:tgtEl>
                                          <p:spTgt spid="780"/>
                                        </p:tgtEl>
                                        <p:attrNameLst>
                                          <p:attrName>ppt_x</p:attrName>
                                        </p:attrNameLst>
                                      </p:cBhvr>
                                      <p:tavLst>
                                        <p:tav tm="0">
                                          <p:val>
                                            <p:strVal val="0-#ppt_w/2"/>
                                          </p:val>
                                        </p:tav>
                                        <p:tav tm="100000">
                                          <p:val>
                                            <p:strVal val="#ppt_x"/>
                                          </p:val>
                                        </p:tav>
                                      </p:tavLst>
                                    </p:anim>
                                    <p:anim calcmode="lin" valueType="num">
                                      <p:cBhvr>
                                        <p:cTn id="55" dur="500" fill="hold"/>
                                        <p:tgtEl>
                                          <p:spTgt spid="780"/>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4" fill="hold" grpId="12" nodeType="afterEffect">
                                  <p:stCondLst>
                                    <p:cond delay="0"/>
                                  </p:stCondLst>
                                  <p:childTnLst>
                                    <p:set>
                                      <p:cBhvr>
                                        <p:cTn id="58" dur="indefinite" fill="hold"/>
                                        <p:tgtEl>
                                          <p:spTgt spid="781"/>
                                        </p:tgtEl>
                                        <p:attrNameLst>
                                          <p:attrName>style.visibility</p:attrName>
                                        </p:attrNameLst>
                                      </p:cBhvr>
                                      <p:to>
                                        <p:strVal val="visible"/>
                                      </p:to>
                                    </p:set>
                                    <p:anim calcmode="lin" valueType="num">
                                      <p:cBhvr>
                                        <p:cTn id="59" dur="500" fill="hold"/>
                                        <p:tgtEl>
                                          <p:spTgt spid="781"/>
                                        </p:tgtEl>
                                        <p:attrNameLst>
                                          <p:attrName>ppt_x</p:attrName>
                                        </p:attrNameLst>
                                      </p:cBhvr>
                                      <p:tavLst>
                                        <p:tav tm="0">
                                          <p:val>
                                            <p:strVal val="#ppt_x"/>
                                          </p:val>
                                        </p:tav>
                                        <p:tav tm="100000">
                                          <p:val>
                                            <p:strVal val="#ppt_x"/>
                                          </p:val>
                                        </p:tav>
                                      </p:tavLst>
                                    </p:anim>
                                    <p:anim calcmode="lin" valueType="num">
                                      <p:cBhvr>
                                        <p:cTn id="60" dur="500" fill="hold"/>
                                        <p:tgtEl>
                                          <p:spTgt spid="7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 grpId="9" animBg="1" advAuto="0"/>
      <p:bldP spid="779" grpId="10" animBg="1" advAuto="0"/>
      <p:bldP spid="780" grpId="11" animBg="1" advAuto="0"/>
      <p:bldP spid="781" grpId="12" animBg="1" advAuto="0"/>
      <p:bldP spid="782" grpId="5" animBg="1" advAuto="0"/>
      <p:bldP spid="783" grpId="1" animBg="1" advAuto="0"/>
      <p:bldP spid="784" grpId="2" animBg="1" advAuto="0"/>
      <p:bldP spid="785" grpId="3" animBg="1" advAuto="0"/>
      <p:bldP spid="786" grpId="4" animBg="1" advAuto="0"/>
      <p:bldP spid="787" grpId="6" animBg="1" advAuto="0"/>
      <p:bldP spid="788" grpId="7" animBg="1" advAuto="0"/>
      <p:bldP spid="789" grpId="8"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 name="Shape 791"/>
          <p:cNvSpPr/>
          <p:nvPr/>
        </p:nvSpPr>
        <p:spPr>
          <a:xfrm>
            <a:off x="611560" y="206631"/>
            <a:ext cx="4647911"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1.完善公司制度，向实现管理规范化进军　　</a:t>
            </a:r>
          </a:p>
        </p:txBody>
      </p:sp>
      <p:grpSp>
        <p:nvGrpSpPr>
          <p:cNvPr id="794" name="Group 794"/>
          <p:cNvGrpSpPr/>
          <p:nvPr/>
        </p:nvGrpSpPr>
        <p:grpSpPr>
          <a:xfrm>
            <a:off x="5199927" y="1523882"/>
            <a:ext cx="3430407" cy="2537595"/>
            <a:chOff x="-9594" y="0"/>
            <a:chExt cx="3430406" cy="2537593"/>
          </a:xfrm>
        </p:grpSpPr>
        <p:sp>
          <p:nvSpPr>
            <p:cNvPr id="792" name="Shape 792"/>
            <p:cNvSpPr/>
            <p:nvPr/>
          </p:nvSpPr>
          <p:spPr>
            <a:xfrm>
              <a:off x="0" y="-1"/>
              <a:ext cx="3099644" cy="347981"/>
            </a:xfrm>
            <a:prstGeom prst="rect">
              <a:avLst/>
            </a:prstGeom>
            <a:noFill/>
            <a:ln w="12700" cap="flat">
              <a:noFill/>
              <a:miter lim="400000"/>
            </a:ln>
            <a:effectLst/>
          </p:spPr>
          <p:txBody>
            <a:bodyPr wrap="square" lIns="34289" tIns="34289" rIns="34289" bIns="34289" numCol="1" anchor="t">
              <a:spAutoFit/>
            </a:bodyPr>
            <a:lstStyle>
              <a:lvl1pPr defTabSz="685800">
                <a:defRPr sz="16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管理规范化</a:t>
              </a:r>
            </a:p>
          </p:txBody>
        </p:sp>
        <p:sp>
          <p:nvSpPr>
            <p:cNvPr id="793" name="Shape 793"/>
            <p:cNvSpPr/>
            <p:nvPr/>
          </p:nvSpPr>
          <p:spPr>
            <a:xfrm>
              <a:off x="-9595" y="477653"/>
              <a:ext cx="3430407" cy="2059941"/>
            </a:xfrm>
            <a:prstGeom prst="rect">
              <a:avLst/>
            </a:prstGeom>
            <a:noFill/>
            <a:ln w="12700" cap="flat">
              <a:noFill/>
              <a:miter lim="400000"/>
            </a:ln>
            <a:effectLst/>
          </p:spPr>
          <p:txBody>
            <a:bodyPr wrap="square" lIns="34289" tIns="34289" rIns="34289" bIns="34289" numCol="1" anchor="t">
              <a:spAutoFit/>
            </a:bodyPr>
            <a:lstStyle/>
            <a:p>
              <a:pPr marL="187325" indent="-187325" defTabSz="685800">
                <a:lnSpc>
                  <a:spcPct val="120000"/>
                </a:lnSpc>
                <a:buSzPct val="100000"/>
                <a:buAutoNum type="arabicPeriod"/>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制定科学合理的公司管理架构；</a:t>
              </a:r>
            </a:p>
            <a:p>
              <a:pPr defTabSz="685800">
                <a:lnSpc>
                  <a:spcPct val="120000"/>
                </a:lnSpc>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a:p>
            <a:p>
              <a:pPr marL="187325" indent="-187325" defTabSz="685800">
                <a:lnSpc>
                  <a:spcPct val="120000"/>
                </a:lnSpc>
                <a:buSzPct val="100000"/>
                <a:buAutoNum type="arabicPeriod" startAt="2"/>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完善管理各岗位的岗位说明书，以指导公司对岗位的授权、人力资源配置、要求、考核；</a:t>
              </a:r>
            </a:p>
            <a:p>
              <a:pPr defTabSz="685800">
                <a:lnSpc>
                  <a:spcPct val="120000"/>
                </a:lnSpc>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a:p>
            <a:p>
              <a:pPr marL="187325" indent="-187325" defTabSz="685800">
                <a:lnSpc>
                  <a:spcPct val="120000"/>
                </a:lnSpc>
                <a:buSzPct val="100000"/>
                <a:buAutoNum type="arabicPeriod" startAt="3"/>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完善并全面推行绩效考核制度。</a:t>
              </a:r>
            </a:p>
          </p:txBody>
        </p:sp>
      </p:grpSp>
      <p:sp>
        <p:nvSpPr>
          <p:cNvPr id="795" name="Shape 795"/>
          <p:cNvSpPr/>
          <p:nvPr/>
        </p:nvSpPr>
        <p:spPr>
          <a:xfrm>
            <a:off x="461270" y="876269"/>
            <a:ext cx="4515286" cy="3680421"/>
          </a:xfrm>
          <a:prstGeom prst="rect">
            <a:avLst/>
          </a:prstGeom>
          <a:blipFill>
            <a:blip r:embed="rId4"/>
            <a:stretch>
              <a:fillRect/>
            </a:stretch>
          </a:blipFill>
          <a:ln w="12700">
            <a:miter lim="400000"/>
          </a:ln>
        </p:spPr>
        <p:txBody>
          <a:bodyPr lIns="45719" rIns="45719" anchor="ctr"/>
          <a:lstStyle/>
          <a:p>
            <a:endParaRPr/>
          </a:p>
        </p:txBody>
      </p:sp>
      <p:sp>
        <p:nvSpPr>
          <p:cNvPr id="796" name="Shape 796"/>
          <p:cNvSpPr/>
          <p:nvPr/>
        </p:nvSpPr>
        <p:spPr>
          <a:xfrm>
            <a:off x="2405613" y="1542567"/>
            <a:ext cx="2580991" cy="2523982"/>
          </a:xfrm>
          <a:prstGeom prst="rect">
            <a:avLst/>
          </a:prstGeom>
          <a:solidFill>
            <a:srgbClr val="4CAAB9"/>
          </a:solidFill>
          <a:ln w="12700">
            <a:miter lim="400000"/>
          </a:ln>
        </p:spPr>
        <p:txBody>
          <a:bodyPr lIns="45719" rIns="45719" anchor="ctr"/>
          <a:lstStyle/>
          <a:p>
            <a:endParaRPr/>
          </a:p>
        </p:txBody>
      </p:sp>
      <p:grpSp>
        <p:nvGrpSpPr>
          <p:cNvPr id="799" name="Group 799"/>
          <p:cNvGrpSpPr/>
          <p:nvPr/>
        </p:nvGrpSpPr>
        <p:grpSpPr>
          <a:xfrm>
            <a:off x="2557963" y="1729526"/>
            <a:ext cx="3109239" cy="2235334"/>
            <a:chOff x="-9594" y="-63500"/>
            <a:chExt cx="3109238" cy="2235333"/>
          </a:xfrm>
        </p:grpSpPr>
        <p:sp>
          <p:nvSpPr>
            <p:cNvPr id="797" name="Shape 797"/>
            <p:cNvSpPr/>
            <p:nvPr/>
          </p:nvSpPr>
          <p:spPr>
            <a:xfrm>
              <a:off x="0" y="-63501"/>
              <a:ext cx="3099644" cy="386081"/>
            </a:xfrm>
            <a:prstGeom prst="rect">
              <a:avLst/>
            </a:prstGeom>
            <a:noFill/>
            <a:ln w="12700" cap="flat">
              <a:noFill/>
              <a:miter lim="400000"/>
            </a:ln>
            <a:effectLst/>
          </p:spPr>
          <p:txBody>
            <a:bodyPr wrap="square" lIns="34289" tIns="34289" rIns="34289" bIns="34289" numCol="1" anchor="t">
              <a:spAutoFit/>
            </a:bodyPr>
            <a:lstStyle>
              <a:lvl1pPr defTabSz="685800">
                <a:defRPr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完善公司制度</a:t>
              </a:r>
            </a:p>
          </p:txBody>
        </p:sp>
        <p:sp>
          <p:nvSpPr>
            <p:cNvPr id="798" name="Shape 798"/>
            <p:cNvSpPr/>
            <p:nvPr/>
          </p:nvSpPr>
          <p:spPr>
            <a:xfrm>
              <a:off x="-9595" y="325253"/>
              <a:ext cx="2350350" cy="1846581"/>
            </a:xfrm>
            <a:prstGeom prst="rect">
              <a:avLst/>
            </a:prstGeom>
            <a:noFill/>
            <a:ln w="12700" cap="flat">
              <a:noFill/>
              <a:miter lim="400000"/>
            </a:ln>
            <a:effectLst/>
          </p:spPr>
          <p:txBody>
            <a:bodyPr wrap="square" lIns="34289" tIns="34289" rIns="34289" bIns="34289" numCol="1" anchor="t">
              <a:spAutoFit/>
            </a:bodyPr>
            <a:lstStyle>
              <a:lvl1pPr defTabSz="685800">
                <a:lnSpc>
                  <a:spcPct val="120000"/>
                </a:lnSpc>
                <a:defRPr sz="14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随着公司的不断发展，搞好公司管理制度无疑是其持续发展的根本。建立健全更加合理而科学的公司管理制度，进一步完善公司制度，实现管理规范化。</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1" nodeType="afterEffect">
                                  <p:stCondLst>
                                    <p:cond delay="0"/>
                                  </p:stCondLst>
                                  <p:childTnLst>
                                    <p:set>
                                      <p:cBhvr>
                                        <p:cTn id="6" dur="indefinite" fill="hold"/>
                                        <p:tgtEl>
                                          <p:spTgt spid="794"/>
                                        </p:tgtEl>
                                        <p:attrNameLst>
                                          <p:attrName>style.visibility</p:attrName>
                                        </p:attrNameLst>
                                      </p:cBhvr>
                                      <p:to>
                                        <p:strVal val="visible"/>
                                      </p:to>
                                    </p:set>
                                    <p:anim calcmode="lin" valueType="num">
                                      <p:cBhvr>
                                        <p:cTn id="7" dur="1000" fill="hold"/>
                                        <p:tgtEl>
                                          <p:spTgt spid="794"/>
                                        </p:tgtEl>
                                        <p:attrNameLst>
                                          <p:attrName>ppt_x</p:attrName>
                                        </p:attrNameLst>
                                      </p:cBhvr>
                                      <p:tavLst>
                                        <p:tav tm="0">
                                          <p:val>
                                            <p:strVal val="1+#ppt_w/2"/>
                                          </p:val>
                                        </p:tav>
                                        <p:tav tm="100000">
                                          <p:val>
                                            <p:strVal val="#ppt_x"/>
                                          </p:val>
                                        </p:tav>
                                      </p:tavLst>
                                    </p:anim>
                                    <p:anim calcmode="lin" valueType="num">
                                      <p:cBhvr>
                                        <p:cTn id="8" dur="1000" fill="hold"/>
                                        <p:tgtEl>
                                          <p:spTgt spid="7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4" grpId="1" animBg="1" advAuto="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 name="Shape 801"/>
          <p:cNvSpPr/>
          <p:nvPr/>
        </p:nvSpPr>
        <p:spPr>
          <a:xfrm>
            <a:off x="611560" y="206631"/>
            <a:ext cx="4647911"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2.加强培训力度，完善培训机制　</a:t>
            </a:r>
          </a:p>
        </p:txBody>
      </p:sp>
      <p:sp>
        <p:nvSpPr>
          <p:cNvPr id="802" name="Shape 802"/>
          <p:cNvSpPr/>
          <p:nvPr/>
        </p:nvSpPr>
        <p:spPr>
          <a:xfrm>
            <a:off x="1066800" y="1131094"/>
            <a:ext cx="1716088" cy="1711326"/>
          </a:xfrm>
          <a:prstGeom prst="rect">
            <a:avLst/>
          </a:prstGeom>
          <a:solidFill>
            <a:srgbClr val="336887"/>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03" name="Shape 803" descr="sy_64934932458副本"/>
          <p:cNvSpPr/>
          <p:nvPr/>
        </p:nvSpPr>
        <p:spPr>
          <a:xfrm>
            <a:off x="1066800" y="2842419"/>
            <a:ext cx="1716088" cy="1711326"/>
          </a:xfrm>
          <a:prstGeom prst="rect">
            <a:avLst/>
          </a:prstGeom>
          <a:blipFill>
            <a:blip r:embed="rId4"/>
            <a:stretch>
              <a:fillRect/>
            </a:stretch>
          </a:blip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04" name="Shape 804" descr="sy_20111224160806078015"/>
          <p:cNvSpPr/>
          <p:nvPr/>
        </p:nvSpPr>
        <p:spPr>
          <a:xfrm>
            <a:off x="2830513" y="1131094"/>
            <a:ext cx="1716088" cy="1711326"/>
          </a:xfrm>
          <a:prstGeom prst="rect">
            <a:avLst/>
          </a:prstGeom>
          <a:blipFill>
            <a:blip r:embed="rId5"/>
            <a:stretch>
              <a:fillRect/>
            </a:stretch>
          </a:blip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05" name="Shape 805"/>
          <p:cNvSpPr/>
          <p:nvPr/>
        </p:nvSpPr>
        <p:spPr>
          <a:xfrm>
            <a:off x="2830513" y="2842419"/>
            <a:ext cx="1716088" cy="1711326"/>
          </a:xfrm>
          <a:prstGeom prst="rect">
            <a:avLst/>
          </a:prstGeom>
          <a:solidFill>
            <a:srgbClr val="4CAAB9"/>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06" name="Shape 806" descr="17957756_101728372001_2副本"/>
          <p:cNvSpPr/>
          <p:nvPr/>
        </p:nvSpPr>
        <p:spPr>
          <a:xfrm>
            <a:off x="4594225" y="1131094"/>
            <a:ext cx="3482976" cy="3422651"/>
          </a:xfrm>
          <a:prstGeom prst="rect">
            <a:avLst/>
          </a:prstGeom>
          <a:blipFill>
            <a:blip r:embed="rId6"/>
            <a:stretch>
              <a:fillRect/>
            </a:stretch>
          </a:blip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07" name="Shape 807"/>
          <p:cNvSpPr/>
          <p:nvPr/>
        </p:nvSpPr>
        <p:spPr>
          <a:xfrm>
            <a:off x="1153318" y="1328897"/>
            <a:ext cx="1543052" cy="1315721"/>
          </a:xfrm>
          <a:prstGeom prst="rect">
            <a:avLst/>
          </a:prstGeom>
          <a:ln w="12700">
            <a:miter lim="400000"/>
          </a:ln>
        </p:spPr>
        <p:txBody>
          <a:bodyPr lIns="0" tIns="0" rIns="0" bIns="0">
            <a:spAutoFit/>
          </a:bodyPr>
          <a:lstStyle/>
          <a:p>
            <a:pPr algn="ctr" defTabSz="685800">
              <a:defRPr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01</a:t>
            </a:r>
            <a:endParaRPr sz="900"/>
          </a:p>
          <a:p>
            <a:pPr algn="ctr" defTabSz="685800">
              <a:defRPr sz="700">
                <a:latin typeface="等线" panose="02010600030101010101" charset="-122"/>
                <a:ea typeface="等线" panose="02010600030101010101" charset="-122"/>
                <a:cs typeface="等线" panose="02010600030101010101" charset="-122"/>
                <a:sym typeface="等线" panose="02010600030101010101" charset="-122"/>
              </a:defRPr>
            </a:pPr>
            <a:endParaRPr sz="900"/>
          </a:p>
          <a:p>
            <a:pPr defTabSz="685800">
              <a:lnSpc>
                <a:spcPct val="120000"/>
              </a:lnSpc>
              <a:defRPr sz="11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定期或不定期对管理人员安排外训，使其逐渐掌握现代企业管理及先进公司的管理理念及手法；</a:t>
            </a:r>
          </a:p>
        </p:txBody>
      </p:sp>
      <p:sp>
        <p:nvSpPr>
          <p:cNvPr id="808" name="Shape 808"/>
          <p:cNvSpPr/>
          <p:nvPr/>
        </p:nvSpPr>
        <p:spPr>
          <a:xfrm>
            <a:off x="2917032" y="2952711"/>
            <a:ext cx="1543051" cy="1315721"/>
          </a:xfrm>
          <a:prstGeom prst="rect">
            <a:avLst/>
          </a:prstGeom>
          <a:ln w="12700">
            <a:miter lim="400000"/>
          </a:ln>
        </p:spPr>
        <p:txBody>
          <a:bodyPr lIns="0" tIns="0" rIns="0" bIns="0">
            <a:spAutoFit/>
          </a:bodyPr>
          <a:lstStyle/>
          <a:p>
            <a:pPr algn="ctr" defTabSz="685800">
              <a:defRPr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02</a:t>
            </a:r>
            <a:endParaRPr sz="900"/>
          </a:p>
          <a:p>
            <a:pPr algn="ctr" defTabSz="685800">
              <a:defRPr sz="700">
                <a:latin typeface="等线" panose="02010600030101010101" charset="-122"/>
                <a:ea typeface="等线" panose="02010600030101010101" charset="-122"/>
                <a:cs typeface="等线" panose="02010600030101010101" charset="-122"/>
                <a:sym typeface="等线" panose="02010600030101010101" charset="-122"/>
              </a:defRPr>
            </a:pPr>
            <a:endParaRPr sz="900"/>
          </a:p>
          <a:p>
            <a:pPr defTabSz="685800">
              <a:lnSpc>
                <a:spcPct val="120000"/>
              </a:lnSpc>
              <a:defRPr sz="11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引进对公司发展需要的相关培训课程，鼓励业余自学；定期对学习成果以学习总结等形式进行考评。</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0" name="Shape 810"/>
          <p:cNvSpPr/>
          <p:nvPr/>
        </p:nvSpPr>
        <p:spPr>
          <a:xfrm>
            <a:off x="611560" y="206631"/>
            <a:ext cx="4647911" cy="317501"/>
          </a:xfrm>
          <a:prstGeom prst="rect">
            <a:avLst/>
          </a:prstGeom>
          <a:ln w="12700">
            <a:miter lim="400000"/>
          </a:ln>
        </p:spPr>
        <p:txBody>
          <a:bodyPr lIns="0" tIns="0" rIns="0" bIns="0" anchor="ctr">
            <a:spAutoFit/>
          </a:bodyPr>
          <a:lstStyle/>
          <a:p>
            <a: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3.推动7S工作，完善现场管理　</a:t>
            </a:r>
          </a:p>
        </p:txBody>
      </p:sp>
      <p:sp>
        <p:nvSpPr>
          <p:cNvPr id="811" name="Shape 811"/>
          <p:cNvSpPr/>
          <p:nvPr/>
        </p:nvSpPr>
        <p:spPr>
          <a:xfrm>
            <a:off x="2139951" y="1996282"/>
            <a:ext cx="925513" cy="9239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21600"/>
                  <a:pt x="21600" y="21600"/>
                </a:cubicBezTo>
                <a:cubicBezTo>
                  <a:pt x="21178" y="9850"/>
                  <a:pt x="11750" y="422"/>
                  <a:pt x="0" y="0"/>
                </a:cubicBezTo>
                <a:lnTo>
                  <a:pt x="0" y="21600"/>
                </a:lnTo>
                <a:close/>
              </a:path>
            </a:pathLst>
          </a:custGeom>
          <a:solidFill>
            <a:srgbClr val="336887"/>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12" name="Shape 812"/>
          <p:cNvSpPr/>
          <p:nvPr/>
        </p:nvSpPr>
        <p:spPr>
          <a:xfrm>
            <a:off x="1155700" y="1996282"/>
            <a:ext cx="923926" cy="9239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0"/>
                  <a:pt x="21600" y="0"/>
                  <a:pt x="21600" y="0"/>
                </a:cubicBezTo>
                <a:cubicBezTo>
                  <a:pt x="9850" y="422"/>
                  <a:pt x="422" y="9850"/>
                  <a:pt x="0" y="21600"/>
                </a:cubicBezTo>
                <a:lnTo>
                  <a:pt x="21600" y="21600"/>
                </a:lnTo>
                <a:close/>
              </a:path>
            </a:pathLst>
          </a:custGeom>
          <a:solidFill>
            <a:srgbClr val="4CAAB9"/>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13" name="Shape 813"/>
          <p:cNvSpPr/>
          <p:nvPr/>
        </p:nvSpPr>
        <p:spPr>
          <a:xfrm>
            <a:off x="3124200" y="2980532"/>
            <a:ext cx="925514" cy="9239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11750" y="21178"/>
                  <a:pt x="21178" y="11750"/>
                  <a:pt x="21600" y="0"/>
                </a:cubicBezTo>
                <a:lnTo>
                  <a:pt x="0" y="0"/>
                </a:lnTo>
                <a:close/>
              </a:path>
            </a:pathLst>
          </a:custGeom>
          <a:solidFill>
            <a:srgbClr val="336887"/>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14" name="Shape 814"/>
          <p:cNvSpPr/>
          <p:nvPr/>
        </p:nvSpPr>
        <p:spPr>
          <a:xfrm>
            <a:off x="2139951" y="2980532"/>
            <a:ext cx="925513" cy="9239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422" y="11750"/>
                  <a:pt x="9850" y="21178"/>
                  <a:pt x="21600" y="21600"/>
                </a:cubicBezTo>
                <a:lnTo>
                  <a:pt x="21600" y="0"/>
                </a:lnTo>
                <a:close/>
              </a:path>
            </a:pathLst>
          </a:custGeom>
          <a:solidFill>
            <a:srgbClr val="4CAAB9"/>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15" name="Shape 815"/>
          <p:cNvSpPr/>
          <p:nvPr/>
        </p:nvSpPr>
        <p:spPr>
          <a:xfrm>
            <a:off x="4110038" y="1996282"/>
            <a:ext cx="923926" cy="9239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21600"/>
                  <a:pt x="21600" y="21600"/>
                </a:cubicBezTo>
                <a:cubicBezTo>
                  <a:pt x="21248" y="9850"/>
                  <a:pt x="11750" y="422"/>
                  <a:pt x="0" y="0"/>
                </a:cubicBezTo>
                <a:lnTo>
                  <a:pt x="0" y="21600"/>
                </a:lnTo>
                <a:close/>
              </a:path>
            </a:pathLst>
          </a:custGeom>
          <a:solidFill>
            <a:srgbClr val="336887"/>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16" name="Shape 816"/>
          <p:cNvSpPr/>
          <p:nvPr/>
        </p:nvSpPr>
        <p:spPr>
          <a:xfrm>
            <a:off x="3124200" y="1996282"/>
            <a:ext cx="925514" cy="9239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0"/>
                  <a:pt x="21600" y="0"/>
                  <a:pt x="21600" y="0"/>
                </a:cubicBezTo>
                <a:cubicBezTo>
                  <a:pt x="9850" y="422"/>
                  <a:pt x="422" y="9850"/>
                  <a:pt x="0" y="21600"/>
                </a:cubicBezTo>
                <a:lnTo>
                  <a:pt x="21600" y="21600"/>
                </a:lnTo>
                <a:close/>
              </a:path>
            </a:pathLst>
          </a:custGeom>
          <a:solidFill>
            <a:srgbClr val="4CAAB9"/>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17" name="Shape 817"/>
          <p:cNvSpPr/>
          <p:nvPr/>
        </p:nvSpPr>
        <p:spPr>
          <a:xfrm>
            <a:off x="5097462" y="2980532"/>
            <a:ext cx="920751" cy="9239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11718" y="21178"/>
                  <a:pt x="21247" y="11750"/>
                  <a:pt x="21600" y="0"/>
                </a:cubicBezTo>
                <a:lnTo>
                  <a:pt x="0" y="0"/>
                </a:lnTo>
                <a:close/>
              </a:path>
            </a:pathLst>
          </a:custGeom>
          <a:solidFill>
            <a:srgbClr val="336887"/>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18" name="Shape 818"/>
          <p:cNvSpPr/>
          <p:nvPr/>
        </p:nvSpPr>
        <p:spPr>
          <a:xfrm>
            <a:off x="4110038" y="2980532"/>
            <a:ext cx="923926" cy="9239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422" y="11750"/>
                  <a:pt x="9850" y="21178"/>
                  <a:pt x="21600" y="21600"/>
                </a:cubicBezTo>
                <a:lnTo>
                  <a:pt x="21600" y="0"/>
                </a:lnTo>
                <a:close/>
              </a:path>
            </a:pathLst>
          </a:custGeom>
          <a:solidFill>
            <a:srgbClr val="4CAAB9"/>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19" name="Shape 819"/>
          <p:cNvSpPr/>
          <p:nvPr/>
        </p:nvSpPr>
        <p:spPr>
          <a:xfrm>
            <a:off x="6081713" y="1996282"/>
            <a:ext cx="922338" cy="92392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1600" y="21600"/>
                  <a:pt x="21600" y="21600"/>
                  <a:pt x="21600" y="21600"/>
                </a:cubicBezTo>
                <a:cubicBezTo>
                  <a:pt x="21247" y="9850"/>
                  <a:pt x="11718" y="422"/>
                  <a:pt x="0" y="0"/>
                </a:cubicBezTo>
                <a:lnTo>
                  <a:pt x="0" y="21600"/>
                </a:lnTo>
                <a:close/>
              </a:path>
            </a:pathLst>
          </a:custGeom>
          <a:solidFill>
            <a:srgbClr val="336887"/>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20" name="Shape 820"/>
          <p:cNvSpPr/>
          <p:nvPr/>
        </p:nvSpPr>
        <p:spPr>
          <a:xfrm>
            <a:off x="5097462" y="1996282"/>
            <a:ext cx="920751" cy="9239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0"/>
                  <a:pt x="21600" y="0"/>
                  <a:pt x="21600" y="0"/>
                </a:cubicBezTo>
                <a:cubicBezTo>
                  <a:pt x="9812" y="422"/>
                  <a:pt x="353" y="9850"/>
                  <a:pt x="0" y="21600"/>
                </a:cubicBezTo>
                <a:lnTo>
                  <a:pt x="21600" y="21600"/>
                </a:lnTo>
                <a:close/>
              </a:path>
            </a:pathLst>
          </a:custGeom>
          <a:solidFill>
            <a:srgbClr val="4CAAB9"/>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21" name="Shape 821"/>
          <p:cNvSpPr/>
          <p:nvPr/>
        </p:nvSpPr>
        <p:spPr>
          <a:xfrm>
            <a:off x="7067550" y="2980532"/>
            <a:ext cx="920751" cy="92392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11788" y="21178"/>
                  <a:pt x="21247" y="11750"/>
                  <a:pt x="21600" y="0"/>
                </a:cubicBezTo>
                <a:lnTo>
                  <a:pt x="0" y="0"/>
                </a:lnTo>
                <a:close/>
              </a:path>
            </a:pathLst>
          </a:custGeom>
          <a:solidFill>
            <a:srgbClr val="336887"/>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22" name="Shape 822"/>
          <p:cNvSpPr/>
          <p:nvPr/>
        </p:nvSpPr>
        <p:spPr>
          <a:xfrm>
            <a:off x="6081713" y="2980532"/>
            <a:ext cx="922338" cy="9239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353" y="11750"/>
                  <a:pt x="9812" y="21178"/>
                  <a:pt x="21600" y="21600"/>
                </a:cubicBezTo>
                <a:lnTo>
                  <a:pt x="21600" y="0"/>
                </a:lnTo>
                <a:close/>
              </a:path>
            </a:pathLst>
          </a:custGeom>
          <a:solidFill>
            <a:srgbClr val="4CAAB9"/>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
        <p:nvSpPr>
          <p:cNvPr id="823" name="Shape 823"/>
          <p:cNvSpPr/>
          <p:nvPr/>
        </p:nvSpPr>
        <p:spPr>
          <a:xfrm>
            <a:off x="7377630" y="3222863"/>
            <a:ext cx="211693" cy="198995"/>
          </a:xfrm>
          <a:custGeom>
            <a:avLst/>
            <a:gdLst/>
            <a:ahLst/>
            <a:cxnLst>
              <a:cxn ang="0">
                <a:pos x="wd2" y="hd2"/>
              </a:cxn>
              <a:cxn ang="5400000">
                <a:pos x="wd2" y="hd2"/>
              </a:cxn>
              <a:cxn ang="10800000">
                <a:pos x="wd2" y="hd2"/>
              </a:cxn>
              <a:cxn ang="16200000">
                <a:pos x="wd2" y="hd2"/>
              </a:cxn>
            </a:cxnLst>
            <a:rect l="0" t="0" r="r" b="b"/>
            <a:pathLst>
              <a:path w="21495" h="21489" extrusionOk="0">
                <a:moveTo>
                  <a:pt x="13579" y="18594"/>
                </a:moveTo>
                <a:cubicBezTo>
                  <a:pt x="13789" y="18594"/>
                  <a:pt x="13998" y="18371"/>
                  <a:pt x="13998" y="17926"/>
                </a:cubicBezTo>
                <a:cubicBezTo>
                  <a:pt x="13998" y="10132"/>
                  <a:pt x="13998" y="10132"/>
                  <a:pt x="13998" y="10132"/>
                </a:cubicBezTo>
                <a:cubicBezTo>
                  <a:pt x="13998" y="9910"/>
                  <a:pt x="13789" y="9687"/>
                  <a:pt x="13579" y="9687"/>
                </a:cubicBezTo>
                <a:cubicBezTo>
                  <a:pt x="7917" y="9687"/>
                  <a:pt x="7917" y="9687"/>
                  <a:pt x="7917" y="9687"/>
                </a:cubicBezTo>
                <a:cubicBezTo>
                  <a:pt x="7707" y="9687"/>
                  <a:pt x="7498" y="9910"/>
                  <a:pt x="7498" y="10132"/>
                </a:cubicBezTo>
                <a:cubicBezTo>
                  <a:pt x="7498" y="17926"/>
                  <a:pt x="7498" y="17926"/>
                  <a:pt x="7498" y="17926"/>
                </a:cubicBezTo>
                <a:cubicBezTo>
                  <a:pt x="7498" y="18371"/>
                  <a:pt x="7707" y="18594"/>
                  <a:pt x="7917" y="18594"/>
                </a:cubicBezTo>
                <a:cubicBezTo>
                  <a:pt x="13579" y="18594"/>
                  <a:pt x="13579" y="18594"/>
                  <a:pt x="13579" y="18594"/>
                </a:cubicBezTo>
                <a:close/>
                <a:moveTo>
                  <a:pt x="8336" y="10800"/>
                </a:moveTo>
                <a:cubicBezTo>
                  <a:pt x="8336" y="10800"/>
                  <a:pt x="8336" y="10800"/>
                  <a:pt x="8336" y="10800"/>
                </a:cubicBezTo>
                <a:cubicBezTo>
                  <a:pt x="12950" y="10800"/>
                  <a:pt x="12950" y="10800"/>
                  <a:pt x="12950" y="10800"/>
                </a:cubicBezTo>
                <a:cubicBezTo>
                  <a:pt x="12950" y="17481"/>
                  <a:pt x="12950" y="17481"/>
                  <a:pt x="12950" y="17481"/>
                </a:cubicBezTo>
                <a:cubicBezTo>
                  <a:pt x="8336" y="17481"/>
                  <a:pt x="8336" y="17481"/>
                  <a:pt x="8336" y="17481"/>
                </a:cubicBezTo>
                <a:cubicBezTo>
                  <a:pt x="8336" y="10800"/>
                  <a:pt x="8336" y="10800"/>
                  <a:pt x="8336" y="10800"/>
                </a:cubicBezTo>
                <a:close/>
                <a:moveTo>
                  <a:pt x="17564" y="11023"/>
                </a:moveTo>
                <a:cubicBezTo>
                  <a:pt x="17564" y="11023"/>
                  <a:pt x="17564" y="11023"/>
                  <a:pt x="17564" y="11023"/>
                </a:cubicBezTo>
                <a:cubicBezTo>
                  <a:pt x="17144" y="11023"/>
                  <a:pt x="16725" y="11468"/>
                  <a:pt x="16725" y="11914"/>
                </a:cubicBezTo>
                <a:cubicBezTo>
                  <a:pt x="16725" y="19708"/>
                  <a:pt x="16725" y="19708"/>
                  <a:pt x="16725" y="19708"/>
                </a:cubicBezTo>
                <a:cubicBezTo>
                  <a:pt x="4771" y="19708"/>
                  <a:pt x="4771" y="19708"/>
                  <a:pt x="4771" y="19708"/>
                </a:cubicBezTo>
                <a:cubicBezTo>
                  <a:pt x="4771" y="11914"/>
                  <a:pt x="4771" y="11914"/>
                  <a:pt x="4771" y="11914"/>
                </a:cubicBezTo>
                <a:cubicBezTo>
                  <a:pt x="4771" y="11468"/>
                  <a:pt x="4352" y="11023"/>
                  <a:pt x="3932" y="11023"/>
                </a:cubicBezTo>
                <a:cubicBezTo>
                  <a:pt x="3513" y="11023"/>
                  <a:pt x="3094" y="11468"/>
                  <a:pt x="3094" y="11914"/>
                </a:cubicBezTo>
                <a:cubicBezTo>
                  <a:pt x="3094" y="20598"/>
                  <a:pt x="3094" y="20598"/>
                  <a:pt x="3094" y="20598"/>
                </a:cubicBezTo>
                <a:cubicBezTo>
                  <a:pt x="3094" y="21044"/>
                  <a:pt x="3513" y="21489"/>
                  <a:pt x="3932" y="21489"/>
                </a:cubicBezTo>
                <a:cubicBezTo>
                  <a:pt x="17564" y="21489"/>
                  <a:pt x="17564" y="21489"/>
                  <a:pt x="17564" y="21489"/>
                </a:cubicBezTo>
                <a:cubicBezTo>
                  <a:pt x="17983" y="21489"/>
                  <a:pt x="18402" y="21044"/>
                  <a:pt x="18402" y="20598"/>
                </a:cubicBezTo>
                <a:cubicBezTo>
                  <a:pt x="18402" y="11914"/>
                  <a:pt x="18402" y="11914"/>
                  <a:pt x="18402" y="11914"/>
                </a:cubicBezTo>
                <a:cubicBezTo>
                  <a:pt x="18402" y="11468"/>
                  <a:pt x="17983" y="11023"/>
                  <a:pt x="17564" y="11023"/>
                </a:cubicBezTo>
                <a:close/>
                <a:moveTo>
                  <a:pt x="21338" y="10800"/>
                </a:moveTo>
                <a:cubicBezTo>
                  <a:pt x="21338" y="10800"/>
                  <a:pt x="21338" y="10800"/>
                  <a:pt x="21338" y="10800"/>
                </a:cubicBezTo>
                <a:cubicBezTo>
                  <a:pt x="11272" y="334"/>
                  <a:pt x="11272" y="334"/>
                  <a:pt x="11272" y="334"/>
                </a:cubicBezTo>
                <a:cubicBezTo>
                  <a:pt x="11063" y="-111"/>
                  <a:pt x="10433" y="-111"/>
                  <a:pt x="10224" y="334"/>
                </a:cubicBezTo>
                <a:cubicBezTo>
                  <a:pt x="158" y="10800"/>
                  <a:pt x="158" y="10800"/>
                  <a:pt x="158" y="10800"/>
                </a:cubicBezTo>
                <a:cubicBezTo>
                  <a:pt x="-52" y="11246"/>
                  <a:pt x="-52" y="11691"/>
                  <a:pt x="158" y="12136"/>
                </a:cubicBezTo>
                <a:cubicBezTo>
                  <a:pt x="577" y="12582"/>
                  <a:pt x="997" y="12582"/>
                  <a:pt x="1416" y="12136"/>
                </a:cubicBezTo>
                <a:cubicBezTo>
                  <a:pt x="10643" y="2116"/>
                  <a:pt x="10643" y="2116"/>
                  <a:pt x="10643" y="2116"/>
                </a:cubicBezTo>
                <a:cubicBezTo>
                  <a:pt x="20080" y="12136"/>
                  <a:pt x="20080" y="12136"/>
                  <a:pt x="20080" y="12136"/>
                </a:cubicBezTo>
                <a:cubicBezTo>
                  <a:pt x="20499" y="12582"/>
                  <a:pt x="20919" y="12582"/>
                  <a:pt x="21338" y="12136"/>
                </a:cubicBezTo>
                <a:cubicBezTo>
                  <a:pt x="21548" y="11691"/>
                  <a:pt x="21548" y="11246"/>
                  <a:pt x="21338" y="10800"/>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24" name="Shape 824"/>
          <p:cNvSpPr/>
          <p:nvPr/>
        </p:nvSpPr>
        <p:spPr>
          <a:xfrm>
            <a:off x="4413250" y="2404268"/>
            <a:ext cx="247650" cy="254002"/>
          </a:xfrm>
          <a:custGeom>
            <a:avLst/>
            <a:gdLst/>
            <a:ahLst/>
            <a:cxnLst>
              <a:cxn ang="0">
                <a:pos x="wd2" y="hd2"/>
              </a:cxn>
              <a:cxn ang="5400000">
                <a:pos x="wd2" y="hd2"/>
              </a:cxn>
              <a:cxn ang="10800000">
                <a:pos x="wd2" y="hd2"/>
              </a:cxn>
              <a:cxn ang="16200000">
                <a:pos x="wd2" y="hd2"/>
              </a:cxn>
            </a:cxnLst>
            <a:rect l="0" t="0" r="r" b="b"/>
            <a:pathLst>
              <a:path w="21600" h="21600" extrusionOk="0">
                <a:moveTo>
                  <a:pt x="2520" y="10103"/>
                </a:moveTo>
                <a:cubicBezTo>
                  <a:pt x="2700" y="10103"/>
                  <a:pt x="2880" y="10277"/>
                  <a:pt x="2880" y="10452"/>
                </a:cubicBezTo>
                <a:cubicBezTo>
                  <a:pt x="2880" y="10800"/>
                  <a:pt x="2700" y="10974"/>
                  <a:pt x="2520" y="10974"/>
                </a:cubicBezTo>
                <a:cubicBezTo>
                  <a:pt x="540" y="10974"/>
                  <a:pt x="540" y="10974"/>
                  <a:pt x="540" y="10974"/>
                </a:cubicBezTo>
                <a:cubicBezTo>
                  <a:pt x="180" y="10974"/>
                  <a:pt x="0" y="10800"/>
                  <a:pt x="0" y="10452"/>
                </a:cubicBezTo>
                <a:cubicBezTo>
                  <a:pt x="0" y="10277"/>
                  <a:pt x="180" y="10103"/>
                  <a:pt x="540" y="10103"/>
                </a:cubicBezTo>
                <a:cubicBezTo>
                  <a:pt x="2520" y="10103"/>
                  <a:pt x="2520" y="10103"/>
                  <a:pt x="2520" y="10103"/>
                </a:cubicBezTo>
                <a:close/>
                <a:moveTo>
                  <a:pt x="10800" y="3484"/>
                </a:moveTo>
                <a:cubicBezTo>
                  <a:pt x="10800" y="3484"/>
                  <a:pt x="10800" y="3484"/>
                  <a:pt x="10800" y="3484"/>
                </a:cubicBezTo>
                <a:cubicBezTo>
                  <a:pt x="14760" y="3484"/>
                  <a:pt x="18000" y="6619"/>
                  <a:pt x="18000" y="10452"/>
                </a:cubicBezTo>
                <a:cubicBezTo>
                  <a:pt x="18000" y="14458"/>
                  <a:pt x="14760" y="17594"/>
                  <a:pt x="10800" y="17594"/>
                </a:cubicBezTo>
                <a:cubicBezTo>
                  <a:pt x="6840" y="17594"/>
                  <a:pt x="3600" y="14458"/>
                  <a:pt x="3600" y="10452"/>
                </a:cubicBezTo>
                <a:cubicBezTo>
                  <a:pt x="3600" y="6619"/>
                  <a:pt x="6840" y="3484"/>
                  <a:pt x="10800" y="3484"/>
                </a:cubicBezTo>
                <a:close/>
                <a:moveTo>
                  <a:pt x="10800" y="5226"/>
                </a:moveTo>
                <a:cubicBezTo>
                  <a:pt x="10800" y="5226"/>
                  <a:pt x="10800" y="5226"/>
                  <a:pt x="10800" y="5226"/>
                </a:cubicBezTo>
                <a:cubicBezTo>
                  <a:pt x="7740" y="5226"/>
                  <a:pt x="5400" y="7665"/>
                  <a:pt x="5400" y="10452"/>
                </a:cubicBezTo>
                <a:cubicBezTo>
                  <a:pt x="5400" y="13413"/>
                  <a:pt x="7740" y="15852"/>
                  <a:pt x="10800" y="15852"/>
                </a:cubicBezTo>
                <a:cubicBezTo>
                  <a:pt x="13860" y="15852"/>
                  <a:pt x="16200" y="13413"/>
                  <a:pt x="16200" y="10452"/>
                </a:cubicBezTo>
                <a:cubicBezTo>
                  <a:pt x="16200" y="7665"/>
                  <a:pt x="13860" y="5226"/>
                  <a:pt x="10800" y="5226"/>
                </a:cubicBezTo>
                <a:close/>
                <a:moveTo>
                  <a:pt x="7920" y="18813"/>
                </a:moveTo>
                <a:cubicBezTo>
                  <a:pt x="7920" y="18813"/>
                  <a:pt x="7920" y="18813"/>
                  <a:pt x="7920" y="18813"/>
                </a:cubicBezTo>
                <a:cubicBezTo>
                  <a:pt x="7560" y="18813"/>
                  <a:pt x="7380" y="18639"/>
                  <a:pt x="7380" y="18290"/>
                </a:cubicBezTo>
                <a:cubicBezTo>
                  <a:pt x="7380" y="18116"/>
                  <a:pt x="7560" y="17768"/>
                  <a:pt x="7920" y="17768"/>
                </a:cubicBezTo>
                <a:cubicBezTo>
                  <a:pt x="13680" y="17768"/>
                  <a:pt x="13680" y="17768"/>
                  <a:pt x="13680" y="17768"/>
                </a:cubicBezTo>
                <a:cubicBezTo>
                  <a:pt x="14040" y="17768"/>
                  <a:pt x="14220" y="18116"/>
                  <a:pt x="14220" y="18290"/>
                </a:cubicBezTo>
                <a:cubicBezTo>
                  <a:pt x="14220" y="18639"/>
                  <a:pt x="14040" y="18813"/>
                  <a:pt x="13680" y="18813"/>
                </a:cubicBezTo>
                <a:cubicBezTo>
                  <a:pt x="7920" y="18813"/>
                  <a:pt x="7920" y="18813"/>
                  <a:pt x="7920" y="18813"/>
                </a:cubicBezTo>
                <a:close/>
                <a:moveTo>
                  <a:pt x="9540" y="21600"/>
                </a:moveTo>
                <a:cubicBezTo>
                  <a:pt x="9540" y="21600"/>
                  <a:pt x="9540" y="21600"/>
                  <a:pt x="9540" y="21600"/>
                </a:cubicBezTo>
                <a:cubicBezTo>
                  <a:pt x="9180" y="21600"/>
                  <a:pt x="9000" y="21426"/>
                  <a:pt x="9000" y="21077"/>
                </a:cubicBezTo>
                <a:cubicBezTo>
                  <a:pt x="9000" y="20729"/>
                  <a:pt x="9180" y="20555"/>
                  <a:pt x="9540" y="20555"/>
                </a:cubicBezTo>
                <a:cubicBezTo>
                  <a:pt x="12060" y="20555"/>
                  <a:pt x="12060" y="20555"/>
                  <a:pt x="12060" y="20555"/>
                </a:cubicBezTo>
                <a:cubicBezTo>
                  <a:pt x="12420" y="20555"/>
                  <a:pt x="12600" y="20729"/>
                  <a:pt x="12600" y="21077"/>
                </a:cubicBezTo>
                <a:cubicBezTo>
                  <a:pt x="12600" y="21426"/>
                  <a:pt x="12420" y="21600"/>
                  <a:pt x="12060" y="21600"/>
                </a:cubicBezTo>
                <a:cubicBezTo>
                  <a:pt x="9540" y="21600"/>
                  <a:pt x="9540" y="21600"/>
                  <a:pt x="9540" y="21600"/>
                </a:cubicBezTo>
                <a:close/>
                <a:moveTo>
                  <a:pt x="7920" y="20206"/>
                </a:moveTo>
                <a:cubicBezTo>
                  <a:pt x="7920" y="20206"/>
                  <a:pt x="7920" y="20206"/>
                  <a:pt x="7920" y="20206"/>
                </a:cubicBezTo>
                <a:cubicBezTo>
                  <a:pt x="7560" y="20206"/>
                  <a:pt x="7380" y="20032"/>
                  <a:pt x="7380" y="19684"/>
                </a:cubicBezTo>
                <a:cubicBezTo>
                  <a:pt x="7380" y="19510"/>
                  <a:pt x="7560" y="19161"/>
                  <a:pt x="7920" y="19161"/>
                </a:cubicBezTo>
                <a:cubicBezTo>
                  <a:pt x="13680" y="19161"/>
                  <a:pt x="13680" y="19161"/>
                  <a:pt x="13680" y="19161"/>
                </a:cubicBezTo>
                <a:cubicBezTo>
                  <a:pt x="14040" y="19161"/>
                  <a:pt x="14220" y="19510"/>
                  <a:pt x="14220" y="19684"/>
                </a:cubicBezTo>
                <a:cubicBezTo>
                  <a:pt x="14220" y="20032"/>
                  <a:pt x="14040" y="20206"/>
                  <a:pt x="13680" y="20206"/>
                </a:cubicBezTo>
                <a:cubicBezTo>
                  <a:pt x="7920" y="20206"/>
                  <a:pt x="7920" y="20206"/>
                  <a:pt x="7920" y="20206"/>
                </a:cubicBezTo>
                <a:close/>
                <a:moveTo>
                  <a:pt x="15120" y="10452"/>
                </a:moveTo>
                <a:cubicBezTo>
                  <a:pt x="15120" y="10452"/>
                  <a:pt x="15120" y="10452"/>
                  <a:pt x="15120" y="10452"/>
                </a:cubicBezTo>
                <a:cubicBezTo>
                  <a:pt x="14940" y="10277"/>
                  <a:pt x="14760" y="10103"/>
                  <a:pt x="14400" y="9929"/>
                </a:cubicBezTo>
                <a:cubicBezTo>
                  <a:pt x="14220" y="9929"/>
                  <a:pt x="14040" y="9755"/>
                  <a:pt x="14040" y="9755"/>
                </a:cubicBezTo>
                <a:cubicBezTo>
                  <a:pt x="13860" y="9755"/>
                  <a:pt x="13680" y="9755"/>
                  <a:pt x="13500" y="9755"/>
                </a:cubicBezTo>
                <a:cubicBezTo>
                  <a:pt x="12960" y="9755"/>
                  <a:pt x="12600" y="9929"/>
                  <a:pt x="12060" y="10103"/>
                </a:cubicBezTo>
                <a:cubicBezTo>
                  <a:pt x="12060" y="10103"/>
                  <a:pt x="11880" y="9929"/>
                  <a:pt x="11700" y="9929"/>
                </a:cubicBezTo>
                <a:cubicBezTo>
                  <a:pt x="11520" y="9929"/>
                  <a:pt x="11520" y="9755"/>
                  <a:pt x="11340" y="9755"/>
                </a:cubicBezTo>
                <a:cubicBezTo>
                  <a:pt x="11160" y="9755"/>
                  <a:pt x="10980" y="9755"/>
                  <a:pt x="10800" y="9755"/>
                </a:cubicBezTo>
                <a:cubicBezTo>
                  <a:pt x="10620" y="9755"/>
                  <a:pt x="10440" y="9755"/>
                  <a:pt x="10260" y="9755"/>
                </a:cubicBezTo>
                <a:cubicBezTo>
                  <a:pt x="10080" y="9755"/>
                  <a:pt x="10080" y="9929"/>
                  <a:pt x="9900" y="9929"/>
                </a:cubicBezTo>
                <a:cubicBezTo>
                  <a:pt x="9720" y="9929"/>
                  <a:pt x="9540" y="10103"/>
                  <a:pt x="9360" y="10103"/>
                </a:cubicBezTo>
                <a:cubicBezTo>
                  <a:pt x="9360" y="10103"/>
                  <a:pt x="9180" y="9929"/>
                  <a:pt x="9000" y="9929"/>
                </a:cubicBezTo>
                <a:cubicBezTo>
                  <a:pt x="8820" y="9929"/>
                  <a:pt x="8820" y="9755"/>
                  <a:pt x="8640" y="9755"/>
                </a:cubicBezTo>
                <a:cubicBezTo>
                  <a:pt x="8460" y="9755"/>
                  <a:pt x="8280" y="9755"/>
                  <a:pt x="8100" y="9755"/>
                </a:cubicBezTo>
                <a:cubicBezTo>
                  <a:pt x="7560" y="9755"/>
                  <a:pt x="7200" y="9929"/>
                  <a:pt x="6660" y="10103"/>
                </a:cubicBezTo>
                <a:cubicBezTo>
                  <a:pt x="6660" y="10277"/>
                  <a:pt x="6480" y="10277"/>
                  <a:pt x="6300" y="10452"/>
                </a:cubicBezTo>
                <a:cubicBezTo>
                  <a:pt x="6120" y="10626"/>
                  <a:pt x="6120" y="10974"/>
                  <a:pt x="6300" y="11148"/>
                </a:cubicBezTo>
                <a:cubicBezTo>
                  <a:pt x="6660" y="11323"/>
                  <a:pt x="6840" y="11323"/>
                  <a:pt x="7200" y="11148"/>
                </a:cubicBezTo>
                <a:cubicBezTo>
                  <a:pt x="7380" y="10974"/>
                  <a:pt x="7740" y="10800"/>
                  <a:pt x="8100" y="10800"/>
                </a:cubicBezTo>
                <a:cubicBezTo>
                  <a:pt x="8280" y="10800"/>
                  <a:pt x="8280" y="10800"/>
                  <a:pt x="8460" y="10800"/>
                </a:cubicBezTo>
                <a:cubicBezTo>
                  <a:pt x="8460" y="10800"/>
                  <a:pt x="8460" y="10800"/>
                  <a:pt x="8640" y="10800"/>
                </a:cubicBezTo>
                <a:cubicBezTo>
                  <a:pt x="8820" y="10974"/>
                  <a:pt x="9000" y="10974"/>
                  <a:pt x="9000" y="11148"/>
                </a:cubicBezTo>
                <a:cubicBezTo>
                  <a:pt x="9000" y="11148"/>
                  <a:pt x="9000" y="11148"/>
                  <a:pt x="9000" y="11148"/>
                </a:cubicBezTo>
                <a:cubicBezTo>
                  <a:pt x="9000" y="11148"/>
                  <a:pt x="9000" y="11148"/>
                  <a:pt x="9000" y="11148"/>
                </a:cubicBezTo>
                <a:cubicBezTo>
                  <a:pt x="9000" y="11148"/>
                  <a:pt x="9000" y="11148"/>
                  <a:pt x="9000" y="11148"/>
                </a:cubicBezTo>
                <a:cubicBezTo>
                  <a:pt x="9000" y="11148"/>
                  <a:pt x="9000" y="11148"/>
                  <a:pt x="9000" y="11148"/>
                </a:cubicBezTo>
                <a:cubicBezTo>
                  <a:pt x="9000" y="11148"/>
                  <a:pt x="9000" y="11148"/>
                  <a:pt x="9000" y="11148"/>
                </a:cubicBezTo>
                <a:cubicBezTo>
                  <a:pt x="9000" y="11148"/>
                  <a:pt x="9000" y="11148"/>
                  <a:pt x="900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900" y="11148"/>
                  <a:pt x="9900" y="11148"/>
                  <a:pt x="9900" y="11148"/>
                </a:cubicBezTo>
                <a:cubicBezTo>
                  <a:pt x="9900" y="11148"/>
                  <a:pt x="9900" y="11148"/>
                  <a:pt x="9900" y="11148"/>
                </a:cubicBezTo>
                <a:cubicBezTo>
                  <a:pt x="9900" y="11148"/>
                  <a:pt x="9900" y="11148"/>
                  <a:pt x="9900" y="11148"/>
                </a:cubicBezTo>
                <a:cubicBezTo>
                  <a:pt x="9900" y="11148"/>
                  <a:pt x="9900" y="11148"/>
                  <a:pt x="9900" y="11148"/>
                </a:cubicBezTo>
                <a:cubicBezTo>
                  <a:pt x="9900" y="11148"/>
                  <a:pt x="9900" y="11148"/>
                  <a:pt x="9900" y="11148"/>
                </a:cubicBezTo>
                <a:cubicBezTo>
                  <a:pt x="9900" y="10974"/>
                  <a:pt x="10080" y="10974"/>
                  <a:pt x="10260" y="10800"/>
                </a:cubicBezTo>
                <a:cubicBezTo>
                  <a:pt x="10260" y="10800"/>
                  <a:pt x="10440" y="10800"/>
                  <a:pt x="10440" y="10800"/>
                </a:cubicBezTo>
                <a:cubicBezTo>
                  <a:pt x="10620" y="10800"/>
                  <a:pt x="10620" y="10800"/>
                  <a:pt x="10800" y="10800"/>
                </a:cubicBezTo>
                <a:cubicBezTo>
                  <a:pt x="10980" y="10800"/>
                  <a:pt x="10980" y="10800"/>
                  <a:pt x="10980" y="10800"/>
                </a:cubicBezTo>
                <a:cubicBezTo>
                  <a:pt x="11160" y="10800"/>
                  <a:pt x="11160" y="10800"/>
                  <a:pt x="11340" y="10800"/>
                </a:cubicBezTo>
                <a:cubicBezTo>
                  <a:pt x="11340" y="10974"/>
                  <a:pt x="11520" y="10974"/>
                  <a:pt x="11520" y="10974"/>
                </a:cubicBezTo>
                <a:cubicBezTo>
                  <a:pt x="11700" y="10974"/>
                  <a:pt x="11700" y="11148"/>
                  <a:pt x="11700" y="11148"/>
                </a:cubicBezTo>
                <a:cubicBezTo>
                  <a:pt x="11700" y="11148"/>
                  <a:pt x="11700" y="11148"/>
                  <a:pt x="11700" y="11148"/>
                </a:cubicBezTo>
                <a:cubicBezTo>
                  <a:pt x="11700" y="11148"/>
                  <a:pt x="11700" y="11148"/>
                  <a:pt x="11700" y="11148"/>
                </a:cubicBezTo>
                <a:cubicBezTo>
                  <a:pt x="11880" y="11323"/>
                  <a:pt x="12240" y="11323"/>
                  <a:pt x="12420" y="11148"/>
                </a:cubicBezTo>
                <a:cubicBezTo>
                  <a:pt x="12780" y="10974"/>
                  <a:pt x="13140" y="10800"/>
                  <a:pt x="13500" y="10800"/>
                </a:cubicBezTo>
                <a:cubicBezTo>
                  <a:pt x="13680" y="10800"/>
                  <a:pt x="13680" y="10800"/>
                  <a:pt x="13680" y="10800"/>
                </a:cubicBezTo>
                <a:cubicBezTo>
                  <a:pt x="13860" y="10800"/>
                  <a:pt x="13860" y="10800"/>
                  <a:pt x="14040" y="10800"/>
                </a:cubicBezTo>
                <a:cubicBezTo>
                  <a:pt x="14220" y="10974"/>
                  <a:pt x="14400" y="10974"/>
                  <a:pt x="14400" y="11148"/>
                </a:cubicBezTo>
                <a:cubicBezTo>
                  <a:pt x="14760" y="11323"/>
                  <a:pt x="14940" y="11323"/>
                  <a:pt x="15120" y="11148"/>
                </a:cubicBezTo>
                <a:cubicBezTo>
                  <a:pt x="15480" y="10974"/>
                  <a:pt x="15480" y="10626"/>
                  <a:pt x="15120" y="10452"/>
                </a:cubicBezTo>
                <a:close/>
                <a:moveTo>
                  <a:pt x="5220" y="4529"/>
                </a:moveTo>
                <a:cubicBezTo>
                  <a:pt x="5220" y="4529"/>
                  <a:pt x="5220" y="4529"/>
                  <a:pt x="5220" y="4529"/>
                </a:cubicBezTo>
                <a:cubicBezTo>
                  <a:pt x="3960" y="3135"/>
                  <a:pt x="3960" y="3135"/>
                  <a:pt x="3960" y="3135"/>
                </a:cubicBezTo>
                <a:cubicBezTo>
                  <a:pt x="3780" y="2961"/>
                  <a:pt x="3420" y="2961"/>
                  <a:pt x="3060" y="3135"/>
                </a:cubicBezTo>
                <a:cubicBezTo>
                  <a:pt x="2880" y="3310"/>
                  <a:pt x="2880" y="3658"/>
                  <a:pt x="3060" y="3832"/>
                </a:cubicBezTo>
                <a:cubicBezTo>
                  <a:pt x="4500" y="5226"/>
                  <a:pt x="4500" y="5226"/>
                  <a:pt x="4500" y="5226"/>
                </a:cubicBezTo>
                <a:cubicBezTo>
                  <a:pt x="4680" y="5400"/>
                  <a:pt x="5040" y="5400"/>
                  <a:pt x="5220" y="5226"/>
                </a:cubicBezTo>
                <a:cubicBezTo>
                  <a:pt x="5400" y="5052"/>
                  <a:pt x="5400" y="4703"/>
                  <a:pt x="5220" y="4529"/>
                </a:cubicBezTo>
                <a:close/>
                <a:moveTo>
                  <a:pt x="19080" y="10974"/>
                </a:moveTo>
                <a:cubicBezTo>
                  <a:pt x="19080" y="10974"/>
                  <a:pt x="19080" y="10974"/>
                  <a:pt x="19080" y="10974"/>
                </a:cubicBezTo>
                <a:cubicBezTo>
                  <a:pt x="18900" y="10974"/>
                  <a:pt x="18540" y="10800"/>
                  <a:pt x="18540" y="10452"/>
                </a:cubicBezTo>
                <a:cubicBezTo>
                  <a:pt x="18540" y="10277"/>
                  <a:pt x="18900" y="10103"/>
                  <a:pt x="19080" y="10103"/>
                </a:cubicBezTo>
                <a:cubicBezTo>
                  <a:pt x="21060" y="10103"/>
                  <a:pt x="21060" y="10103"/>
                  <a:pt x="21060" y="10103"/>
                </a:cubicBezTo>
                <a:cubicBezTo>
                  <a:pt x="21420" y="10103"/>
                  <a:pt x="21600" y="10277"/>
                  <a:pt x="21600" y="10452"/>
                </a:cubicBezTo>
                <a:cubicBezTo>
                  <a:pt x="21600" y="10800"/>
                  <a:pt x="21420" y="10974"/>
                  <a:pt x="21060" y="10974"/>
                </a:cubicBezTo>
                <a:cubicBezTo>
                  <a:pt x="19080" y="10974"/>
                  <a:pt x="19080" y="10974"/>
                  <a:pt x="19080" y="10974"/>
                </a:cubicBezTo>
                <a:close/>
                <a:moveTo>
                  <a:pt x="17100" y="5226"/>
                </a:moveTo>
                <a:cubicBezTo>
                  <a:pt x="17100" y="5226"/>
                  <a:pt x="17100" y="5226"/>
                  <a:pt x="17100" y="5226"/>
                </a:cubicBezTo>
                <a:cubicBezTo>
                  <a:pt x="18360" y="3832"/>
                  <a:pt x="18360" y="3832"/>
                  <a:pt x="18360" y="3832"/>
                </a:cubicBezTo>
                <a:cubicBezTo>
                  <a:pt x="18720" y="3658"/>
                  <a:pt x="18720" y="3310"/>
                  <a:pt x="18360" y="3135"/>
                </a:cubicBezTo>
                <a:cubicBezTo>
                  <a:pt x="18180" y="2961"/>
                  <a:pt x="17820" y="2961"/>
                  <a:pt x="17640" y="3135"/>
                </a:cubicBezTo>
                <a:cubicBezTo>
                  <a:pt x="16380" y="4529"/>
                  <a:pt x="16380" y="4529"/>
                  <a:pt x="16380" y="4529"/>
                </a:cubicBezTo>
                <a:cubicBezTo>
                  <a:pt x="16200" y="4703"/>
                  <a:pt x="16200" y="5052"/>
                  <a:pt x="16380" y="5226"/>
                </a:cubicBezTo>
                <a:cubicBezTo>
                  <a:pt x="16560" y="5400"/>
                  <a:pt x="16920" y="5400"/>
                  <a:pt x="17100" y="5226"/>
                </a:cubicBezTo>
                <a:close/>
                <a:moveTo>
                  <a:pt x="11340" y="2439"/>
                </a:moveTo>
                <a:cubicBezTo>
                  <a:pt x="11340" y="2439"/>
                  <a:pt x="11340" y="2439"/>
                  <a:pt x="11340" y="2439"/>
                </a:cubicBezTo>
                <a:cubicBezTo>
                  <a:pt x="11340" y="2787"/>
                  <a:pt x="11160" y="2961"/>
                  <a:pt x="10800" y="2961"/>
                </a:cubicBezTo>
                <a:cubicBezTo>
                  <a:pt x="10440" y="2961"/>
                  <a:pt x="10260" y="2787"/>
                  <a:pt x="10260" y="2439"/>
                </a:cubicBezTo>
                <a:cubicBezTo>
                  <a:pt x="10260" y="523"/>
                  <a:pt x="10260" y="523"/>
                  <a:pt x="10260" y="523"/>
                </a:cubicBezTo>
                <a:cubicBezTo>
                  <a:pt x="10260" y="348"/>
                  <a:pt x="10440" y="0"/>
                  <a:pt x="10800" y="0"/>
                </a:cubicBezTo>
                <a:cubicBezTo>
                  <a:pt x="11160" y="0"/>
                  <a:pt x="11340" y="348"/>
                  <a:pt x="11340" y="523"/>
                </a:cubicBezTo>
                <a:cubicBezTo>
                  <a:pt x="11340" y="2439"/>
                  <a:pt x="11340" y="2439"/>
                  <a:pt x="11340" y="2439"/>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25" name="Shape 825"/>
          <p:cNvSpPr/>
          <p:nvPr/>
        </p:nvSpPr>
        <p:spPr>
          <a:xfrm>
            <a:off x="6432550" y="3215482"/>
            <a:ext cx="168276" cy="212726"/>
          </a:xfrm>
          <a:custGeom>
            <a:avLst/>
            <a:gdLst/>
            <a:ahLst/>
            <a:cxnLst>
              <a:cxn ang="0">
                <a:pos x="wd2" y="hd2"/>
              </a:cxn>
              <a:cxn ang="5400000">
                <a:pos x="wd2" y="hd2"/>
              </a:cxn>
              <a:cxn ang="10800000">
                <a:pos x="wd2" y="hd2"/>
              </a:cxn>
              <a:cxn ang="16200000">
                <a:pos x="wd2" y="hd2"/>
              </a:cxn>
            </a:cxnLst>
            <a:rect l="0" t="0" r="r" b="b"/>
            <a:pathLst>
              <a:path w="21600" h="21600" extrusionOk="0">
                <a:moveTo>
                  <a:pt x="1067" y="1678"/>
                </a:moveTo>
                <a:cubicBezTo>
                  <a:pt x="533" y="1678"/>
                  <a:pt x="0" y="1258"/>
                  <a:pt x="0" y="839"/>
                </a:cubicBezTo>
                <a:cubicBezTo>
                  <a:pt x="0" y="419"/>
                  <a:pt x="533" y="0"/>
                  <a:pt x="1067" y="0"/>
                </a:cubicBezTo>
                <a:cubicBezTo>
                  <a:pt x="20533" y="0"/>
                  <a:pt x="20533" y="0"/>
                  <a:pt x="20533" y="0"/>
                </a:cubicBezTo>
                <a:cubicBezTo>
                  <a:pt x="21067" y="0"/>
                  <a:pt x="21600" y="419"/>
                  <a:pt x="21600" y="839"/>
                </a:cubicBezTo>
                <a:cubicBezTo>
                  <a:pt x="21600" y="1258"/>
                  <a:pt x="21067" y="1678"/>
                  <a:pt x="20533" y="1678"/>
                </a:cubicBezTo>
                <a:cubicBezTo>
                  <a:pt x="19733" y="1678"/>
                  <a:pt x="19733" y="1678"/>
                  <a:pt x="19733" y="1678"/>
                </a:cubicBezTo>
                <a:cubicBezTo>
                  <a:pt x="19467" y="4404"/>
                  <a:pt x="18933" y="6501"/>
                  <a:pt x="17867" y="7969"/>
                </a:cubicBezTo>
                <a:cubicBezTo>
                  <a:pt x="17600" y="7969"/>
                  <a:pt x="17600" y="7969"/>
                  <a:pt x="17600" y="7969"/>
                </a:cubicBezTo>
                <a:cubicBezTo>
                  <a:pt x="16533" y="9437"/>
                  <a:pt x="15200" y="10485"/>
                  <a:pt x="13600" y="10905"/>
                </a:cubicBezTo>
                <a:cubicBezTo>
                  <a:pt x="15200" y="11534"/>
                  <a:pt x="16533" y="12583"/>
                  <a:pt x="17600" y="14050"/>
                </a:cubicBezTo>
                <a:cubicBezTo>
                  <a:pt x="17867" y="14050"/>
                  <a:pt x="17867" y="14050"/>
                  <a:pt x="17867" y="14050"/>
                </a:cubicBezTo>
                <a:cubicBezTo>
                  <a:pt x="18667" y="15518"/>
                  <a:pt x="19467" y="17406"/>
                  <a:pt x="19733" y="19922"/>
                </a:cubicBezTo>
                <a:cubicBezTo>
                  <a:pt x="20533" y="19922"/>
                  <a:pt x="20533" y="19922"/>
                  <a:pt x="20533" y="19922"/>
                </a:cubicBezTo>
                <a:cubicBezTo>
                  <a:pt x="21067" y="19922"/>
                  <a:pt x="21600" y="20342"/>
                  <a:pt x="21600" y="20761"/>
                </a:cubicBezTo>
                <a:cubicBezTo>
                  <a:pt x="21600" y="21181"/>
                  <a:pt x="21067" y="21600"/>
                  <a:pt x="20533" y="21600"/>
                </a:cubicBezTo>
                <a:cubicBezTo>
                  <a:pt x="1067" y="21600"/>
                  <a:pt x="1067" y="21600"/>
                  <a:pt x="1067" y="21600"/>
                </a:cubicBezTo>
                <a:cubicBezTo>
                  <a:pt x="533" y="21600"/>
                  <a:pt x="0" y="21181"/>
                  <a:pt x="0" y="20761"/>
                </a:cubicBezTo>
                <a:cubicBezTo>
                  <a:pt x="0" y="20342"/>
                  <a:pt x="533" y="19922"/>
                  <a:pt x="1067" y="19922"/>
                </a:cubicBezTo>
                <a:cubicBezTo>
                  <a:pt x="2133" y="19922"/>
                  <a:pt x="2133" y="19922"/>
                  <a:pt x="2133" y="19922"/>
                </a:cubicBezTo>
                <a:cubicBezTo>
                  <a:pt x="2133" y="17406"/>
                  <a:pt x="2933" y="15518"/>
                  <a:pt x="4000" y="14050"/>
                </a:cubicBezTo>
                <a:cubicBezTo>
                  <a:pt x="4000" y="14050"/>
                  <a:pt x="4000" y="14050"/>
                  <a:pt x="4000" y="14050"/>
                </a:cubicBezTo>
                <a:cubicBezTo>
                  <a:pt x="5067" y="12583"/>
                  <a:pt x="6667" y="11534"/>
                  <a:pt x="8267" y="10905"/>
                </a:cubicBezTo>
                <a:cubicBezTo>
                  <a:pt x="6667" y="10485"/>
                  <a:pt x="5067" y="9437"/>
                  <a:pt x="4000" y="7969"/>
                </a:cubicBezTo>
                <a:cubicBezTo>
                  <a:pt x="4000" y="7969"/>
                  <a:pt x="4000" y="7969"/>
                  <a:pt x="4000" y="7969"/>
                </a:cubicBezTo>
                <a:cubicBezTo>
                  <a:pt x="2933" y="6501"/>
                  <a:pt x="2133" y="4404"/>
                  <a:pt x="2133" y="1678"/>
                </a:cubicBezTo>
                <a:cubicBezTo>
                  <a:pt x="1067" y="1678"/>
                  <a:pt x="1067" y="1678"/>
                  <a:pt x="1067" y="1678"/>
                </a:cubicBezTo>
                <a:close/>
                <a:moveTo>
                  <a:pt x="18400" y="19922"/>
                </a:moveTo>
                <a:cubicBezTo>
                  <a:pt x="18400" y="19922"/>
                  <a:pt x="18400" y="19922"/>
                  <a:pt x="18400" y="19922"/>
                </a:cubicBezTo>
                <a:cubicBezTo>
                  <a:pt x="17600" y="18245"/>
                  <a:pt x="16267" y="16986"/>
                  <a:pt x="14667" y="16148"/>
                </a:cubicBezTo>
                <a:cubicBezTo>
                  <a:pt x="13600" y="15728"/>
                  <a:pt x="12267" y="15518"/>
                  <a:pt x="10933" y="15518"/>
                </a:cubicBezTo>
                <a:cubicBezTo>
                  <a:pt x="9600" y="15518"/>
                  <a:pt x="8267" y="15728"/>
                  <a:pt x="6933" y="16148"/>
                </a:cubicBezTo>
                <a:cubicBezTo>
                  <a:pt x="5333" y="16986"/>
                  <a:pt x="4000" y="18245"/>
                  <a:pt x="3467" y="19922"/>
                </a:cubicBezTo>
                <a:cubicBezTo>
                  <a:pt x="18400" y="19922"/>
                  <a:pt x="18400" y="19922"/>
                  <a:pt x="18400" y="19922"/>
                </a:cubicBezTo>
                <a:close/>
                <a:moveTo>
                  <a:pt x="3733" y="17196"/>
                </a:moveTo>
                <a:cubicBezTo>
                  <a:pt x="3733" y="17196"/>
                  <a:pt x="3733" y="17196"/>
                  <a:pt x="3733" y="17196"/>
                </a:cubicBezTo>
                <a:cubicBezTo>
                  <a:pt x="4533" y="16357"/>
                  <a:pt x="5333" y="15728"/>
                  <a:pt x="6400" y="15309"/>
                </a:cubicBezTo>
                <a:cubicBezTo>
                  <a:pt x="7733" y="14680"/>
                  <a:pt x="9333" y="14470"/>
                  <a:pt x="10933" y="14470"/>
                </a:cubicBezTo>
                <a:cubicBezTo>
                  <a:pt x="12533" y="14470"/>
                  <a:pt x="13867" y="14680"/>
                  <a:pt x="15467" y="15309"/>
                </a:cubicBezTo>
                <a:cubicBezTo>
                  <a:pt x="16267" y="15728"/>
                  <a:pt x="17333" y="16357"/>
                  <a:pt x="17867" y="17196"/>
                </a:cubicBezTo>
                <a:cubicBezTo>
                  <a:pt x="17600" y="16148"/>
                  <a:pt x="17067" y="15309"/>
                  <a:pt x="16533" y="14680"/>
                </a:cubicBezTo>
                <a:cubicBezTo>
                  <a:pt x="16533" y="14470"/>
                  <a:pt x="16533" y="14470"/>
                  <a:pt x="16533" y="14470"/>
                </a:cubicBezTo>
                <a:cubicBezTo>
                  <a:pt x="15467" y="12792"/>
                  <a:pt x="13600" y="11953"/>
                  <a:pt x="11733" y="11534"/>
                </a:cubicBezTo>
                <a:cubicBezTo>
                  <a:pt x="11733" y="11534"/>
                  <a:pt x="11733" y="11534"/>
                  <a:pt x="11733" y="11534"/>
                </a:cubicBezTo>
                <a:cubicBezTo>
                  <a:pt x="11733" y="11534"/>
                  <a:pt x="11733" y="11534"/>
                  <a:pt x="11733" y="11534"/>
                </a:cubicBezTo>
                <a:cubicBezTo>
                  <a:pt x="11467" y="11324"/>
                  <a:pt x="11467" y="11324"/>
                  <a:pt x="11467" y="11324"/>
                </a:cubicBezTo>
                <a:cubicBezTo>
                  <a:pt x="11467" y="11324"/>
                  <a:pt x="11467" y="11324"/>
                  <a:pt x="11467" y="11324"/>
                </a:cubicBezTo>
                <a:cubicBezTo>
                  <a:pt x="11467" y="11324"/>
                  <a:pt x="11467" y="11324"/>
                  <a:pt x="11467" y="11324"/>
                </a:cubicBezTo>
                <a:cubicBezTo>
                  <a:pt x="11467" y="11324"/>
                  <a:pt x="11467" y="11324"/>
                  <a:pt x="11467" y="11324"/>
                </a:cubicBezTo>
                <a:cubicBezTo>
                  <a:pt x="11467" y="11324"/>
                  <a:pt x="11467" y="11324"/>
                  <a:pt x="11467" y="11324"/>
                </a:cubicBezTo>
                <a:cubicBezTo>
                  <a:pt x="11467" y="11324"/>
                  <a:pt x="11467" y="11324"/>
                  <a:pt x="11467" y="11324"/>
                </a:cubicBezTo>
                <a:cubicBezTo>
                  <a:pt x="11467" y="11324"/>
                  <a:pt x="11467" y="11324"/>
                  <a:pt x="11467" y="11115"/>
                </a:cubicBezTo>
                <a:cubicBezTo>
                  <a:pt x="11200" y="11115"/>
                  <a:pt x="11200" y="11115"/>
                  <a:pt x="11200" y="11115"/>
                </a:cubicBezTo>
                <a:cubicBezTo>
                  <a:pt x="11200" y="11115"/>
                  <a:pt x="11200" y="11115"/>
                  <a:pt x="11200" y="11115"/>
                </a:cubicBezTo>
                <a:cubicBezTo>
                  <a:pt x="11200" y="11115"/>
                  <a:pt x="11200" y="11115"/>
                  <a:pt x="11200" y="11115"/>
                </a:cubicBezTo>
                <a:cubicBezTo>
                  <a:pt x="11200" y="11115"/>
                  <a:pt x="11200" y="11115"/>
                  <a:pt x="11200" y="11115"/>
                </a:cubicBezTo>
                <a:cubicBezTo>
                  <a:pt x="11200" y="10905"/>
                  <a:pt x="11200" y="10905"/>
                  <a:pt x="11200" y="10905"/>
                </a:cubicBezTo>
                <a:cubicBezTo>
                  <a:pt x="11200" y="10905"/>
                  <a:pt x="11200" y="10905"/>
                  <a:pt x="11200" y="10905"/>
                </a:cubicBezTo>
                <a:cubicBezTo>
                  <a:pt x="11200" y="10905"/>
                  <a:pt x="11200" y="10905"/>
                  <a:pt x="11200" y="10905"/>
                </a:cubicBezTo>
                <a:cubicBezTo>
                  <a:pt x="11200" y="10905"/>
                  <a:pt x="11200" y="10905"/>
                  <a:pt x="11200" y="10905"/>
                </a:cubicBezTo>
                <a:cubicBezTo>
                  <a:pt x="11200" y="10905"/>
                  <a:pt x="11200" y="10905"/>
                  <a:pt x="11200" y="10905"/>
                </a:cubicBezTo>
                <a:cubicBezTo>
                  <a:pt x="11200" y="10905"/>
                  <a:pt x="11200" y="10905"/>
                  <a:pt x="11200" y="10695"/>
                </a:cubicBezTo>
                <a:cubicBezTo>
                  <a:pt x="11467" y="10695"/>
                  <a:pt x="11467" y="10695"/>
                  <a:pt x="11467" y="10695"/>
                </a:cubicBezTo>
                <a:cubicBezTo>
                  <a:pt x="11467" y="10695"/>
                  <a:pt x="11467" y="10695"/>
                  <a:pt x="11467" y="10695"/>
                </a:cubicBezTo>
                <a:cubicBezTo>
                  <a:pt x="11467" y="10695"/>
                  <a:pt x="11467" y="10695"/>
                  <a:pt x="11467" y="10695"/>
                </a:cubicBezTo>
                <a:cubicBezTo>
                  <a:pt x="11467" y="10695"/>
                  <a:pt x="11467" y="10695"/>
                  <a:pt x="11467" y="10695"/>
                </a:cubicBezTo>
                <a:cubicBezTo>
                  <a:pt x="11467" y="10695"/>
                  <a:pt x="11467" y="10695"/>
                  <a:pt x="11467" y="10695"/>
                </a:cubicBezTo>
                <a:cubicBezTo>
                  <a:pt x="11467" y="10695"/>
                  <a:pt x="11467" y="10695"/>
                  <a:pt x="11467" y="10695"/>
                </a:cubicBezTo>
                <a:cubicBezTo>
                  <a:pt x="11467" y="10695"/>
                  <a:pt x="11467" y="10695"/>
                  <a:pt x="11467" y="10695"/>
                </a:cubicBezTo>
                <a:cubicBezTo>
                  <a:pt x="11467" y="10485"/>
                  <a:pt x="11467" y="10485"/>
                  <a:pt x="11733" y="10485"/>
                </a:cubicBezTo>
                <a:cubicBezTo>
                  <a:pt x="11733" y="10485"/>
                  <a:pt x="11733" y="10485"/>
                  <a:pt x="11733" y="10485"/>
                </a:cubicBezTo>
                <a:cubicBezTo>
                  <a:pt x="11733" y="10485"/>
                  <a:pt x="11733" y="10485"/>
                  <a:pt x="11733" y="10485"/>
                </a:cubicBezTo>
                <a:cubicBezTo>
                  <a:pt x="13600" y="10066"/>
                  <a:pt x="15467" y="9227"/>
                  <a:pt x="16533" y="7340"/>
                </a:cubicBezTo>
                <a:cubicBezTo>
                  <a:pt x="16533" y="7340"/>
                  <a:pt x="16533" y="7340"/>
                  <a:pt x="16533" y="7340"/>
                </a:cubicBezTo>
                <a:cubicBezTo>
                  <a:pt x="17600" y="6082"/>
                  <a:pt x="18400" y="4194"/>
                  <a:pt x="18400" y="1678"/>
                </a:cubicBezTo>
                <a:cubicBezTo>
                  <a:pt x="3200" y="1678"/>
                  <a:pt x="3200" y="1678"/>
                  <a:pt x="3200" y="1678"/>
                </a:cubicBezTo>
                <a:cubicBezTo>
                  <a:pt x="3467" y="4194"/>
                  <a:pt x="4000" y="6082"/>
                  <a:pt x="5067" y="7340"/>
                </a:cubicBezTo>
                <a:cubicBezTo>
                  <a:pt x="5067" y="7340"/>
                  <a:pt x="5067" y="7340"/>
                  <a:pt x="5067" y="7340"/>
                </a:cubicBezTo>
                <a:cubicBezTo>
                  <a:pt x="6400" y="9227"/>
                  <a:pt x="8267" y="10066"/>
                  <a:pt x="10133" y="10485"/>
                </a:cubicBezTo>
                <a:cubicBezTo>
                  <a:pt x="10133" y="10485"/>
                  <a:pt x="10133" y="10485"/>
                  <a:pt x="10133" y="10485"/>
                </a:cubicBezTo>
                <a:cubicBezTo>
                  <a:pt x="10133" y="10485"/>
                  <a:pt x="10133" y="10485"/>
                  <a:pt x="10133" y="10485"/>
                </a:cubicBezTo>
                <a:cubicBezTo>
                  <a:pt x="10133" y="10485"/>
                  <a:pt x="10133" y="10485"/>
                  <a:pt x="10133" y="10695"/>
                </a:cubicBezTo>
                <a:cubicBezTo>
                  <a:pt x="10133" y="10695"/>
                  <a:pt x="10133" y="10695"/>
                  <a:pt x="10133" y="10695"/>
                </a:cubicBezTo>
                <a:cubicBezTo>
                  <a:pt x="10400" y="10695"/>
                  <a:pt x="10400" y="10695"/>
                  <a:pt x="10400" y="10695"/>
                </a:cubicBezTo>
                <a:cubicBezTo>
                  <a:pt x="10400" y="10695"/>
                  <a:pt x="10400" y="10695"/>
                  <a:pt x="10400" y="10695"/>
                </a:cubicBezTo>
                <a:cubicBezTo>
                  <a:pt x="10400" y="10695"/>
                  <a:pt x="10400" y="10695"/>
                  <a:pt x="10400" y="10695"/>
                </a:cubicBezTo>
                <a:cubicBezTo>
                  <a:pt x="10400" y="10695"/>
                  <a:pt x="10400" y="10695"/>
                  <a:pt x="10400" y="10695"/>
                </a:cubicBezTo>
                <a:cubicBezTo>
                  <a:pt x="10400" y="10695"/>
                  <a:pt x="10400" y="10695"/>
                  <a:pt x="10400" y="10695"/>
                </a:cubicBezTo>
                <a:cubicBezTo>
                  <a:pt x="10400" y="10695"/>
                  <a:pt x="10400" y="10695"/>
                  <a:pt x="10400" y="10695"/>
                </a:cubicBezTo>
                <a:cubicBezTo>
                  <a:pt x="10400" y="10905"/>
                  <a:pt x="10400" y="10905"/>
                  <a:pt x="10400" y="10905"/>
                </a:cubicBezTo>
                <a:cubicBezTo>
                  <a:pt x="10400" y="10905"/>
                  <a:pt x="10400" y="10905"/>
                  <a:pt x="10400" y="10905"/>
                </a:cubicBezTo>
                <a:cubicBezTo>
                  <a:pt x="10400" y="10905"/>
                  <a:pt x="10400" y="10905"/>
                  <a:pt x="10400" y="10905"/>
                </a:cubicBezTo>
                <a:cubicBezTo>
                  <a:pt x="10400" y="10905"/>
                  <a:pt x="10400" y="10905"/>
                  <a:pt x="10400" y="10905"/>
                </a:cubicBezTo>
                <a:cubicBezTo>
                  <a:pt x="10400" y="10905"/>
                  <a:pt x="10400" y="10905"/>
                  <a:pt x="10400" y="10905"/>
                </a:cubicBezTo>
                <a:cubicBezTo>
                  <a:pt x="10400" y="11115"/>
                  <a:pt x="10400" y="11115"/>
                  <a:pt x="10400" y="11115"/>
                </a:cubicBezTo>
                <a:cubicBezTo>
                  <a:pt x="10400" y="11115"/>
                  <a:pt x="10400" y="11115"/>
                  <a:pt x="10400" y="11115"/>
                </a:cubicBezTo>
                <a:cubicBezTo>
                  <a:pt x="10400" y="11115"/>
                  <a:pt x="10400" y="11115"/>
                  <a:pt x="10400" y="11115"/>
                </a:cubicBezTo>
                <a:cubicBezTo>
                  <a:pt x="10400" y="11115"/>
                  <a:pt x="10400" y="11115"/>
                  <a:pt x="10400" y="11115"/>
                </a:cubicBezTo>
                <a:cubicBezTo>
                  <a:pt x="10400" y="11115"/>
                  <a:pt x="10400" y="11115"/>
                  <a:pt x="10400" y="11115"/>
                </a:cubicBezTo>
                <a:cubicBezTo>
                  <a:pt x="10400" y="11324"/>
                  <a:pt x="10400" y="11324"/>
                  <a:pt x="10400" y="11324"/>
                </a:cubicBezTo>
                <a:cubicBezTo>
                  <a:pt x="10400" y="11324"/>
                  <a:pt x="10400" y="11324"/>
                  <a:pt x="10400" y="11324"/>
                </a:cubicBezTo>
                <a:cubicBezTo>
                  <a:pt x="10400" y="11324"/>
                  <a:pt x="10400" y="11324"/>
                  <a:pt x="10400" y="11324"/>
                </a:cubicBezTo>
                <a:cubicBezTo>
                  <a:pt x="10400" y="11324"/>
                  <a:pt x="10400" y="11324"/>
                  <a:pt x="10400" y="11324"/>
                </a:cubicBezTo>
                <a:cubicBezTo>
                  <a:pt x="10133" y="11324"/>
                  <a:pt x="10133" y="11324"/>
                  <a:pt x="10133" y="11324"/>
                </a:cubicBezTo>
                <a:cubicBezTo>
                  <a:pt x="10133" y="11324"/>
                  <a:pt x="10133" y="11324"/>
                  <a:pt x="10133" y="11324"/>
                </a:cubicBezTo>
                <a:cubicBezTo>
                  <a:pt x="10133" y="11324"/>
                  <a:pt x="10133" y="11324"/>
                  <a:pt x="10133" y="11534"/>
                </a:cubicBezTo>
                <a:cubicBezTo>
                  <a:pt x="10133" y="11534"/>
                  <a:pt x="10133" y="11534"/>
                  <a:pt x="10133" y="11534"/>
                </a:cubicBezTo>
                <a:cubicBezTo>
                  <a:pt x="10133" y="11534"/>
                  <a:pt x="10133" y="11534"/>
                  <a:pt x="10133" y="11534"/>
                </a:cubicBezTo>
                <a:cubicBezTo>
                  <a:pt x="8267" y="11953"/>
                  <a:pt x="6400" y="12792"/>
                  <a:pt x="5067" y="14470"/>
                </a:cubicBezTo>
                <a:cubicBezTo>
                  <a:pt x="5067" y="14680"/>
                  <a:pt x="5067" y="14680"/>
                  <a:pt x="5067" y="14680"/>
                </a:cubicBezTo>
                <a:cubicBezTo>
                  <a:pt x="4533" y="15309"/>
                  <a:pt x="4267" y="16148"/>
                  <a:pt x="3733" y="17196"/>
                </a:cubicBezTo>
                <a:close/>
                <a:moveTo>
                  <a:pt x="5333" y="5872"/>
                </a:moveTo>
                <a:cubicBezTo>
                  <a:pt x="5333" y="5872"/>
                  <a:pt x="5333" y="5872"/>
                  <a:pt x="5333" y="5872"/>
                </a:cubicBezTo>
                <a:cubicBezTo>
                  <a:pt x="5867" y="6920"/>
                  <a:pt x="6400" y="7759"/>
                  <a:pt x="7467" y="8388"/>
                </a:cubicBezTo>
                <a:cubicBezTo>
                  <a:pt x="8267" y="9017"/>
                  <a:pt x="9067" y="9437"/>
                  <a:pt x="10400" y="9647"/>
                </a:cubicBezTo>
                <a:cubicBezTo>
                  <a:pt x="10400" y="9647"/>
                  <a:pt x="10400" y="9647"/>
                  <a:pt x="10400" y="9647"/>
                </a:cubicBezTo>
                <a:cubicBezTo>
                  <a:pt x="10400" y="9647"/>
                  <a:pt x="10400" y="9647"/>
                  <a:pt x="10400" y="9647"/>
                </a:cubicBezTo>
                <a:cubicBezTo>
                  <a:pt x="10667" y="9856"/>
                  <a:pt x="10667" y="9856"/>
                  <a:pt x="10667" y="9856"/>
                </a:cubicBezTo>
                <a:cubicBezTo>
                  <a:pt x="10667" y="9856"/>
                  <a:pt x="10667" y="9856"/>
                  <a:pt x="10667" y="9856"/>
                </a:cubicBezTo>
                <a:cubicBezTo>
                  <a:pt x="10667" y="9856"/>
                  <a:pt x="10667" y="9856"/>
                  <a:pt x="10667" y="9856"/>
                </a:cubicBezTo>
                <a:cubicBezTo>
                  <a:pt x="10667" y="9856"/>
                  <a:pt x="10667" y="9856"/>
                  <a:pt x="10667" y="9856"/>
                </a:cubicBezTo>
                <a:cubicBezTo>
                  <a:pt x="10933" y="9856"/>
                  <a:pt x="10933" y="9856"/>
                  <a:pt x="11200" y="9856"/>
                </a:cubicBezTo>
                <a:cubicBezTo>
                  <a:pt x="11200" y="9856"/>
                  <a:pt x="11200" y="9856"/>
                  <a:pt x="11200" y="9856"/>
                </a:cubicBezTo>
                <a:cubicBezTo>
                  <a:pt x="11467" y="9647"/>
                  <a:pt x="11467" y="9647"/>
                  <a:pt x="11467" y="9647"/>
                </a:cubicBezTo>
                <a:cubicBezTo>
                  <a:pt x="11467" y="9647"/>
                  <a:pt x="11467" y="9647"/>
                  <a:pt x="11467" y="9647"/>
                </a:cubicBezTo>
                <a:cubicBezTo>
                  <a:pt x="11467" y="9647"/>
                  <a:pt x="11467" y="9647"/>
                  <a:pt x="11467" y="9647"/>
                </a:cubicBezTo>
                <a:cubicBezTo>
                  <a:pt x="12533" y="9437"/>
                  <a:pt x="13600" y="9017"/>
                  <a:pt x="14400" y="8388"/>
                </a:cubicBezTo>
                <a:cubicBezTo>
                  <a:pt x="14400" y="8388"/>
                  <a:pt x="14400" y="8388"/>
                  <a:pt x="14400" y="8388"/>
                </a:cubicBezTo>
                <a:cubicBezTo>
                  <a:pt x="15200" y="7759"/>
                  <a:pt x="16000" y="6920"/>
                  <a:pt x="16267" y="5872"/>
                </a:cubicBezTo>
                <a:cubicBezTo>
                  <a:pt x="16533" y="5662"/>
                  <a:pt x="16267" y="5452"/>
                  <a:pt x="16000" y="5243"/>
                </a:cubicBezTo>
                <a:cubicBezTo>
                  <a:pt x="15733" y="5243"/>
                  <a:pt x="15467" y="5243"/>
                  <a:pt x="15200" y="5452"/>
                </a:cubicBezTo>
                <a:cubicBezTo>
                  <a:pt x="14933" y="6291"/>
                  <a:pt x="14400" y="7130"/>
                  <a:pt x="13600" y="7550"/>
                </a:cubicBezTo>
                <a:cubicBezTo>
                  <a:pt x="12800" y="8179"/>
                  <a:pt x="12000" y="8598"/>
                  <a:pt x="10933" y="8808"/>
                </a:cubicBezTo>
                <a:cubicBezTo>
                  <a:pt x="10933" y="8808"/>
                  <a:pt x="10933" y="8808"/>
                  <a:pt x="10933" y="8808"/>
                </a:cubicBezTo>
                <a:cubicBezTo>
                  <a:pt x="10933" y="8808"/>
                  <a:pt x="10933" y="8808"/>
                  <a:pt x="10933" y="8808"/>
                </a:cubicBezTo>
                <a:cubicBezTo>
                  <a:pt x="10933" y="8808"/>
                  <a:pt x="10933" y="8808"/>
                  <a:pt x="10933" y="8808"/>
                </a:cubicBezTo>
                <a:cubicBezTo>
                  <a:pt x="10933" y="8808"/>
                  <a:pt x="10933" y="8808"/>
                  <a:pt x="10933" y="8808"/>
                </a:cubicBezTo>
                <a:cubicBezTo>
                  <a:pt x="10667" y="8808"/>
                  <a:pt x="10667" y="8808"/>
                  <a:pt x="10667" y="8808"/>
                </a:cubicBezTo>
                <a:cubicBezTo>
                  <a:pt x="10667" y="8808"/>
                  <a:pt x="10667" y="8808"/>
                  <a:pt x="10667" y="8808"/>
                </a:cubicBezTo>
                <a:cubicBezTo>
                  <a:pt x="9600" y="8598"/>
                  <a:pt x="8800" y="8179"/>
                  <a:pt x="8267" y="7550"/>
                </a:cubicBezTo>
                <a:cubicBezTo>
                  <a:pt x="7467" y="7130"/>
                  <a:pt x="6933" y="6291"/>
                  <a:pt x="6400" y="5452"/>
                </a:cubicBezTo>
                <a:cubicBezTo>
                  <a:pt x="6400" y="5243"/>
                  <a:pt x="6133" y="5243"/>
                  <a:pt x="5600" y="5243"/>
                </a:cubicBezTo>
                <a:cubicBezTo>
                  <a:pt x="5333" y="5452"/>
                  <a:pt x="5333" y="5662"/>
                  <a:pt x="5333" y="5872"/>
                </a:cubicBezTo>
                <a:close/>
                <a:moveTo>
                  <a:pt x="10933" y="8808"/>
                </a:moveTo>
                <a:cubicBezTo>
                  <a:pt x="10933" y="8808"/>
                  <a:pt x="10933" y="8808"/>
                  <a:pt x="10933" y="8808"/>
                </a:cubicBezTo>
                <a:cubicBezTo>
                  <a:pt x="10933" y="8808"/>
                  <a:pt x="10933" y="8808"/>
                  <a:pt x="10933" y="8808"/>
                </a:cubicBezTo>
                <a:cubicBezTo>
                  <a:pt x="10933" y="8808"/>
                  <a:pt x="10933" y="8808"/>
                  <a:pt x="10933" y="8808"/>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26" name="Shape 826"/>
          <p:cNvSpPr/>
          <p:nvPr/>
        </p:nvSpPr>
        <p:spPr>
          <a:xfrm>
            <a:off x="3515444" y="2416640"/>
            <a:ext cx="227162" cy="230518"/>
          </a:xfrm>
          <a:custGeom>
            <a:avLst/>
            <a:gdLst/>
            <a:ahLst/>
            <a:cxnLst>
              <a:cxn ang="0">
                <a:pos x="wd2" y="hd2"/>
              </a:cxn>
              <a:cxn ang="5400000">
                <a:pos x="wd2" y="hd2"/>
              </a:cxn>
              <a:cxn ang="10800000">
                <a:pos x="wd2" y="hd2"/>
              </a:cxn>
              <a:cxn ang="16200000">
                <a:pos x="wd2" y="hd2"/>
              </a:cxn>
            </a:cxnLst>
            <a:rect l="0" t="0" r="r" b="b"/>
            <a:pathLst>
              <a:path w="21464" h="21483" extrusionOk="0">
                <a:moveTo>
                  <a:pt x="15191" y="10683"/>
                </a:moveTo>
                <a:cubicBezTo>
                  <a:pt x="11624" y="10683"/>
                  <a:pt x="11624" y="10683"/>
                  <a:pt x="11624" y="10683"/>
                </a:cubicBezTo>
                <a:cubicBezTo>
                  <a:pt x="11624" y="4704"/>
                  <a:pt x="11624" y="4704"/>
                  <a:pt x="11624" y="4704"/>
                </a:cubicBezTo>
                <a:cubicBezTo>
                  <a:pt x="11624" y="4319"/>
                  <a:pt x="11227" y="3933"/>
                  <a:pt x="10831" y="3933"/>
                </a:cubicBezTo>
                <a:cubicBezTo>
                  <a:pt x="10237" y="3933"/>
                  <a:pt x="10038" y="4319"/>
                  <a:pt x="10038" y="4704"/>
                </a:cubicBezTo>
                <a:cubicBezTo>
                  <a:pt x="10038" y="11454"/>
                  <a:pt x="10038" y="11454"/>
                  <a:pt x="10038" y="11454"/>
                </a:cubicBezTo>
                <a:cubicBezTo>
                  <a:pt x="10038" y="12033"/>
                  <a:pt x="10237" y="12226"/>
                  <a:pt x="10831" y="12226"/>
                </a:cubicBezTo>
                <a:cubicBezTo>
                  <a:pt x="15191" y="12226"/>
                  <a:pt x="15191" y="12226"/>
                  <a:pt x="15191" y="12226"/>
                </a:cubicBezTo>
                <a:cubicBezTo>
                  <a:pt x="15587" y="12226"/>
                  <a:pt x="15983" y="12033"/>
                  <a:pt x="15983" y="11454"/>
                </a:cubicBezTo>
                <a:cubicBezTo>
                  <a:pt x="15983" y="11069"/>
                  <a:pt x="15587" y="10683"/>
                  <a:pt x="15191" y="10683"/>
                </a:cubicBezTo>
                <a:close/>
                <a:moveTo>
                  <a:pt x="17965" y="4512"/>
                </a:moveTo>
                <a:cubicBezTo>
                  <a:pt x="17965" y="4512"/>
                  <a:pt x="17965" y="4512"/>
                  <a:pt x="17965" y="4512"/>
                </a:cubicBezTo>
                <a:cubicBezTo>
                  <a:pt x="16182" y="2776"/>
                  <a:pt x="13605" y="1619"/>
                  <a:pt x="10831" y="1619"/>
                </a:cubicBezTo>
                <a:cubicBezTo>
                  <a:pt x="7859" y="1619"/>
                  <a:pt x="5481" y="2776"/>
                  <a:pt x="3499" y="4512"/>
                </a:cubicBezTo>
                <a:cubicBezTo>
                  <a:pt x="3499" y="4512"/>
                  <a:pt x="3499" y="4512"/>
                  <a:pt x="3499" y="4512"/>
                </a:cubicBezTo>
                <a:cubicBezTo>
                  <a:pt x="1715" y="6247"/>
                  <a:pt x="526" y="8754"/>
                  <a:pt x="526" y="11454"/>
                </a:cubicBezTo>
                <a:cubicBezTo>
                  <a:pt x="526" y="14347"/>
                  <a:pt x="1715" y="16662"/>
                  <a:pt x="3499" y="18590"/>
                </a:cubicBezTo>
                <a:cubicBezTo>
                  <a:pt x="3499" y="18590"/>
                  <a:pt x="3499" y="18590"/>
                  <a:pt x="3499" y="18590"/>
                </a:cubicBezTo>
                <a:cubicBezTo>
                  <a:pt x="5481" y="20326"/>
                  <a:pt x="7859" y="21483"/>
                  <a:pt x="10831" y="21483"/>
                </a:cubicBezTo>
                <a:cubicBezTo>
                  <a:pt x="13605" y="21483"/>
                  <a:pt x="16182" y="20326"/>
                  <a:pt x="17965" y="18590"/>
                </a:cubicBezTo>
                <a:cubicBezTo>
                  <a:pt x="17965" y="18590"/>
                  <a:pt x="17965" y="18590"/>
                  <a:pt x="17965" y="18590"/>
                </a:cubicBezTo>
                <a:cubicBezTo>
                  <a:pt x="17965" y="18590"/>
                  <a:pt x="17965" y="18590"/>
                  <a:pt x="17965" y="18590"/>
                </a:cubicBezTo>
                <a:cubicBezTo>
                  <a:pt x="19749" y="16662"/>
                  <a:pt x="20938" y="14347"/>
                  <a:pt x="20938" y="11454"/>
                </a:cubicBezTo>
                <a:cubicBezTo>
                  <a:pt x="20938" y="8754"/>
                  <a:pt x="19749" y="6440"/>
                  <a:pt x="17965" y="4512"/>
                </a:cubicBezTo>
                <a:cubicBezTo>
                  <a:pt x="17965" y="4512"/>
                  <a:pt x="17965" y="4512"/>
                  <a:pt x="17965" y="4512"/>
                </a:cubicBezTo>
                <a:close/>
                <a:moveTo>
                  <a:pt x="16776" y="17433"/>
                </a:moveTo>
                <a:cubicBezTo>
                  <a:pt x="16776" y="17433"/>
                  <a:pt x="16776" y="17433"/>
                  <a:pt x="16776" y="17433"/>
                </a:cubicBezTo>
                <a:cubicBezTo>
                  <a:pt x="15191" y="18976"/>
                  <a:pt x="13209" y="19940"/>
                  <a:pt x="10831" y="19940"/>
                </a:cubicBezTo>
                <a:cubicBezTo>
                  <a:pt x="8453" y="19940"/>
                  <a:pt x="6273" y="18976"/>
                  <a:pt x="4688" y="17433"/>
                </a:cubicBezTo>
                <a:cubicBezTo>
                  <a:pt x="4688" y="17433"/>
                  <a:pt x="4688" y="17433"/>
                  <a:pt x="4688" y="17433"/>
                </a:cubicBezTo>
                <a:cubicBezTo>
                  <a:pt x="3103" y="15890"/>
                  <a:pt x="2112" y="13769"/>
                  <a:pt x="2112" y="11454"/>
                </a:cubicBezTo>
                <a:cubicBezTo>
                  <a:pt x="2112" y="9140"/>
                  <a:pt x="3103" y="7212"/>
                  <a:pt x="4688" y="5669"/>
                </a:cubicBezTo>
                <a:cubicBezTo>
                  <a:pt x="4688" y="5669"/>
                  <a:pt x="4688" y="5669"/>
                  <a:pt x="4688" y="5669"/>
                </a:cubicBezTo>
                <a:cubicBezTo>
                  <a:pt x="6273" y="4126"/>
                  <a:pt x="8453" y="3162"/>
                  <a:pt x="10831" y="3162"/>
                </a:cubicBezTo>
                <a:cubicBezTo>
                  <a:pt x="13209" y="3162"/>
                  <a:pt x="15191" y="4126"/>
                  <a:pt x="16776" y="5669"/>
                </a:cubicBezTo>
                <a:cubicBezTo>
                  <a:pt x="16974" y="5669"/>
                  <a:pt x="16974" y="5669"/>
                  <a:pt x="16974" y="5669"/>
                </a:cubicBezTo>
                <a:cubicBezTo>
                  <a:pt x="18361" y="7212"/>
                  <a:pt x="19352" y="9333"/>
                  <a:pt x="19352" y="11454"/>
                </a:cubicBezTo>
                <a:cubicBezTo>
                  <a:pt x="19352" y="13769"/>
                  <a:pt x="18361" y="15890"/>
                  <a:pt x="16776" y="17433"/>
                </a:cubicBezTo>
                <a:close/>
                <a:moveTo>
                  <a:pt x="21334" y="4512"/>
                </a:moveTo>
                <a:cubicBezTo>
                  <a:pt x="21334" y="4512"/>
                  <a:pt x="21334" y="4512"/>
                  <a:pt x="21334" y="4512"/>
                </a:cubicBezTo>
                <a:cubicBezTo>
                  <a:pt x="21136" y="4319"/>
                  <a:pt x="20938" y="3933"/>
                  <a:pt x="20541" y="3547"/>
                </a:cubicBezTo>
                <a:cubicBezTo>
                  <a:pt x="20343" y="3354"/>
                  <a:pt x="20145" y="2969"/>
                  <a:pt x="19749" y="2776"/>
                </a:cubicBezTo>
                <a:cubicBezTo>
                  <a:pt x="19550" y="2390"/>
                  <a:pt x="19154" y="2197"/>
                  <a:pt x="18956" y="2004"/>
                </a:cubicBezTo>
                <a:cubicBezTo>
                  <a:pt x="18956" y="2004"/>
                  <a:pt x="18956" y="2004"/>
                  <a:pt x="18956" y="2004"/>
                </a:cubicBezTo>
                <a:cubicBezTo>
                  <a:pt x="18560" y="1619"/>
                  <a:pt x="18163" y="1426"/>
                  <a:pt x="17965" y="1233"/>
                </a:cubicBezTo>
                <a:cubicBezTo>
                  <a:pt x="17569" y="1040"/>
                  <a:pt x="17172" y="847"/>
                  <a:pt x="16776" y="654"/>
                </a:cubicBezTo>
                <a:cubicBezTo>
                  <a:pt x="16578" y="462"/>
                  <a:pt x="16182" y="269"/>
                  <a:pt x="15785" y="76"/>
                </a:cubicBezTo>
                <a:cubicBezTo>
                  <a:pt x="15389" y="-117"/>
                  <a:pt x="14794" y="76"/>
                  <a:pt x="14794" y="462"/>
                </a:cubicBezTo>
                <a:cubicBezTo>
                  <a:pt x="14596" y="847"/>
                  <a:pt x="14794" y="1233"/>
                  <a:pt x="15191" y="1426"/>
                </a:cubicBezTo>
                <a:cubicBezTo>
                  <a:pt x="15389" y="1619"/>
                  <a:pt x="15785" y="1812"/>
                  <a:pt x="16182" y="2004"/>
                </a:cubicBezTo>
                <a:cubicBezTo>
                  <a:pt x="16380" y="2004"/>
                  <a:pt x="16776" y="2197"/>
                  <a:pt x="16974" y="2390"/>
                </a:cubicBezTo>
                <a:cubicBezTo>
                  <a:pt x="17371" y="2583"/>
                  <a:pt x="17569" y="2969"/>
                  <a:pt x="17965" y="3162"/>
                </a:cubicBezTo>
                <a:cubicBezTo>
                  <a:pt x="17965" y="3162"/>
                  <a:pt x="17965" y="3162"/>
                  <a:pt x="17965" y="3162"/>
                </a:cubicBezTo>
                <a:cubicBezTo>
                  <a:pt x="18163" y="3354"/>
                  <a:pt x="18361" y="3547"/>
                  <a:pt x="18758" y="3740"/>
                </a:cubicBezTo>
                <a:cubicBezTo>
                  <a:pt x="18956" y="4126"/>
                  <a:pt x="19154" y="4319"/>
                  <a:pt x="19352" y="4512"/>
                </a:cubicBezTo>
                <a:cubicBezTo>
                  <a:pt x="19550" y="4897"/>
                  <a:pt x="19947" y="5090"/>
                  <a:pt x="20145" y="5476"/>
                </a:cubicBezTo>
                <a:cubicBezTo>
                  <a:pt x="20343" y="5862"/>
                  <a:pt x="20739" y="5862"/>
                  <a:pt x="21136" y="5669"/>
                </a:cubicBezTo>
                <a:cubicBezTo>
                  <a:pt x="21532" y="5476"/>
                  <a:pt x="21532" y="4897"/>
                  <a:pt x="21334" y="4512"/>
                </a:cubicBezTo>
                <a:close/>
                <a:moveTo>
                  <a:pt x="1517" y="5476"/>
                </a:moveTo>
                <a:cubicBezTo>
                  <a:pt x="1517" y="5476"/>
                  <a:pt x="1517" y="5476"/>
                  <a:pt x="1517" y="5476"/>
                </a:cubicBezTo>
                <a:cubicBezTo>
                  <a:pt x="1715" y="5090"/>
                  <a:pt x="1914" y="4897"/>
                  <a:pt x="2112" y="4512"/>
                </a:cubicBezTo>
                <a:cubicBezTo>
                  <a:pt x="2310" y="4319"/>
                  <a:pt x="2508" y="4126"/>
                  <a:pt x="2904" y="3740"/>
                </a:cubicBezTo>
                <a:cubicBezTo>
                  <a:pt x="3103" y="3547"/>
                  <a:pt x="3301" y="3354"/>
                  <a:pt x="3697" y="3162"/>
                </a:cubicBezTo>
                <a:cubicBezTo>
                  <a:pt x="3895" y="2969"/>
                  <a:pt x="4093" y="2583"/>
                  <a:pt x="4490" y="2390"/>
                </a:cubicBezTo>
                <a:cubicBezTo>
                  <a:pt x="4688" y="2197"/>
                  <a:pt x="5084" y="2004"/>
                  <a:pt x="5481" y="2004"/>
                </a:cubicBezTo>
                <a:cubicBezTo>
                  <a:pt x="5481" y="1812"/>
                  <a:pt x="5481" y="1812"/>
                  <a:pt x="5481" y="1812"/>
                </a:cubicBezTo>
                <a:cubicBezTo>
                  <a:pt x="5679" y="1812"/>
                  <a:pt x="6075" y="1619"/>
                  <a:pt x="6471" y="1426"/>
                </a:cubicBezTo>
                <a:cubicBezTo>
                  <a:pt x="6868" y="1233"/>
                  <a:pt x="6868" y="847"/>
                  <a:pt x="6868" y="462"/>
                </a:cubicBezTo>
                <a:cubicBezTo>
                  <a:pt x="6670" y="76"/>
                  <a:pt x="6075" y="-117"/>
                  <a:pt x="5679" y="76"/>
                </a:cubicBezTo>
                <a:cubicBezTo>
                  <a:pt x="5481" y="269"/>
                  <a:pt x="5084" y="462"/>
                  <a:pt x="4688" y="654"/>
                </a:cubicBezTo>
                <a:cubicBezTo>
                  <a:pt x="4688" y="654"/>
                  <a:pt x="4688" y="654"/>
                  <a:pt x="4688" y="654"/>
                </a:cubicBezTo>
                <a:cubicBezTo>
                  <a:pt x="4292" y="847"/>
                  <a:pt x="3895" y="1040"/>
                  <a:pt x="3499" y="1233"/>
                </a:cubicBezTo>
                <a:cubicBezTo>
                  <a:pt x="3301" y="1426"/>
                  <a:pt x="2904" y="1619"/>
                  <a:pt x="2706" y="2004"/>
                </a:cubicBezTo>
                <a:cubicBezTo>
                  <a:pt x="2310" y="2197"/>
                  <a:pt x="1914" y="2390"/>
                  <a:pt x="1715" y="2776"/>
                </a:cubicBezTo>
                <a:cubicBezTo>
                  <a:pt x="1517" y="2969"/>
                  <a:pt x="1121" y="3354"/>
                  <a:pt x="923" y="3547"/>
                </a:cubicBezTo>
                <a:cubicBezTo>
                  <a:pt x="526" y="3933"/>
                  <a:pt x="328" y="4319"/>
                  <a:pt x="130" y="4512"/>
                </a:cubicBezTo>
                <a:cubicBezTo>
                  <a:pt x="-68" y="4897"/>
                  <a:pt x="-68" y="5476"/>
                  <a:pt x="328" y="5669"/>
                </a:cubicBezTo>
                <a:cubicBezTo>
                  <a:pt x="725" y="5862"/>
                  <a:pt x="1121" y="5862"/>
                  <a:pt x="1517" y="5476"/>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27" name="Shape 827"/>
          <p:cNvSpPr/>
          <p:nvPr/>
        </p:nvSpPr>
        <p:spPr>
          <a:xfrm>
            <a:off x="4427991" y="3217068"/>
            <a:ext cx="213860" cy="211275"/>
          </a:xfrm>
          <a:custGeom>
            <a:avLst/>
            <a:gdLst/>
            <a:ahLst/>
            <a:cxnLst>
              <a:cxn ang="0">
                <a:pos x="wd2" y="hd2"/>
              </a:cxn>
              <a:cxn ang="5400000">
                <a:pos x="wd2" y="hd2"/>
              </a:cxn>
              <a:cxn ang="10800000">
                <a:pos x="wd2" y="hd2"/>
              </a:cxn>
              <a:cxn ang="16200000">
                <a:pos x="wd2" y="hd2"/>
              </a:cxn>
            </a:cxnLst>
            <a:rect l="0" t="0" r="r" b="b"/>
            <a:pathLst>
              <a:path w="21086" h="21137" extrusionOk="0">
                <a:moveTo>
                  <a:pt x="9977" y="6171"/>
                </a:moveTo>
                <a:cubicBezTo>
                  <a:pt x="9566" y="6583"/>
                  <a:pt x="9155" y="6583"/>
                  <a:pt x="8743" y="6171"/>
                </a:cubicBezTo>
                <a:cubicBezTo>
                  <a:pt x="8537" y="5966"/>
                  <a:pt x="8537" y="5349"/>
                  <a:pt x="8743" y="4937"/>
                </a:cubicBezTo>
                <a:cubicBezTo>
                  <a:pt x="12240" y="1646"/>
                  <a:pt x="12240" y="1646"/>
                  <a:pt x="12240" y="1646"/>
                </a:cubicBezTo>
                <a:cubicBezTo>
                  <a:pt x="13269" y="617"/>
                  <a:pt x="14503" y="0"/>
                  <a:pt x="15943" y="0"/>
                </a:cubicBezTo>
                <a:cubicBezTo>
                  <a:pt x="18823" y="0"/>
                  <a:pt x="21086" y="2469"/>
                  <a:pt x="21086" y="5349"/>
                </a:cubicBezTo>
                <a:cubicBezTo>
                  <a:pt x="21086" y="6583"/>
                  <a:pt x="20675" y="8023"/>
                  <a:pt x="19646" y="9051"/>
                </a:cubicBezTo>
                <a:cubicBezTo>
                  <a:pt x="15943" y="12754"/>
                  <a:pt x="15943" y="12754"/>
                  <a:pt x="15943" y="12754"/>
                </a:cubicBezTo>
                <a:cubicBezTo>
                  <a:pt x="15943" y="12754"/>
                  <a:pt x="15943" y="12754"/>
                  <a:pt x="15943" y="12754"/>
                </a:cubicBezTo>
                <a:cubicBezTo>
                  <a:pt x="14915" y="13783"/>
                  <a:pt x="13475" y="14194"/>
                  <a:pt x="12240" y="14194"/>
                </a:cubicBezTo>
                <a:cubicBezTo>
                  <a:pt x="10389" y="14194"/>
                  <a:pt x="8537" y="13371"/>
                  <a:pt x="7715" y="11726"/>
                </a:cubicBezTo>
                <a:cubicBezTo>
                  <a:pt x="7715" y="11726"/>
                  <a:pt x="7715" y="11726"/>
                  <a:pt x="7715" y="11726"/>
                </a:cubicBezTo>
                <a:cubicBezTo>
                  <a:pt x="7509" y="11314"/>
                  <a:pt x="7303" y="10903"/>
                  <a:pt x="7097" y="10491"/>
                </a:cubicBezTo>
                <a:cubicBezTo>
                  <a:pt x="7097" y="10080"/>
                  <a:pt x="7303" y="9669"/>
                  <a:pt x="7715" y="9463"/>
                </a:cubicBezTo>
                <a:cubicBezTo>
                  <a:pt x="8126" y="9463"/>
                  <a:pt x="8537" y="9669"/>
                  <a:pt x="8743" y="10080"/>
                </a:cubicBezTo>
                <a:cubicBezTo>
                  <a:pt x="8743" y="10286"/>
                  <a:pt x="8949" y="10697"/>
                  <a:pt x="9155" y="10903"/>
                </a:cubicBezTo>
                <a:cubicBezTo>
                  <a:pt x="9772" y="11931"/>
                  <a:pt x="11006" y="12549"/>
                  <a:pt x="12240" y="12549"/>
                </a:cubicBezTo>
                <a:cubicBezTo>
                  <a:pt x="13063" y="12549"/>
                  <a:pt x="14092" y="12343"/>
                  <a:pt x="14709" y="11520"/>
                </a:cubicBezTo>
                <a:cubicBezTo>
                  <a:pt x="14709" y="11520"/>
                  <a:pt x="14709" y="11520"/>
                  <a:pt x="14709" y="11520"/>
                </a:cubicBezTo>
                <a:cubicBezTo>
                  <a:pt x="14709" y="11520"/>
                  <a:pt x="14709" y="11520"/>
                  <a:pt x="14709" y="11520"/>
                </a:cubicBezTo>
                <a:cubicBezTo>
                  <a:pt x="18412" y="7817"/>
                  <a:pt x="18412" y="7817"/>
                  <a:pt x="18412" y="7817"/>
                </a:cubicBezTo>
                <a:cubicBezTo>
                  <a:pt x="19235" y="7200"/>
                  <a:pt x="19440" y="6171"/>
                  <a:pt x="19440" y="5349"/>
                </a:cubicBezTo>
                <a:cubicBezTo>
                  <a:pt x="19440" y="3291"/>
                  <a:pt x="18000" y="1646"/>
                  <a:pt x="15943" y="1646"/>
                </a:cubicBezTo>
                <a:cubicBezTo>
                  <a:pt x="14915" y="1646"/>
                  <a:pt x="14092" y="2057"/>
                  <a:pt x="13269" y="2674"/>
                </a:cubicBezTo>
                <a:cubicBezTo>
                  <a:pt x="13269" y="2674"/>
                  <a:pt x="13269" y="2674"/>
                  <a:pt x="13269" y="2674"/>
                </a:cubicBezTo>
                <a:cubicBezTo>
                  <a:pt x="9977" y="6171"/>
                  <a:pt x="9977" y="6171"/>
                  <a:pt x="9977" y="6171"/>
                </a:cubicBezTo>
                <a:close/>
                <a:moveTo>
                  <a:pt x="11212" y="15017"/>
                </a:moveTo>
                <a:cubicBezTo>
                  <a:pt x="11212" y="15017"/>
                  <a:pt x="11212" y="15017"/>
                  <a:pt x="11212" y="15017"/>
                </a:cubicBezTo>
                <a:cubicBezTo>
                  <a:pt x="7715" y="18514"/>
                  <a:pt x="7715" y="18514"/>
                  <a:pt x="7715" y="18514"/>
                </a:cubicBezTo>
                <a:cubicBezTo>
                  <a:pt x="6480" y="19954"/>
                  <a:pt x="4012" y="19954"/>
                  <a:pt x="2777" y="18514"/>
                </a:cubicBezTo>
                <a:cubicBezTo>
                  <a:pt x="2777" y="18514"/>
                  <a:pt x="2777" y="18514"/>
                  <a:pt x="2777" y="18514"/>
                </a:cubicBezTo>
                <a:cubicBezTo>
                  <a:pt x="1337" y="17074"/>
                  <a:pt x="1337" y="14811"/>
                  <a:pt x="2777" y="13371"/>
                </a:cubicBezTo>
                <a:cubicBezTo>
                  <a:pt x="6480" y="9669"/>
                  <a:pt x="6480" y="9669"/>
                  <a:pt x="6480" y="9669"/>
                </a:cubicBezTo>
                <a:cubicBezTo>
                  <a:pt x="7097" y="9051"/>
                  <a:pt x="8126" y="8640"/>
                  <a:pt x="8949" y="8640"/>
                </a:cubicBezTo>
                <a:cubicBezTo>
                  <a:pt x="9977" y="8640"/>
                  <a:pt x="10800" y="9051"/>
                  <a:pt x="11623" y="9669"/>
                </a:cubicBezTo>
                <a:cubicBezTo>
                  <a:pt x="11829" y="9874"/>
                  <a:pt x="11829" y="10080"/>
                  <a:pt x="12035" y="10286"/>
                </a:cubicBezTo>
                <a:cubicBezTo>
                  <a:pt x="12240" y="10697"/>
                  <a:pt x="12240" y="10903"/>
                  <a:pt x="12446" y="11109"/>
                </a:cubicBezTo>
                <a:cubicBezTo>
                  <a:pt x="12652" y="11726"/>
                  <a:pt x="13063" y="11931"/>
                  <a:pt x="13475" y="11726"/>
                </a:cubicBezTo>
                <a:cubicBezTo>
                  <a:pt x="13886" y="11726"/>
                  <a:pt x="14092" y="11109"/>
                  <a:pt x="13886" y="10697"/>
                </a:cubicBezTo>
                <a:cubicBezTo>
                  <a:pt x="13886" y="10286"/>
                  <a:pt x="13680" y="9874"/>
                  <a:pt x="13475" y="9463"/>
                </a:cubicBezTo>
                <a:cubicBezTo>
                  <a:pt x="13269" y="9257"/>
                  <a:pt x="13063" y="8846"/>
                  <a:pt x="12652" y="8434"/>
                </a:cubicBezTo>
                <a:cubicBezTo>
                  <a:pt x="12652" y="8434"/>
                  <a:pt x="12652" y="8434"/>
                  <a:pt x="12652" y="8434"/>
                </a:cubicBezTo>
                <a:cubicBezTo>
                  <a:pt x="11623" y="7611"/>
                  <a:pt x="10389" y="6994"/>
                  <a:pt x="8949" y="6994"/>
                </a:cubicBezTo>
                <a:cubicBezTo>
                  <a:pt x="7715" y="6994"/>
                  <a:pt x="6275" y="7611"/>
                  <a:pt x="5246" y="8434"/>
                </a:cubicBezTo>
                <a:cubicBezTo>
                  <a:pt x="1543" y="12343"/>
                  <a:pt x="1543" y="12343"/>
                  <a:pt x="1543" y="12343"/>
                </a:cubicBezTo>
                <a:cubicBezTo>
                  <a:pt x="-514" y="14194"/>
                  <a:pt x="-514" y="17691"/>
                  <a:pt x="1543" y="19749"/>
                </a:cubicBezTo>
                <a:cubicBezTo>
                  <a:pt x="1543" y="19749"/>
                  <a:pt x="1543" y="19749"/>
                  <a:pt x="1543" y="19749"/>
                </a:cubicBezTo>
                <a:cubicBezTo>
                  <a:pt x="3600" y="21600"/>
                  <a:pt x="6892" y="21600"/>
                  <a:pt x="8949" y="19749"/>
                </a:cubicBezTo>
                <a:cubicBezTo>
                  <a:pt x="8949" y="19749"/>
                  <a:pt x="8949" y="19749"/>
                  <a:pt x="8949" y="19749"/>
                </a:cubicBezTo>
                <a:cubicBezTo>
                  <a:pt x="8949" y="19749"/>
                  <a:pt x="8949" y="19749"/>
                  <a:pt x="8949" y="19749"/>
                </a:cubicBezTo>
                <a:cubicBezTo>
                  <a:pt x="12446" y="16251"/>
                  <a:pt x="12446" y="16251"/>
                  <a:pt x="12446" y="16251"/>
                </a:cubicBezTo>
                <a:cubicBezTo>
                  <a:pt x="12652" y="15840"/>
                  <a:pt x="12652" y="15429"/>
                  <a:pt x="12446" y="15017"/>
                </a:cubicBezTo>
                <a:cubicBezTo>
                  <a:pt x="12035" y="14811"/>
                  <a:pt x="11623" y="14811"/>
                  <a:pt x="11212" y="15017"/>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28" name="Shape 828"/>
          <p:cNvSpPr/>
          <p:nvPr/>
        </p:nvSpPr>
        <p:spPr>
          <a:xfrm>
            <a:off x="2455862" y="2426494"/>
            <a:ext cx="215902" cy="212017"/>
          </a:xfrm>
          <a:custGeom>
            <a:avLst/>
            <a:gdLst/>
            <a:ahLst/>
            <a:cxnLst>
              <a:cxn ang="0">
                <a:pos x="wd2" y="hd2"/>
              </a:cxn>
              <a:cxn ang="5400000">
                <a:pos x="wd2" y="hd2"/>
              </a:cxn>
              <a:cxn ang="10800000">
                <a:pos x="wd2" y="hd2"/>
              </a:cxn>
              <a:cxn ang="16200000">
                <a:pos x="wd2" y="hd2"/>
              </a:cxn>
            </a:cxnLst>
            <a:rect l="0" t="0" r="r" b="b"/>
            <a:pathLst>
              <a:path w="21600" h="21528" extrusionOk="0">
                <a:moveTo>
                  <a:pt x="6023" y="6711"/>
                </a:moveTo>
                <a:cubicBezTo>
                  <a:pt x="6023" y="14680"/>
                  <a:pt x="6023" y="14680"/>
                  <a:pt x="6023" y="14680"/>
                </a:cubicBezTo>
                <a:cubicBezTo>
                  <a:pt x="6023" y="14680"/>
                  <a:pt x="6023" y="14680"/>
                  <a:pt x="6023" y="14680"/>
                </a:cubicBezTo>
                <a:cubicBezTo>
                  <a:pt x="11631" y="19083"/>
                  <a:pt x="11631" y="19083"/>
                  <a:pt x="11631" y="19083"/>
                </a:cubicBezTo>
                <a:cubicBezTo>
                  <a:pt x="11631" y="15309"/>
                  <a:pt x="11631" y="15309"/>
                  <a:pt x="11631" y="15309"/>
                </a:cubicBezTo>
                <a:cubicBezTo>
                  <a:pt x="11631" y="6082"/>
                  <a:pt x="11631" y="6082"/>
                  <a:pt x="11631" y="6082"/>
                </a:cubicBezTo>
                <a:cubicBezTo>
                  <a:pt x="11631" y="2517"/>
                  <a:pt x="11631" y="2517"/>
                  <a:pt x="11631" y="2517"/>
                </a:cubicBezTo>
                <a:cubicBezTo>
                  <a:pt x="6023" y="6711"/>
                  <a:pt x="6023" y="6711"/>
                  <a:pt x="6023" y="6711"/>
                </a:cubicBezTo>
                <a:cubicBezTo>
                  <a:pt x="6023" y="6711"/>
                  <a:pt x="6023" y="6711"/>
                  <a:pt x="6023" y="6711"/>
                </a:cubicBezTo>
                <a:close/>
                <a:moveTo>
                  <a:pt x="15992" y="3565"/>
                </a:moveTo>
                <a:cubicBezTo>
                  <a:pt x="15992" y="3565"/>
                  <a:pt x="15992" y="3565"/>
                  <a:pt x="15992" y="3565"/>
                </a:cubicBezTo>
                <a:cubicBezTo>
                  <a:pt x="15577" y="3355"/>
                  <a:pt x="15369" y="2726"/>
                  <a:pt x="15577" y="2517"/>
                </a:cubicBezTo>
                <a:cubicBezTo>
                  <a:pt x="15992" y="2097"/>
                  <a:pt x="16408" y="1887"/>
                  <a:pt x="16823" y="2097"/>
                </a:cubicBezTo>
                <a:cubicBezTo>
                  <a:pt x="18277" y="2936"/>
                  <a:pt x="19523" y="4404"/>
                  <a:pt x="20354" y="5872"/>
                </a:cubicBezTo>
                <a:cubicBezTo>
                  <a:pt x="21185" y="7340"/>
                  <a:pt x="21600" y="9017"/>
                  <a:pt x="21600" y="10695"/>
                </a:cubicBezTo>
                <a:cubicBezTo>
                  <a:pt x="21600" y="12583"/>
                  <a:pt x="21185" y="14260"/>
                  <a:pt x="20354" y="15728"/>
                </a:cubicBezTo>
                <a:cubicBezTo>
                  <a:pt x="19523" y="17196"/>
                  <a:pt x="18277" y="18454"/>
                  <a:pt x="16823" y="19293"/>
                </a:cubicBezTo>
                <a:cubicBezTo>
                  <a:pt x="16408" y="19503"/>
                  <a:pt x="15992" y="19503"/>
                  <a:pt x="15577" y="19083"/>
                </a:cubicBezTo>
                <a:cubicBezTo>
                  <a:pt x="15369" y="18664"/>
                  <a:pt x="15577" y="18035"/>
                  <a:pt x="15992" y="17825"/>
                </a:cubicBezTo>
                <a:cubicBezTo>
                  <a:pt x="17238" y="17196"/>
                  <a:pt x="18277" y="16148"/>
                  <a:pt x="18900" y="14889"/>
                </a:cubicBezTo>
                <a:cubicBezTo>
                  <a:pt x="19523" y="13631"/>
                  <a:pt x="19938" y="12163"/>
                  <a:pt x="19938" y="10695"/>
                </a:cubicBezTo>
                <a:cubicBezTo>
                  <a:pt x="19938" y="9227"/>
                  <a:pt x="19523" y="7759"/>
                  <a:pt x="18900" y="6711"/>
                </a:cubicBezTo>
                <a:cubicBezTo>
                  <a:pt x="18277" y="5452"/>
                  <a:pt x="17238" y="4404"/>
                  <a:pt x="15992" y="3565"/>
                </a:cubicBezTo>
                <a:close/>
                <a:moveTo>
                  <a:pt x="4985" y="6920"/>
                </a:moveTo>
                <a:cubicBezTo>
                  <a:pt x="4985" y="6920"/>
                  <a:pt x="4985" y="6920"/>
                  <a:pt x="4985" y="6920"/>
                </a:cubicBezTo>
                <a:cubicBezTo>
                  <a:pt x="1662" y="6920"/>
                  <a:pt x="1662" y="6920"/>
                  <a:pt x="1662" y="6920"/>
                </a:cubicBezTo>
                <a:cubicBezTo>
                  <a:pt x="1662" y="14470"/>
                  <a:pt x="1662" y="14470"/>
                  <a:pt x="1662" y="14470"/>
                </a:cubicBezTo>
                <a:cubicBezTo>
                  <a:pt x="4985" y="14470"/>
                  <a:pt x="4985" y="14470"/>
                  <a:pt x="4985" y="14470"/>
                </a:cubicBezTo>
                <a:cubicBezTo>
                  <a:pt x="4985" y="6920"/>
                  <a:pt x="4985" y="6920"/>
                  <a:pt x="4985" y="6920"/>
                </a:cubicBezTo>
                <a:close/>
                <a:moveTo>
                  <a:pt x="5192" y="5243"/>
                </a:moveTo>
                <a:cubicBezTo>
                  <a:pt x="5192" y="5243"/>
                  <a:pt x="5192" y="5243"/>
                  <a:pt x="5192" y="5243"/>
                </a:cubicBezTo>
                <a:cubicBezTo>
                  <a:pt x="11838" y="210"/>
                  <a:pt x="11838" y="210"/>
                  <a:pt x="11838" y="210"/>
                </a:cubicBezTo>
                <a:cubicBezTo>
                  <a:pt x="12046" y="0"/>
                  <a:pt x="12254" y="0"/>
                  <a:pt x="12462" y="0"/>
                </a:cubicBezTo>
                <a:cubicBezTo>
                  <a:pt x="12877" y="0"/>
                  <a:pt x="13085" y="419"/>
                  <a:pt x="13085" y="839"/>
                </a:cubicBezTo>
                <a:cubicBezTo>
                  <a:pt x="13085" y="6082"/>
                  <a:pt x="13085" y="6082"/>
                  <a:pt x="13085" y="6082"/>
                </a:cubicBezTo>
                <a:cubicBezTo>
                  <a:pt x="13085" y="6291"/>
                  <a:pt x="13085" y="6291"/>
                  <a:pt x="13085" y="6291"/>
                </a:cubicBezTo>
                <a:cubicBezTo>
                  <a:pt x="13915" y="6501"/>
                  <a:pt x="14538" y="7130"/>
                  <a:pt x="15162" y="7759"/>
                </a:cubicBezTo>
                <a:cubicBezTo>
                  <a:pt x="15785" y="8598"/>
                  <a:pt x="16200" y="9647"/>
                  <a:pt x="16200" y="10695"/>
                </a:cubicBezTo>
                <a:cubicBezTo>
                  <a:pt x="16200" y="11953"/>
                  <a:pt x="15785" y="12792"/>
                  <a:pt x="15162" y="13631"/>
                </a:cubicBezTo>
                <a:cubicBezTo>
                  <a:pt x="14538" y="14260"/>
                  <a:pt x="13915" y="14889"/>
                  <a:pt x="13085" y="15099"/>
                </a:cubicBezTo>
                <a:cubicBezTo>
                  <a:pt x="13085" y="15309"/>
                  <a:pt x="13085" y="15309"/>
                  <a:pt x="13085" y="15309"/>
                </a:cubicBezTo>
                <a:cubicBezTo>
                  <a:pt x="13085" y="20761"/>
                  <a:pt x="13085" y="20761"/>
                  <a:pt x="13085" y="20761"/>
                </a:cubicBezTo>
                <a:cubicBezTo>
                  <a:pt x="13085" y="20971"/>
                  <a:pt x="13085" y="20971"/>
                  <a:pt x="13085" y="21181"/>
                </a:cubicBezTo>
                <a:cubicBezTo>
                  <a:pt x="12669" y="21600"/>
                  <a:pt x="12254" y="21600"/>
                  <a:pt x="11838" y="21390"/>
                </a:cubicBezTo>
                <a:cubicBezTo>
                  <a:pt x="5192" y="16148"/>
                  <a:pt x="5192" y="16148"/>
                  <a:pt x="5192" y="16148"/>
                </a:cubicBezTo>
                <a:cubicBezTo>
                  <a:pt x="831" y="16148"/>
                  <a:pt x="831" y="16148"/>
                  <a:pt x="831" y="16148"/>
                </a:cubicBezTo>
                <a:cubicBezTo>
                  <a:pt x="831" y="16148"/>
                  <a:pt x="831" y="16148"/>
                  <a:pt x="831" y="16148"/>
                </a:cubicBezTo>
                <a:cubicBezTo>
                  <a:pt x="415" y="16148"/>
                  <a:pt x="0" y="15728"/>
                  <a:pt x="0" y="15309"/>
                </a:cubicBezTo>
                <a:cubicBezTo>
                  <a:pt x="0" y="6082"/>
                  <a:pt x="0" y="6082"/>
                  <a:pt x="0" y="6082"/>
                </a:cubicBezTo>
                <a:cubicBezTo>
                  <a:pt x="0" y="6082"/>
                  <a:pt x="0" y="6082"/>
                  <a:pt x="0" y="6082"/>
                </a:cubicBezTo>
                <a:cubicBezTo>
                  <a:pt x="0" y="5662"/>
                  <a:pt x="415" y="5243"/>
                  <a:pt x="831" y="5243"/>
                </a:cubicBezTo>
                <a:cubicBezTo>
                  <a:pt x="5192" y="5243"/>
                  <a:pt x="5192" y="5243"/>
                  <a:pt x="5192" y="5243"/>
                </a:cubicBezTo>
                <a:close/>
                <a:moveTo>
                  <a:pt x="13085" y="7340"/>
                </a:moveTo>
                <a:cubicBezTo>
                  <a:pt x="13085" y="7340"/>
                  <a:pt x="13085" y="7340"/>
                  <a:pt x="13085" y="7340"/>
                </a:cubicBezTo>
                <a:cubicBezTo>
                  <a:pt x="13085" y="14050"/>
                  <a:pt x="13085" y="14050"/>
                  <a:pt x="13085" y="14050"/>
                </a:cubicBezTo>
                <a:cubicBezTo>
                  <a:pt x="13708" y="13841"/>
                  <a:pt x="14123" y="13421"/>
                  <a:pt x="14331" y="13002"/>
                </a:cubicBezTo>
                <a:cubicBezTo>
                  <a:pt x="14746" y="12373"/>
                  <a:pt x="15162" y="11534"/>
                  <a:pt x="15162" y="10695"/>
                </a:cubicBezTo>
                <a:cubicBezTo>
                  <a:pt x="15162" y="9856"/>
                  <a:pt x="14746" y="9017"/>
                  <a:pt x="14331" y="8388"/>
                </a:cubicBezTo>
                <a:cubicBezTo>
                  <a:pt x="14123" y="7969"/>
                  <a:pt x="13708" y="7550"/>
                  <a:pt x="13085" y="7340"/>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29" name="Shape 829"/>
          <p:cNvSpPr/>
          <p:nvPr/>
        </p:nvSpPr>
        <p:spPr>
          <a:xfrm>
            <a:off x="6438900" y="2426494"/>
            <a:ext cx="158751" cy="21272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789" y="0"/>
                  <a:pt x="14495" y="629"/>
                  <a:pt x="15632" y="1468"/>
                </a:cubicBezTo>
                <a:cubicBezTo>
                  <a:pt x="17053" y="2517"/>
                  <a:pt x="17905" y="3775"/>
                  <a:pt x="17905" y="5243"/>
                </a:cubicBezTo>
                <a:cubicBezTo>
                  <a:pt x="17905" y="9856"/>
                  <a:pt x="17905" y="9856"/>
                  <a:pt x="17905" y="9856"/>
                </a:cubicBezTo>
                <a:cubicBezTo>
                  <a:pt x="17905" y="11324"/>
                  <a:pt x="17053" y="12583"/>
                  <a:pt x="15632" y="13631"/>
                </a:cubicBezTo>
                <a:cubicBezTo>
                  <a:pt x="15632" y="13631"/>
                  <a:pt x="15632" y="13631"/>
                  <a:pt x="15632" y="13631"/>
                </a:cubicBezTo>
                <a:cubicBezTo>
                  <a:pt x="14495" y="14470"/>
                  <a:pt x="12789" y="15099"/>
                  <a:pt x="10800" y="15099"/>
                </a:cubicBezTo>
                <a:cubicBezTo>
                  <a:pt x="8811" y="15099"/>
                  <a:pt x="7105" y="14470"/>
                  <a:pt x="5684" y="13631"/>
                </a:cubicBezTo>
                <a:cubicBezTo>
                  <a:pt x="5684" y="13631"/>
                  <a:pt x="5684" y="13631"/>
                  <a:pt x="5684" y="13631"/>
                </a:cubicBezTo>
                <a:cubicBezTo>
                  <a:pt x="4547" y="12583"/>
                  <a:pt x="3695" y="11324"/>
                  <a:pt x="3695" y="9856"/>
                </a:cubicBezTo>
                <a:cubicBezTo>
                  <a:pt x="3695" y="5243"/>
                  <a:pt x="3695" y="5243"/>
                  <a:pt x="3695" y="5243"/>
                </a:cubicBezTo>
                <a:cubicBezTo>
                  <a:pt x="3695" y="3775"/>
                  <a:pt x="4547" y="2517"/>
                  <a:pt x="5684" y="1468"/>
                </a:cubicBezTo>
                <a:cubicBezTo>
                  <a:pt x="7105" y="629"/>
                  <a:pt x="8811" y="0"/>
                  <a:pt x="10800" y="0"/>
                </a:cubicBezTo>
                <a:close/>
                <a:moveTo>
                  <a:pt x="5968" y="7130"/>
                </a:moveTo>
                <a:cubicBezTo>
                  <a:pt x="5968" y="7130"/>
                  <a:pt x="5968" y="7130"/>
                  <a:pt x="5968" y="7130"/>
                </a:cubicBezTo>
                <a:cubicBezTo>
                  <a:pt x="15632" y="7130"/>
                  <a:pt x="15632" y="7130"/>
                  <a:pt x="15632" y="7130"/>
                </a:cubicBezTo>
                <a:cubicBezTo>
                  <a:pt x="15632" y="5243"/>
                  <a:pt x="15632" y="5243"/>
                  <a:pt x="15632" y="5243"/>
                </a:cubicBezTo>
                <a:cubicBezTo>
                  <a:pt x="15632" y="4194"/>
                  <a:pt x="15063" y="3355"/>
                  <a:pt x="14211" y="2726"/>
                </a:cubicBezTo>
                <a:cubicBezTo>
                  <a:pt x="13358" y="2097"/>
                  <a:pt x="11937" y="1678"/>
                  <a:pt x="10800" y="1678"/>
                </a:cubicBezTo>
                <a:cubicBezTo>
                  <a:pt x="9379" y="1678"/>
                  <a:pt x="8242" y="2097"/>
                  <a:pt x="7389" y="2726"/>
                </a:cubicBezTo>
                <a:cubicBezTo>
                  <a:pt x="6537" y="3355"/>
                  <a:pt x="5968" y="4194"/>
                  <a:pt x="5968" y="5243"/>
                </a:cubicBezTo>
                <a:cubicBezTo>
                  <a:pt x="5968" y="7130"/>
                  <a:pt x="5968" y="7130"/>
                  <a:pt x="5968" y="7130"/>
                </a:cubicBezTo>
                <a:close/>
                <a:moveTo>
                  <a:pt x="15632" y="7969"/>
                </a:moveTo>
                <a:cubicBezTo>
                  <a:pt x="15632" y="7969"/>
                  <a:pt x="15632" y="7969"/>
                  <a:pt x="15632" y="7969"/>
                </a:cubicBezTo>
                <a:cubicBezTo>
                  <a:pt x="5968" y="7969"/>
                  <a:pt x="5968" y="7969"/>
                  <a:pt x="5968" y="7969"/>
                </a:cubicBezTo>
                <a:cubicBezTo>
                  <a:pt x="5968" y="9856"/>
                  <a:pt x="5968" y="9856"/>
                  <a:pt x="5968" y="9856"/>
                </a:cubicBezTo>
                <a:cubicBezTo>
                  <a:pt x="5968" y="10905"/>
                  <a:pt x="6537" y="11744"/>
                  <a:pt x="7389" y="12373"/>
                </a:cubicBezTo>
                <a:cubicBezTo>
                  <a:pt x="7389" y="12373"/>
                  <a:pt x="7389" y="12373"/>
                  <a:pt x="7389" y="12373"/>
                </a:cubicBezTo>
                <a:cubicBezTo>
                  <a:pt x="8242" y="13002"/>
                  <a:pt x="9379" y="13421"/>
                  <a:pt x="10800" y="13421"/>
                </a:cubicBezTo>
                <a:cubicBezTo>
                  <a:pt x="11937" y="13421"/>
                  <a:pt x="13358" y="13002"/>
                  <a:pt x="14211" y="12373"/>
                </a:cubicBezTo>
                <a:cubicBezTo>
                  <a:pt x="14211" y="12373"/>
                  <a:pt x="14211" y="12373"/>
                  <a:pt x="14211" y="12373"/>
                </a:cubicBezTo>
                <a:cubicBezTo>
                  <a:pt x="14211" y="12373"/>
                  <a:pt x="14211" y="12373"/>
                  <a:pt x="14211" y="12373"/>
                </a:cubicBezTo>
                <a:cubicBezTo>
                  <a:pt x="15063" y="11744"/>
                  <a:pt x="15632" y="10905"/>
                  <a:pt x="15632" y="9856"/>
                </a:cubicBezTo>
                <a:cubicBezTo>
                  <a:pt x="15632" y="7969"/>
                  <a:pt x="15632" y="7969"/>
                  <a:pt x="15632" y="7969"/>
                </a:cubicBezTo>
                <a:close/>
                <a:moveTo>
                  <a:pt x="3979" y="21600"/>
                </a:moveTo>
                <a:cubicBezTo>
                  <a:pt x="3979" y="21600"/>
                  <a:pt x="3979" y="21600"/>
                  <a:pt x="3979" y="21600"/>
                </a:cubicBezTo>
                <a:cubicBezTo>
                  <a:pt x="10800" y="21600"/>
                  <a:pt x="10800" y="21600"/>
                  <a:pt x="10800" y="21600"/>
                </a:cubicBezTo>
                <a:cubicBezTo>
                  <a:pt x="10800" y="21600"/>
                  <a:pt x="10800" y="21600"/>
                  <a:pt x="10800" y="21600"/>
                </a:cubicBezTo>
                <a:cubicBezTo>
                  <a:pt x="10800" y="21600"/>
                  <a:pt x="10800" y="21600"/>
                  <a:pt x="10800" y="21600"/>
                </a:cubicBezTo>
                <a:cubicBezTo>
                  <a:pt x="17337" y="21600"/>
                  <a:pt x="17337" y="21600"/>
                  <a:pt x="17337" y="21600"/>
                </a:cubicBezTo>
                <a:cubicBezTo>
                  <a:pt x="17905" y="21600"/>
                  <a:pt x="18474" y="21181"/>
                  <a:pt x="18474" y="20761"/>
                </a:cubicBezTo>
                <a:cubicBezTo>
                  <a:pt x="18474" y="20132"/>
                  <a:pt x="17905" y="19922"/>
                  <a:pt x="17337" y="19922"/>
                </a:cubicBezTo>
                <a:cubicBezTo>
                  <a:pt x="11937" y="19922"/>
                  <a:pt x="11937" y="19922"/>
                  <a:pt x="11937" y="19922"/>
                </a:cubicBezTo>
                <a:cubicBezTo>
                  <a:pt x="11937" y="17825"/>
                  <a:pt x="11937" y="17825"/>
                  <a:pt x="11937" y="17825"/>
                </a:cubicBezTo>
                <a:cubicBezTo>
                  <a:pt x="14495" y="17616"/>
                  <a:pt x="16768" y="16777"/>
                  <a:pt x="18474" y="15518"/>
                </a:cubicBezTo>
                <a:cubicBezTo>
                  <a:pt x="19326" y="14889"/>
                  <a:pt x="20179" y="14050"/>
                  <a:pt x="20747" y="13002"/>
                </a:cubicBezTo>
                <a:cubicBezTo>
                  <a:pt x="21316" y="11953"/>
                  <a:pt x="21600" y="10905"/>
                  <a:pt x="21600" y="9856"/>
                </a:cubicBezTo>
                <a:cubicBezTo>
                  <a:pt x="21600" y="7550"/>
                  <a:pt x="21600" y="7550"/>
                  <a:pt x="21600" y="7550"/>
                </a:cubicBezTo>
                <a:cubicBezTo>
                  <a:pt x="21600" y="7130"/>
                  <a:pt x="21032" y="6711"/>
                  <a:pt x="20463" y="6711"/>
                </a:cubicBezTo>
                <a:cubicBezTo>
                  <a:pt x="19895" y="6711"/>
                  <a:pt x="19326" y="7130"/>
                  <a:pt x="19326" y="7550"/>
                </a:cubicBezTo>
                <a:cubicBezTo>
                  <a:pt x="19326" y="9856"/>
                  <a:pt x="19326" y="9856"/>
                  <a:pt x="19326" y="9856"/>
                </a:cubicBezTo>
                <a:cubicBezTo>
                  <a:pt x="19326" y="10695"/>
                  <a:pt x="19042" y="11534"/>
                  <a:pt x="18758" y="12373"/>
                </a:cubicBezTo>
                <a:cubicBezTo>
                  <a:pt x="18189" y="13212"/>
                  <a:pt x="17621" y="13841"/>
                  <a:pt x="16768" y="14470"/>
                </a:cubicBezTo>
                <a:cubicBezTo>
                  <a:pt x="15347" y="15518"/>
                  <a:pt x="13074" y="16148"/>
                  <a:pt x="10800" y="16148"/>
                </a:cubicBezTo>
                <a:cubicBezTo>
                  <a:pt x="9663" y="16148"/>
                  <a:pt x="8526" y="16148"/>
                  <a:pt x="7389" y="15728"/>
                </a:cubicBezTo>
                <a:cubicBezTo>
                  <a:pt x="6537" y="15518"/>
                  <a:pt x="5400" y="14889"/>
                  <a:pt x="4547" y="14470"/>
                </a:cubicBezTo>
                <a:cubicBezTo>
                  <a:pt x="3979" y="13841"/>
                  <a:pt x="3126" y="13212"/>
                  <a:pt x="2842" y="12373"/>
                </a:cubicBezTo>
                <a:cubicBezTo>
                  <a:pt x="2274" y="11534"/>
                  <a:pt x="2274" y="10695"/>
                  <a:pt x="2274" y="9856"/>
                </a:cubicBezTo>
                <a:cubicBezTo>
                  <a:pt x="2274" y="7550"/>
                  <a:pt x="2274" y="7550"/>
                  <a:pt x="2274" y="7550"/>
                </a:cubicBezTo>
                <a:cubicBezTo>
                  <a:pt x="2274" y="7130"/>
                  <a:pt x="1705" y="6711"/>
                  <a:pt x="1137" y="6711"/>
                </a:cubicBezTo>
                <a:cubicBezTo>
                  <a:pt x="284" y="6711"/>
                  <a:pt x="0" y="7130"/>
                  <a:pt x="0" y="7550"/>
                </a:cubicBezTo>
                <a:cubicBezTo>
                  <a:pt x="0" y="9856"/>
                  <a:pt x="0" y="9856"/>
                  <a:pt x="0" y="9856"/>
                </a:cubicBezTo>
                <a:cubicBezTo>
                  <a:pt x="0" y="10905"/>
                  <a:pt x="284" y="11953"/>
                  <a:pt x="853" y="13002"/>
                </a:cubicBezTo>
                <a:cubicBezTo>
                  <a:pt x="1421" y="14050"/>
                  <a:pt x="1989" y="14889"/>
                  <a:pt x="3126" y="15518"/>
                </a:cubicBezTo>
                <a:cubicBezTo>
                  <a:pt x="3979" y="16357"/>
                  <a:pt x="5400" y="16986"/>
                  <a:pt x="6537" y="17196"/>
                </a:cubicBezTo>
                <a:cubicBezTo>
                  <a:pt x="7674" y="17616"/>
                  <a:pt x="8526" y="17825"/>
                  <a:pt x="9663" y="17825"/>
                </a:cubicBezTo>
                <a:cubicBezTo>
                  <a:pt x="9663" y="19922"/>
                  <a:pt x="9663" y="19922"/>
                  <a:pt x="9663" y="19922"/>
                </a:cubicBezTo>
                <a:cubicBezTo>
                  <a:pt x="3979" y="19922"/>
                  <a:pt x="3979" y="19922"/>
                  <a:pt x="3979" y="19922"/>
                </a:cubicBezTo>
                <a:cubicBezTo>
                  <a:pt x="3411" y="19922"/>
                  <a:pt x="2842" y="20132"/>
                  <a:pt x="2842" y="20761"/>
                </a:cubicBezTo>
                <a:cubicBezTo>
                  <a:pt x="2842" y="21181"/>
                  <a:pt x="3411" y="21600"/>
                  <a:pt x="3979" y="21600"/>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30" name="Shape 830"/>
          <p:cNvSpPr/>
          <p:nvPr/>
        </p:nvSpPr>
        <p:spPr>
          <a:xfrm>
            <a:off x="1571625" y="2440782"/>
            <a:ext cx="212726" cy="180976"/>
          </a:xfrm>
          <a:custGeom>
            <a:avLst/>
            <a:gdLst/>
            <a:ahLst/>
            <a:cxnLst>
              <a:cxn ang="0">
                <a:pos x="wd2" y="hd2"/>
              </a:cxn>
              <a:cxn ang="5400000">
                <a:pos x="wd2" y="hd2"/>
              </a:cxn>
              <a:cxn ang="10800000">
                <a:pos x="wd2" y="hd2"/>
              </a:cxn>
              <a:cxn ang="16200000">
                <a:pos x="wd2" y="hd2"/>
              </a:cxn>
            </a:cxnLst>
            <a:rect l="0" t="0" r="r" b="b"/>
            <a:pathLst>
              <a:path w="21600" h="21600" extrusionOk="0">
                <a:moveTo>
                  <a:pt x="20761" y="0"/>
                </a:moveTo>
                <a:cubicBezTo>
                  <a:pt x="839" y="0"/>
                  <a:pt x="839" y="0"/>
                  <a:pt x="839" y="0"/>
                </a:cubicBezTo>
                <a:cubicBezTo>
                  <a:pt x="419" y="0"/>
                  <a:pt x="0" y="491"/>
                  <a:pt x="0" y="982"/>
                </a:cubicBezTo>
                <a:cubicBezTo>
                  <a:pt x="0" y="20618"/>
                  <a:pt x="0" y="20618"/>
                  <a:pt x="0" y="20618"/>
                </a:cubicBezTo>
                <a:cubicBezTo>
                  <a:pt x="0" y="21109"/>
                  <a:pt x="419" y="21600"/>
                  <a:pt x="839" y="21600"/>
                </a:cubicBezTo>
                <a:cubicBezTo>
                  <a:pt x="20761" y="21600"/>
                  <a:pt x="20761" y="21600"/>
                  <a:pt x="20761" y="21600"/>
                </a:cubicBezTo>
                <a:cubicBezTo>
                  <a:pt x="21181" y="21600"/>
                  <a:pt x="21600" y="21109"/>
                  <a:pt x="21600" y="20618"/>
                </a:cubicBezTo>
                <a:cubicBezTo>
                  <a:pt x="21600" y="982"/>
                  <a:pt x="21600" y="982"/>
                  <a:pt x="21600" y="982"/>
                </a:cubicBezTo>
                <a:cubicBezTo>
                  <a:pt x="21600" y="491"/>
                  <a:pt x="21181" y="0"/>
                  <a:pt x="20761" y="0"/>
                </a:cubicBezTo>
                <a:close/>
                <a:moveTo>
                  <a:pt x="19922" y="19636"/>
                </a:moveTo>
                <a:cubicBezTo>
                  <a:pt x="19922" y="19636"/>
                  <a:pt x="19922" y="19636"/>
                  <a:pt x="19922" y="19636"/>
                </a:cubicBezTo>
                <a:cubicBezTo>
                  <a:pt x="1678" y="19636"/>
                  <a:pt x="1678" y="19636"/>
                  <a:pt x="1678" y="19636"/>
                </a:cubicBezTo>
                <a:cubicBezTo>
                  <a:pt x="1678" y="17427"/>
                  <a:pt x="1678" y="17427"/>
                  <a:pt x="1678" y="17427"/>
                </a:cubicBezTo>
                <a:cubicBezTo>
                  <a:pt x="5872" y="12518"/>
                  <a:pt x="5872" y="12518"/>
                  <a:pt x="5872" y="12518"/>
                </a:cubicBezTo>
                <a:cubicBezTo>
                  <a:pt x="8808" y="15955"/>
                  <a:pt x="8808" y="15955"/>
                  <a:pt x="8808" y="15955"/>
                </a:cubicBezTo>
                <a:cubicBezTo>
                  <a:pt x="8808" y="15955"/>
                  <a:pt x="8808" y="15955"/>
                  <a:pt x="8808" y="15955"/>
                </a:cubicBezTo>
                <a:cubicBezTo>
                  <a:pt x="8808" y="15955"/>
                  <a:pt x="8808" y="15955"/>
                  <a:pt x="8808" y="15955"/>
                </a:cubicBezTo>
                <a:cubicBezTo>
                  <a:pt x="10695" y="18164"/>
                  <a:pt x="10695" y="18164"/>
                  <a:pt x="10695" y="18164"/>
                </a:cubicBezTo>
                <a:cubicBezTo>
                  <a:pt x="10905" y="18409"/>
                  <a:pt x="11115" y="18409"/>
                  <a:pt x="11324" y="18164"/>
                </a:cubicBezTo>
                <a:cubicBezTo>
                  <a:pt x="11534" y="17918"/>
                  <a:pt x="11534" y="17427"/>
                  <a:pt x="11324" y="17182"/>
                </a:cubicBezTo>
                <a:cubicBezTo>
                  <a:pt x="9856" y="15709"/>
                  <a:pt x="9856" y="15709"/>
                  <a:pt x="9856" y="15709"/>
                </a:cubicBezTo>
                <a:cubicBezTo>
                  <a:pt x="14050" y="10800"/>
                  <a:pt x="14050" y="10800"/>
                  <a:pt x="14050" y="10800"/>
                </a:cubicBezTo>
                <a:cubicBezTo>
                  <a:pt x="19922" y="17918"/>
                  <a:pt x="19922" y="17918"/>
                  <a:pt x="19922" y="17918"/>
                </a:cubicBezTo>
                <a:cubicBezTo>
                  <a:pt x="19922" y="19636"/>
                  <a:pt x="19922" y="19636"/>
                  <a:pt x="19922" y="19636"/>
                </a:cubicBezTo>
                <a:close/>
                <a:moveTo>
                  <a:pt x="19922" y="16200"/>
                </a:moveTo>
                <a:cubicBezTo>
                  <a:pt x="19922" y="16200"/>
                  <a:pt x="19922" y="16200"/>
                  <a:pt x="19922" y="16200"/>
                </a:cubicBezTo>
                <a:cubicBezTo>
                  <a:pt x="14260" y="9573"/>
                  <a:pt x="14260" y="9573"/>
                  <a:pt x="14260" y="9573"/>
                </a:cubicBezTo>
                <a:cubicBezTo>
                  <a:pt x="14050" y="9327"/>
                  <a:pt x="13841" y="9327"/>
                  <a:pt x="13631" y="9573"/>
                </a:cubicBezTo>
                <a:cubicBezTo>
                  <a:pt x="9227" y="14727"/>
                  <a:pt x="9227" y="14727"/>
                  <a:pt x="9227" y="14727"/>
                </a:cubicBezTo>
                <a:cubicBezTo>
                  <a:pt x="6291" y="11291"/>
                  <a:pt x="6291" y="11291"/>
                  <a:pt x="6291" y="11291"/>
                </a:cubicBezTo>
                <a:cubicBezTo>
                  <a:pt x="6082" y="11045"/>
                  <a:pt x="5662" y="11045"/>
                  <a:pt x="5452" y="11291"/>
                </a:cubicBezTo>
                <a:cubicBezTo>
                  <a:pt x="1678" y="15955"/>
                  <a:pt x="1678" y="15955"/>
                  <a:pt x="1678" y="15955"/>
                </a:cubicBezTo>
                <a:cubicBezTo>
                  <a:pt x="1678" y="1964"/>
                  <a:pt x="1678" y="1964"/>
                  <a:pt x="1678" y="1964"/>
                </a:cubicBezTo>
                <a:cubicBezTo>
                  <a:pt x="19922" y="1964"/>
                  <a:pt x="19922" y="1964"/>
                  <a:pt x="19922" y="1964"/>
                </a:cubicBezTo>
                <a:cubicBezTo>
                  <a:pt x="19922" y="16200"/>
                  <a:pt x="19922" y="16200"/>
                  <a:pt x="19922" y="16200"/>
                </a:cubicBezTo>
                <a:close/>
                <a:moveTo>
                  <a:pt x="6291" y="9818"/>
                </a:moveTo>
                <a:cubicBezTo>
                  <a:pt x="6291" y="9818"/>
                  <a:pt x="6291" y="9818"/>
                  <a:pt x="6291" y="9818"/>
                </a:cubicBezTo>
                <a:cubicBezTo>
                  <a:pt x="7759" y="9818"/>
                  <a:pt x="9017" y="8345"/>
                  <a:pt x="9017" y="6382"/>
                </a:cubicBezTo>
                <a:cubicBezTo>
                  <a:pt x="9017" y="4664"/>
                  <a:pt x="7759" y="2945"/>
                  <a:pt x="6291" y="2945"/>
                </a:cubicBezTo>
                <a:cubicBezTo>
                  <a:pt x="4614" y="2945"/>
                  <a:pt x="3355" y="4664"/>
                  <a:pt x="3355" y="6382"/>
                </a:cubicBezTo>
                <a:cubicBezTo>
                  <a:pt x="3355" y="8345"/>
                  <a:pt x="4614" y="9818"/>
                  <a:pt x="6291" y="9818"/>
                </a:cubicBezTo>
                <a:close/>
                <a:moveTo>
                  <a:pt x="6291" y="4173"/>
                </a:moveTo>
                <a:cubicBezTo>
                  <a:pt x="6291" y="4173"/>
                  <a:pt x="6291" y="4173"/>
                  <a:pt x="6291" y="4173"/>
                </a:cubicBezTo>
                <a:cubicBezTo>
                  <a:pt x="7340" y="4173"/>
                  <a:pt x="8179" y="5155"/>
                  <a:pt x="8179" y="6382"/>
                </a:cubicBezTo>
                <a:cubicBezTo>
                  <a:pt x="8179" y="7609"/>
                  <a:pt x="7340" y="8591"/>
                  <a:pt x="6291" y="8591"/>
                </a:cubicBezTo>
                <a:cubicBezTo>
                  <a:pt x="5243" y="8591"/>
                  <a:pt x="4404" y="7609"/>
                  <a:pt x="4404" y="6382"/>
                </a:cubicBezTo>
                <a:cubicBezTo>
                  <a:pt x="4404" y="5155"/>
                  <a:pt x="5243" y="4173"/>
                  <a:pt x="6291" y="4173"/>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31" name="Shape 831"/>
          <p:cNvSpPr/>
          <p:nvPr/>
        </p:nvSpPr>
        <p:spPr>
          <a:xfrm>
            <a:off x="5484812" y="2447132"/>
            <a:ext cx="215902" cy="171451"/>
          </a:xfrm>
          <a:custGeom>
            <a:avLst/>
            <a:gdLst/>
            <a:ahLst/>
            <a:cxnLst>
              <a:cxn ang="0">
                <a:pos x="wd2" y="hd2"/>
              </a:cxn>
              <a:cxn ang="5400000">
                <a:pos x="wd2" y="hd2"/>
              </a:cxn>
              <a:cxn ang="10800000">
                <a:pos x="wd2" y="hd2"/>
              </a:cxn>
              <a:cxn ang="16200000">
                <a:pos x="wd2" y="hd2"/>
              </a:cxn>
            </a:cxnLst>
            <a:rect l="0" t="0" r="r" b="b"/>
            <a:pathLst>
              <a:path w="21600" h="21600" extrusionOk="0">
                <a:moveTo>
                  <a:pt x="17825" y="7027"/>
                </a:moveTo>
                <a:cubicBezTo>
                  <a:pt x="18245" y="7027"/>
                  <a:pt x="18664" y="7547"/>
                  <a:pt x="18664" y="8067"/>
                </a:cubicBezTo>
                <a:cubicBezTo>
                  <a:pt x="18664" y="8588"/>
                  <a:pt x="18245" y="9108"/>
                  <a:pt x="17825" y="9108"/>
                </a:cubicBezTo>
                <a:cubicBezTo>
                  <a:pt x="17406" y="9108"/>
                  <a:pt x="16986" y="8588"/>
                  <a:pt x="16986" y="8067"/>
                </a:cubicBezTo>
                <a:cubicBezTo>
                  <a:pt x="16986" y="7547"/>
                  <a:pt x="17406" y="7027"/>
                  <a:pt x="17825" y="7027"/>
                </a:cubicBezTo>
                <a:close/>
                <a:moveTo>
                  <a:pt x="5243" y="3123"/>
                </a:moveTo>
                <a:cubicBezTo>
                  <a:pt x="5243" y="3123"/>
                  <a:pt x="5243" y="3123"/>
                  <a:pt x="5243" y="3123"/>
                </a:cubicBezTo>
                <a:cubicBezTo>
                  <a:pt x="2517" y="3123"/>
                  <a:pt x="2517" y="3123"/>
                  <a:pt x="2517" y="3123"/>
                </a:cubicBezTo>
                <a:cubicBezTo>
                  <a:pt x="2517" y="3643"/>
                  <a:pt x="2517" y="3643"/>
                  <a:pt x="2517" y="3643"/>
                </a:cubicBezTo>
                <a:cubicBezTo>
                  <a:pt x="5033" y="3643"/>
                  <a:pt x="5033" y="3643"/>
                  <a:pt x="5033" y="3643"/>
                </a:cubicBezTo>
                <a:cubicBezTo>
                  <a:pt x="5243" y="3123"/>
                  <a:pt x="5243" y="3123"/>
                  <a:pt x="5243" y="3123"/>
                </a:cubicBezTo>
                <a:close/>
                <a:moveTo>
                  <a:pt x="1468" y="3643"/>
                </a:moveTo>
                <a:cubicBezTo>
                  <a:pt x="1468" y="3643"/>
                  <a:pt x="1468" y="3643"/>
                  <a:pt x="1468" y="3643"/>
                </a:cubicBezTo>
                <a:cubicBezTo>
                  <a:pt x="839" y="3643"/>
                  <a:pt x="839" y="3643"/>
                  <a:pt x="839" y="3643"/>
                </a:cubicBezTo>
                <a:cubicBezTo>
                  <a:pt x="839" y="3643"/>
                  <a:pt x="839" y="3643"/>
                  <a:pt x="839" y="3643"/>
                </a:cubicBezTo>
                <a:cubicBezTo>
                  <a:pt x="419" y="3643"/>
                  <a:pt x="0" y="4164"/>
                  <a:pt x="0" y="4684"/>
                </a:cubicBezTo>
                <a:cubicBezTo>
                  <a:pt x="0" y="20559"/>
                  <a:pt x="0" y="20559"/>
                  <a:pt x="0" y="20559"/>
                </a:cubicBezTo>
                <a:cubicBezTo>
                  <a:pt x="0" y="20559"/>
                  <a:pt x="0" y="20559"/>
                  <a:pt x="0" y="20559"/>
                </a:cubicBezTo>
                <a:cubicBezTo>
                  <a:pt x="0" y="21080"/>
                  <a:pt x="419" y="21600"/>
                  <a:pt x="839" y="21600"/>
                </a:cubicBezTo>
                <a:cubicBezTo>
                  <a:pt x="20761" y="21600"/>
                  <a:pt x="20761" y="21600"/>
                  <a:pt x="20761" y="21600"/>
                </a:cubicBezTo>
                <a:cubicBezTo>
                  <a:pt x="20761" y="21600"/>
                  <a:pt x="20761" y="21600"/>
                  <a:pt x="20761" y="21600"/>
                </a:cubicBezTo>
                <a:cubicBezTo>
                  <a:pt x="21181" y="21600"/>
                  <a:pt x="21600" y="21080"/>
                  <a:pt x="21600" y="20559"/>
                </a:cubicBezTo>
                <a:cubicBezTo>
                  <a:pt x="21600" y="4684"/>
                  <a:pt x="21600" y="4684"/>
                  <a:pt x="21600" y="4684"/>
                </a:cubicBezTo>
                <a:cubicBezTo>
                  <a:pt x="21600" y="4684"/>
                  <a:pt x="21600" y="4684"/>
                  <a:pt x="21600" y="4684"/>
                </a:cubicBezTo>
                <a:cubicBezTo>
                  <a:pt x="21600" y="4164"/>
                  <a:pt x="21181" y="3643"/>
                  <a:pt x="20761" y="3643"/>
                </a:cubicBezTo>
                <a:cubicBezTo>
                  <a:pt x="16567" y="3643"/>
                  <a:pt x="16567" y="3643"/>
                  <a:pt x="16567" y="3643"/>
                </a:cubicBezTo>
                <a:cubicBezTo>
                  <a:pt x="15518" y="781"/>
                  <a:pt x="15518" y="781"/>
                  <a:pt x="15518" y="781"/>
                </a:cubicBezTo>
                <a:cubicBezTo>
                  <a:pt x="15518" y="260"/>
                  <a:pt x="15099" y="0"/>
                  <a:pt x="14889" y="0"/>
                </a:cubicBezTo>
                <a:cubicBezTo>
                  <a:pt x="6711" y="0"/>
                  <a:pt x="6711" y="0"/>
                  <a:pt x="6711" y="0"/>
                </a:cubicBezTo>
                <a:cubicBezTo>
                  <a:pt x="6291" y="0"/>
                  <a:pt x="6082" y="260"/>
                  <a:pt x="5872" y="520"/>
                </a:cubicBezTo>
                <a:cubicBezTo>
                  <a:pt x="5452" y="1822"/>
                  <a:pt x="5452" y="1822"/>
                  <a:pt x="5452" y="1822"/>
                </a:cubicBezTo>
                <a:cubicBezTo>
                  <a:pt x="1887" y="1822"/>
                  <a:pt x="1887" y="1822"/>
                  <a:pt x="1887" y="1822"/>
                </a:cubicBezTo>
                <a:cubicBezTo>
                  <a:pt x="1678" y="1822"/>
                  <a:pt x="1468" y="2082"/>
                  <a:pt x="1468" y="2602"/>
                </a:cubicBezTo>
                <a:cubicBezTo>
                  <a:pt x="1468" y="2602"/>
                  <a:pt x="1468" y="2602"/>
                  <a:pt x="1468" y="2602"/>
                </a:cubicBezTo>
                <a:cubicBezTo>
                  <a:pt x="1468" y="3643"/>
                  <a:pt x="1468" y="3643"/>
                  <a:pt x="1468" y="3643"/>
                </a:cubicBezTo>
                <a:close/>
                <a:moveTo>
                  <a:pt x="10695" y="7807"/>
                </a:moveTo>
                <a:cubicBezTo>
                  <a:pt x="10695" y="7807"/>
                  <a:pt x="10695" y="7807"/>
                  <a:pt x="10695" y="7807"/>
                </a:cubicBezTo>
                <a:cubicBezTo>
                  <a:pt x="11534" y="7807"/>
                  <a:pt x="12163" y="8067"/>
                  <a:pt x="12792" y="8848"/>
                </a:cubicBezTo>
                <a:cubicBezTo>
                  <a:pt x="13212" y="9369"/>
                  <a:pt x="13631" y="10149"/>
                  <a:pt x="13631" y="11190"/>
                </a:cubicBezTo>
                <a:cubicBezTo>
                  <a:pt x="13631" y="13012"/>
                  <a:pt x="12163" y="14573"/>
                  <a:pt x="10695" y="14573"/>
                </a:cubicBezTo>
                <a:cubicBezTo>
                  <a:pt x="9227" y="14573"/>
                  <a:pt x="7969" y="13012"/>
                  <a:pt x="7969" y="11190"/>
                </a:cubicBezTo>
                <a:cubicBezTo>
                  <a:pt x="7969" y="9369"/>
                  <a:pt x="9227" y="7807"/>
                  <a:pt x="10695" y="7807"/>
                </a:cubicBezTo>
                <a:close/>
                <a:moveTo>
                  <a:pt x="11953" y="9629"/>
                </a:moveTo>
                <a:cubicBezTo>
                  <a:pt x="11953" y="9629"/>
                  <a:pt x="11953" y="9629"/>
                  <a:pt x="11953" y="9629"/>
                </a:cubicBezTo>
                <a:cubicBezTo>
                  <a:pt x="11953" y="9629"/>
                  <a:pt x="11953" y="9629"/>
                  <a:pt x="11953" y="9629"/>
                </a:cubicBezTo>
                <a:cubicBezTo>
                  <a:pt x="12373" y="10149"/>
                  <a:pt x="12583" y="10670"/>
                  <a:pt x="12583" y="11190"/>
                </a:cubicBezTo>
                <a:cubicBezTo>
                  <a:pt x="12583" y="12492"/>
                  <a:pt x="11744" y="13533"/>
                  <a:pt x="10695" y="13533"/>
                </a:cubicBezTo>
                <a:cubicBezTo>
                  <a:pt x="9647" y="13533"/>
                  <a:pt x="9017" y="12492"/>
                  <a:pt x="9017" y="11190"/>
                </a:cubicBezTo>
                <a:cubicBezTo>
                  <a:pt x="9017" y="9889"/>
                  <a:pt x="9856" y="8848"/>
                  <a:pt x="10695" y="8848"/>
                </a:cubicBezTo>
                <a:cubicBezTo>
                  <a:pt x="11324" y="8848"/>
                  <a:pt x="11744" y="9108"/>
                  <a:pt x="11953" y="9629"/>
                </a:cubicBezTo>
                <a:close/>
                <a:moveTo>
                  <a:pt x="5662" y="5725"/>
                </a:moveTo>
                <a:cubicBezTo>
                  <a:pt x="5662" y="5725"/>
                  <a:pt x="5662" y="5725"/>
                  <a:pt x="5662" y="5725"/>
                </a:cubicBezTo>
                <a:cubicBezTo>
                  <a:pt x="1678" y="5725"/>
                  <a:pt x="1678" y="5725"/>
                  <a:pt x="1678" y="5725"/>
                </a:cubicBezTo>
                <a:cubicBezTo>
                  <a:pt x="1678" y="19518"/>
                  <a:pt x="1678" y="19518"/>
                  <a:pt x="1678" y="19518"/>
                </a:cubicBezTo>
                <a:cubicBezTo>
                  <a:pt x="19922" y="19518"/>
                  <a:pt x="19922" y="19518"/>
                  <a:pt x="19922" y="19518"/>
                </a:cubicBezTo>
                <a:cubicBezTo>
                  <a:pt x="19922" y="5725"/>
                  <a:pt x="19922" y="5725"/>
                  <a:pt x="19922" y="5725"/>
                </a:cubicBezTo>
                <a:cubicBezTo>
                  <a:pt x="15938" y="5725"/>
                  <a:pt x="15938" y="5725"/>
                  <a:pt x="15938" y="5725"/>
                </a:cubicBezTo>
                <a:cubicBezTo>
                  <a:pt x="15938" y="5725"/>
                  <a:pt x="15938" y="5725"/>
                  <a:pt x="15938" y="5725"/>
                </a:cubicBezTo>
                <a:cubicBezTo>
                  <a:pt x="15518" y="5725"/>
                  <a:pt x="15309" y="5465"/>
                  <a:pt x="15099" y="4945"/>
                </a:cubicBezTo>
                <a:cubicBezTo>
                  <a:pt x="14260" y="2082"/>
                  <a:pt x="14260" y="2082"/>
                  <a:pt x="14260" y="2082"/>
                </a:cubicBezTo>
                <a:cubicBezTo>
                  <a:pt x="7340" y="2082"/>
                  <a:pt x="7340" y="2082"/>
                  <a:pt x="7340" y="2082"/>
                </a:cubicBezTo>
                <a:cubicBezTo>
                  <a:pt x="6291" y="4945"/>
                  <a:pt x="6291" y="4945"/>
                  <a:pt x="6291" y="4945"/>
                </a:cubicBezTo>
                <a:cubicBezTo>
                  <a:pt x="6291" y="5465"/>
                  <a:pt x="5872" y="5725"/>
                  <a:pt x="5662" y="5725"/>
                </a:cubicBezTo>
                <a:close/>
                <a:moveTo>
                  <a:pt x="10695" y="4164"/>
                </a:moveTo>
                <a:cubicBezTo>
                  <a:pt x="10695" y="4164"/>
                  <a:pt x="10695" y="4164"/>
                  <a:pt x="10695" y="4164"/>
                </a:cubicBezTo>
                <a:cubicBezTo>
                  <a:pt x="13841" y="4164"/>
                  <a:pt x="16567" y="7287"/>
                  <a:pt x="16567" y="11190"/>
                </a:cubicBezTo>
                <a:cubicBezTo>
                  <a:pt x="16567" y="15094"/>
                  <a:pt x="13841" y="18217"/>
                  <a:pt x="10695" y="18217"/>
                </a:cubicBezTo>
                <a:cubicBezTo>
                  <a:pt x="7550" y="18217"/>
                  <a:pt x="5033" y="15094"/>
                  <a:pt x="5033" y="11190"/>
                </a:cubicBezTo>
                <a:cubicBezTo>
                  <a:pt x="5033" y="7287"/>
                  <a:pt x="7550" y="4164"/>
                  <a:pt x="10695" y="4164"/>
                </a:cubicBezTo>
                <a:close/>
                <a:moveTo>
                  <a:pt x="10695" y="6246"/>
                </a:moveTo>
                <a:cubicBezTo>
                  <a:pt x="10695" y="6246"/>
                  <a:pt x="10695" y="6246"/>
                  <a:pt x="10695" y="6246"/>
                </a:cubicBezTo>
                <a:cubicBezTo>
                  <a:pt x="13002" y="6246"/>
                  <a:pt x="14889" y="8328"/>
                  <a:pt x="14889" y="11190"/>
                </a:cubicBezTo>
                <a:cubicBezTo>
                  <a:pt x="14889" y="14053"/>
                  <a:pt x="13002" y="16135"/>
                  <a:pt x="10695" y="16135"/>
                </a:cubicBezTo>
                <a:cubicBezTo>
                  <a:pt x="8598" y="16135"/>
                  <a:pt x="6711" y="14053"/>
                  <a:pt x="6711" y="11190"/>
                </a:cubicBezTo>
                <a:cubicBezTo>
                  <a:pt x="6711" y="8328"/>
                  <a:pt x="8598" y="6246"/>
                  <a:pt x="10695" y="6246"/>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32" name="Shape 832"/>
          <p:cNvSpPr/>
          <p:nvPr/>
        </p:nvSpPr>
        <p:spPr>
          <a:xfrm>
            <a:off x="2463800" y="3221832"/>
            <a:ext cx="203200" cy="200026"/>
          </a:xfrm>
          <a:custGeom>
            <a:avLst/>
            <a:gdLst/>
            <a:ahLst/>
            <a:cxnLst>
              <a:cxn ang="0">
                <a:pos x="wd2" y="hd2"/>
              </a:cxn>
              <a:cxn ang="5400000">
                <a:pos x="wd2" y="hd2"/>
              </a:cxn>
              <a:cxn ang="10800000">
                <a:pos x="wd2" y="hd2"/>
              </a:cxn>
              <a:cxn ang="16200000">
                <a:pos x="wd2" y="hd2"/>
              </a:cxn>
            </a:cxnLst>
            <a:rect l="0" t="0" r="r" b="b"/>
            <a:pathLst>
              <a:path w="21600" h="21600" extrusionOk="0">
                <a:moveTo>
                  <a:pt x="20718" y="8239"/>
                </a:moveTo>
                <a:cubicBezTo>
                  <a:pt x="18514" y="8239"/>
                  <a:pt x="18514" y="8239"/>
                  <a:pt x="18514" y="8239"/>
                </a:cubicBezTo>
                <a:cubicBezTo>
                  <a:pt x="18514" y="8016"/>
                  <a:pt x="18514" y="7794"/>
                  <a:pt x="18514" y="7794"/>
                </a:cubicBezTo>
                <a:cubicBezTo>
                  <a:pt x="18294" y="7571"/>
                  <a:pt x="18294" y="7571"/>
                  <a:pt x="18294" y="7571"/>
                </a:cubicBezTo>
                <a:cubicBezTo>
                  <a:pt x="18294" y="7348"/>
                  <a:pt x="18294" y="7348"/>
                  <a:pt x="18073" y="7126"/>
                </a:cubicBezTo>
                <a:cubicBezTo>
                  <a:pt x="19616" y="5567"/>
                  <a:pt x="19616" y="5567"/>
                  <a:pt x="19616" y="5567"/>
                </a:cubicBezTo>
                <a:cubicBezTo>
                  <a:pt x="19616" y="5567"/>
                  <a:pt x="19616" y="5567"/>
                  <a:pt x="19616" y="5567"/>
                </a:cubicBezTo>
                <a:cubicBezTo>
                  <a:pt x="19837" y="5344"/>
                  <a:pt x="19837" y="4676"/>
                  <a:pt x="19616" y="4454"/>
                </a:cubicBezTo>
                <a:cubicBezTo>
                  <a:pt x="17192" y="2004"/>
                  <a:pt x="17192" y="2004"/>
                  <a:pt x="17192" y="2004"/>
                </a:cubicBezTo>
                <a:cubicBezTo>
                  <a:pt x="17192" y="2004"/>
                  <a:pt x="17192" y="2004"/>
                  <a:pt x="17192" y="2004"/>
                </a:cubicBezTo>
                <a:cubicBezTo>
                  <a:pt x="16971" y="1559"/>
                  <a:pt x="16310" y="1559"/>
                  <a:pt x="16090" y="2004"/>
                </a:cubicBezTo>
                <a:cubicBezTo>
                  <a:pt x="14547" y="3563"/>
                  <a:pt x="14547" y="3563"/>
                  <a:pt x="14547" y="3563"/>
                </a:cubicBezTo>
                <a:cubicBezTo>
                  <a:pt x="14327" y="3340"/>
                  <a:pt x="14106" y="3340"/>
                  <a:pt x="13886" y="3118"/>
                </a:cubicBezTo>
                <a:cubicBezTo>
                  <a:pt x="13665" y="3118"/>
                  <a:pt x="13445" y="3118"/>
                  <a:pt x="13445" y="2895"/>
                </a:cubicBezTo>
                <a:cubicBezTo>
                  <a:pt x="13445" y="891"/>
                  <a:pt x="13445" y="891"/>
                  <a:pt x="13445" y="891"/>
                </a:cubicBezTo>
                <a:cubicBezTo>
                  <a:pt x="13445" y="445"/>
                  <a:pt x="13004" y="0"/>
                  <a:pt x="12563" y="0"/>
                </a:cubicBezTo>
                <a:cubicBezTo>
                  <a:pt x="9257" y="0"/>
                  <a:pt x="9257" y="0"/>
                  <a:pt x="9257" y="0"/>
                </a:cubicBezTo>
                <a:cubicBezTo>
                  <a:pt x="8596" y="0"/>
                  <a:pt x="8376" y="445"/>
                  <a:pt x="8376" y="891"/>
                </a:cubicBezTo>
                <a:cubicBezTo>
                  <a:pt x="8376" y="2895"/>
                  <a:pt x="8376" y="2895"/>
                  <a:pt x="8376" y="2895"/>
                </a:cubicBezTo>
                <a:cubicBezTo>
                  <a:pt x="8155" y="3118"/>
                  <a:pt x="7935" y="3118"/>
                  <a:pt x="7714" y="3118"/>
                </a:cubicBezTo>
                <a:cubicBezTo>
                  <a:pt x="7494" y="3340"/>
                  <a:pt x="7273" y="3340"/>
                  <a:pt x="7053" y="3563"/>
                </a:cubicBezTo>
                <a:cubicBezTo>
                  <a:pt x="5731" y="2004"/>
                  <a:pt x="5731" y="2004"/>
                  <a:pt x="5731" y="2004"/>
                </a:cubicBezTo>
                <a:cubicBezTo>
                  <a:pt x="5731" y="2004"/>
                  <a:pt x="5731" y="2004"/>
                  <a:pt x="5731" y="2004"/>
                </a:cubicBezTo>
                <a:cubicBezTo>
                  <a:pt x="5290" y="1559"/>
                  <a:pt x="4849" y="1559"/>
                  <a:pt x="4408" y="2004"/>
                </a:cubicBezTo>
                <a:cubicBezTo>
                  <a:pt x="1984" y="4454"/>
                  <a:pt x="1984" y="4454"/>
                  <a:pt x="1984" y="4454"/>
                </a:cubicBezTo>
                <a:cubicBezTo>
                  <a:pt x="1763" y="4676"/>
                  <a:pt x="1763" y="5344"/>
                  <a:pt x="1984" y="5567"/>
                </a:cubicBezTo>
                <a:cubicBezTo>
                  <a:pt x="3527" y="7126"/>
                  <a:pt x="3527" y="7126"/>
                  <a:pt x="3527" y="7126"/>
                </a:cubicBezTo>
                <a:cubicBezTo>
                  <a:pt x="3527" y="7348"/>
                  <a:pt x="3306" y="7348"/>
                  <a:pt x="3306" y="7571"/>
                </a:cubicBezTo>
                <a:cubicBezTo>
                  <a:pt x="3306" y="7571"/>
                  <a:pt x="3306" y="7571"/>
                  <a:pt x="3306" y="7571"/>
                </a:cubicBezTo>
                <a:cubicBezTo>
                  <a:pt x="3086" y="7794"/>
                  <a:pt x="3086" y="8016"/>
                  <a:pt x="3086" y="8239"/>
                </a:cubicBezTo>
                <a:cubicBezTo>
                  <a:pt x="882" y="8239"/>
                  <a:pt x="882" y="8239"/>
                  <a:pt x="882" y="8239"/>
                </a:cubicBezTo>
                <a:cubicBezTo>
                  <a:pt x="441" y="8239"/>
                  <a:pt x="0" y="8685"/>
                  <a:pt x="0" y="9130"/>
                </a:cubicBezTo>
                <a:cubicBezTo>
                  <a:pt x="0" y="12470"/>
                  <a:pt x="0" y="12470"/>
                  <a:pt x="0" y="12470"/>
                </a:cubicBezTo>
                <a:cubicBezTo>
                  <a:pt x="0" y="12915"/>
                  <a:pt x="441" y="13361"/>
                  <a:pt x="882" y="13361"/>
                </a:cubicBezTo>
                <a:cubicBezTo>
                  <a:pt x="3086" y="13361"/>
                  <a:pt x="3086" y="13361"/>
                  <a:pt x="3086" y="13361"/>
                </a:cubicBezTo>
                <a:cubicBezTo>
                  <a:pt x="3086" y="13584"/>
                  <a:pt x="3086" y="13806"/>
                  <a:pt x="3306" y="14029"/>
                </a:cubicBezTo>
                <a:cubicBezTo>
                  <a:pt x="3306" y="14029"/>
                  <a:pt x="3306" y="14029"/>
                  <a:pt x="3306" y="14029"/>
                </a:cubicBezTo>
                <a:cubicBezTo>
                  <a:pt x="3306" y="14252"/>
                  <a:pt x="3527" y="14474"/>
                  <a:pt x="3527" y="14697"/>
                </a:cubicBezTo>
                <a:cubicBezTo>
                  <a:pt x="2204" y="16033"/>
                  <a:pt x="2204" y="16033"/>
                  <a:pt x="2204" y="16033"/>
                </a:cubicBezTo>
                <a:cubicBezTo>
                  <a:pt x="1984" y="16033"/>
                  <a:pt x="1984" y="16033"/>
                  <a:pt x="1984" y="16033"/>
                </a:cubicBezTo>
                <a:cubicBezTo>
                  <a:pt x="1763" y="16478"/>
                  <a:pt x="1763" y="16924"/>
                  <a:pt x="1984" y="17369"/>
                </a:cubicBezTo>
                <a:cubicBezTo>
                  <a:pt x="4408" y="19596"/>
                  <a:pt x="4408" y="19596"/>
                  <a:pt x="4408" y="19596"/>
                </a:cubicBezTo>
                <a:cubicBezTo>
                  <a:pt x="4849" y="20041"/>
                  <a:pt x="5290" y="20041"/>
                  <a:pt x="5731" y="19596"/>
                </a:cubicBezTo>
                <a:cubicBezTo>
                  <a:pt x="7053" y="18260"/>
                  <a:pt x="7053" y="18260"/>
                  <a:pt x="7053" y="18260"/>
                </a:cubicBezTo>
                <a:cubicBezTo>
                  <a:pt x="7273" y="18260"/>
                  <a:pt x="7494" y="18482"/>
                  <a:pt x="7714" y="18482"/>
                </a:cubicBezTo>
                <a:cubicBezTo>
                  <a:pt x="7714" y="18482"/>
                  <a:pt x="7714" y="18482"/>
                  <a:pt x="7714" y="18482"/>
                </a:cubicBezTo>
                <a:cubicBezTo>
                  <a:pt x="7935" y="18482"/>
                  <a:pt x="8155" y="18705"/>
                  <a:pt x="8376" y="18705"/>
                </a:cubicBezTo>
                <a:cubicBezTo>
                  <a:pt x="8376" y="20709"/>
                  <a:pt x="8376" y="20709"/>
                  <a:pt x="8376" y="20709"/>
                </a:cubicBezTo>
                <a:cubicBezTo>
                  <a:pt x="8376" y="21155"/>
                  <a:pt x="8596" y="21600"/>
                  <a:pt x="9257" y="21600"/>
                </a:cubicBezTo>
                <a:cubicBezTo>
                  <a:pt x="12563" y="21600"/>
                  <a:pt x="12563" y="21600"/>
                  <a:pt x="12563" y="21600"/>
                </a:cubicBezTo>
                <a:cubicBezTo>
                  <a:pt x="13004" y="21600"/>
                  <a:pt x="13445" y="21155"/>
                  <a:pt x="13445" y="20709"/>
                </a:cubicBezTo>
                <a:cubicBezTo>
                  <a:pt x="13445" y="18705"/>
                  <a:pt x="13445" y="18705"/>
                  <a:pt x="13445" y="18705"/>
                </a:cubicBezTo>
                <a:cubicBezTo>
                  <a:pt x="13445" y="18705"/>
                  <a:pt x="13665" y="18482"/>
                  <a:pt x="13886" y="18482"/>
                </a:cubicBezTo>
                <a:cubicBezTo>
                  <a:pt x="14106" y="18482"/>
                  <a:pt x="14327" y="18260"/>
                  <a:pt x="14547" y="18260"/>
                </a:cubicBezTo>
                <a:cubicBezTo>
                  <a:pt x="16090" y="19596"/>
                  <a:pt x="16090" y="19596"/>
                  <a:pt x="16090" y="19596"/>
                </a:cubicBezTo>
                <a:cubicBezTo>
                  <a:pt x="16090" y="19596"/>
                  <a:pt x="16090" y="19596"/>
                  <a:pt x="16090" y="19596"/>
                </a:cubicBezTo>
                <a:cubicBezTo>
                  <a:pt x="16310" y="20041"/>
                  <a:pt x="16971" y="20041"/>
                  <a:pt x="17192" y="19596"/>
                </a:cubicBezTo>
                <a:cubicBezTo>
                  <a:pt x="19616" y="17369"/>
                  <a:pt x="19616" y="17369"/>
                  <a:pt x="19616" y="17369"/>
                </a:cubicBezTo>
                <a:cubicBezTo>
                  <a:pt x="19616" y="17369"/>
                  <a:pt x="19616" y="17369"/>
                  <a:pt x="19616" y="17369"/>
                </a:cubicBezTo>
                <a:cubicBezTo>
                  <a:pt x="19837" y="16924"/>
                  <a:pt x="19837" y="16478"/>
                  <a:pt x="19616" y="16033"/>
                </a:cubicBezTo>
                <a:cubicBezTo>
                  <a:pt x="18073" y="14697"/>
                  <a:pt x="18073" y="14697"/>
                  <a:pt x="18073" y="14697"/>
                </a:cubicBezTo>
                <a:cubicBezTo>
                  <a:pt x="18294" y="14474"/>
                  <a:pt x="18294" y="14252"/>
                  <a:pt x="18294" y="14029"/>
                </a:cubicBezTo>
                <a:cubicBezTo>
                  <a:pt x="18514" y="13806"/>
                  <a:pt x="18514" y="13584"/>
                  <a:pt x="18514" y="13361"/>
                </a:cubicBezTo>
                <a:cubicBezTo>
                  <a:pt x="20718" y="13361"/>
                  <a:pt x="20718" y="13361"/>
                  <a:pt x="20718" y="13361"/>
                </a:cubicBezTo>
                <a:cubicBezTo>
                  <a:pt x="20718" y="13361"/>
                  <a:pt x="20718" y="13361"/>
                  <a:pt x="20718" y="13361"/>
                </a:cubicBezTo>
                <a:cubicBezTo>
                  <a:pt x="21159" y="13361"/>
                  <a:pt x="21600" y="12915"/>
                  <a:pt x="21600" y="12470"/>
                </a:cubicBezTo>
                <a:cubicBezTo>
                  <a:pt x="21600" y="9130"/>
                  <a:pt x="21600" y="9130"/>
                  <a:pt x="21600" y="9130"/>
                </a:cubicBezTo>
                <a:cubicBezTo>
                  <a:pt x="21600" y="9130"/>
                  <a:pt x="21600" y="9130"/>
                  <a:pt x="21600" y="9130"/>
                </a:cubicBezTo>
                <a:cubicBezTo>
                  <a:pt x="21600" y="8685"/>
                  <a:pt x="21159" y="8239"/>
                  <a:pt x="20718" y="8239"/>
                </a:cubicBezTo>
                <a:close/>
                <a:moveTo>
                  <a:pt x="19837" y="11579"/>
                </a:moveTo>
                <a:cubicBezTo>
                  <a:pt x="19837" y="11579"/>
                  <a:pt x="19837" y="11579"/>
                  <a:pt x="19837" y="11579"/>
                </a:cubicBezTo>
                <a:cubicBezTo>
                  <a:pt x="17853" y="11579"/>
                  <a:pt x="17853" y="11579"/>
                  <a:pt x="17853" y="11579"/>
                </a:cubicBezTo>
                <a:cubicBezTo>
                  <a:pt x="17412" y="11579"/>
                  <a:pt x="17192" y="12025"/>
                  <a:pt x="17192" y="12247"/>
                </a:cubicBezTo>
                <a:cubicBezTo>
                  <a:pt x="16971" y="12693"/>
                  <a:pt x="16971" y="12915"/>
                  <a:pt x="16751" y="13361"/>
                </a:cubicBezTo>
                <a:cubicBezTo>
                  <a:pt x="16751" y="13584"/>
                  <a:pt x="16531" y="14029"/>
                  <a:pt x="16310" y="14252"/>
                </a:cubicBezTo>
                <a:cubicBezTo>
                  <a:pt x="16090" y="14697"/>
                  <a:pt x="16090" y="15142"/>
                  <a:pt x="16310" y="15365"/>
                </a:cubicBezTo>
                <a:cubicBezTo>
                  <a:pt x="16310" y="15365"/>
                  <a:pt x="16310" y="15365"/>
                  <a:pt x="16310" y="15365"/>
                </a:cubicBezTo>
                <a:cubicBezTo>
                  <a:pt x="17633" y="16701"/>
                  <a:pt x="17633" y="16701"/>
                  <a:pt x="17633" y="16701"/>
                </a:cubicBezTo>
                <a:cubicBezTo>
                  <a:pt x="16531" y="17814"/>
                  <a:pt x="16531" y="17814"/>
                  <a:pt x="16531" y="17814"/>
                </a:cubicBezTo>
                <a:cubicBezTo>
                  <a:pt x="15208" y="16478"/>
                  <a:pt x="15208" y="16478"/>
                  <a:pt x="15208" y="16478"/>
                </a:cubicBezTo>
                <a:cubicBezTo>
                  <a:pt x="14988" y="16256"/>
                  <a:pt x="14547" y="16033"/>
                  <a:pt x="14106" y="16478"/>
                </a:cubicBezTo>
                <a:cubicBezTo>
                  <a:pt x="13886" y="16478"/>
                  <a:pt x="13665" y="16701"/>
                  <a:pt x="13224" y="16924"/>
                </a:cubicBezTo>
                <a:cubicBezTo>
                  <a:pt x="13004" y="16924"/>
                  <a:pt x="12563" y="17146"/>
                  <a:pt x="12343" y="17146"/>
                </a:cubicBezTo>
                <a:cubicBezTo>
                  <a:pt x="11902" y="17369"/>
                  <a:pt x="11682" y="17592"/>
                  <a:pt x="11682" y="18037"/>
                </a:cubicBezTo>
                <a:cubicBezTo>
                  <a:pt x="11682" y="18037"/>
                  <a:pt x="11682" y="18037"/>
                  <a:pt x="11682" y="18037"/>
                </a:cubicBezTo>
                <a:cubicBezTo>
                  <a:pt x="11682" y="19819"/>
                  <a:pt x="11682" y="19819"/>
                  <a:pt x="11682" y="19819"/>
                </a:cubicBezTo>
                <a:cubicBezTo>
                  <a:pt x="10139" y="19819"/>
                  <a:pt x="10139" y="19819"/>
                  <a:pt x="10139" y="19819"/>
                </a:cubicBezTo>
                <a:cubicBezTo>
                  <a:pt x="10139" y="18037"/>
                  <a:pt x="10139" y="18037"/>
                  <a:pt x="10139" y="18037"/>
                </a:cubicBezTo>
                <a:cubicBezTo>
                  <a:pt x="10139" y="17592"/>
                  <a:pt x="9698" y="17146"/>
                  <a:pt x="9257" y="17146"/>
                </a:cubicBezTo>
                <a:cubicBezTo>
                  <a:pt x="9037" y="17146"/>
                  <a:pt x="8596" y="16924"/>
                  <a:pt x="8376" y="16924"/>
                </a:cubicBezTo>
                <a:cubicBezTo>
                  <a:pt x="8376" y="16924"/>
                  <a:pt x="8376" y="16924"/>
                  <a:pt x="8376" y="16924"/>
                </a:cubicBezTo>
                <a:cubicBezTo>
                  <a:pt x="7935" y="16701"/>
                  <a:pt x="7714" y="16478"/>
                  <a:pt x="7494" y="16256"/>
                </a:cubicBezTo>
                <a:cubicBezTo>
                  <a:pt x="7053" y="16033"/>
                  <a:pt x="6612" y="16256"/>
                  <a:pt x="6392" y="16478"/>
                </a:cubicBezTo>
                <a:cubicBezTo>
                  <a:pt x="5069" y="17814"/>
                  <a:pt x="5069" y="17814"/>
                  <a:pt x="5069" y="17814"/>
                </a:cubicBezTo>
                <a:cubicBezTo>
                  <a:pt x="3967" y="16701"/>
                  <a:pt x="3967" y="16701"/>
                  <a:pt x="3967" y="16701"/>
                </a:cubicBezTo>
                <a:cubicBezTo>
                  <a:pt x="5290" y="15365"/>
                  <a:pt x="5290" y="15365"/>
                  <a:pt x="5290" y="15365"/>
                </a:cubicBezTo>
                <a:cubicBezTo>
                  <a:pt x="5510" y="15142"/>
                  <a:pt x="5510" y="14697"/>
                  <a:pt x="5290" y="14252"/>
                </a:cubicBezTo>
                <a:cubicBezTo>
                  <a:pt x="5069" y="14029"/>
                  <a:pt x="5069" y="13584"/>
                  <a:pt x="4849" y="13361"/>
                </a:cubicBezTo>
                <a:cubicBezTo>
                  <a:pt x="4849" y="13361"/>
                  <a:pt x="4849" y="13361"/>
                  <a:pt x="4849" y="13361"/>
                </a:cubicBezTo>
                <a:cubicBezTo>
                  <a:pt x="4629" y="12915"/>
                  <a:pt x="4629" y="12693"/>
                  <a:pt x="4629" y="12247"/>
                </a:cubicBezTo>
                <a:cubicBezTo>
                  <a:pt x="4408" y="11802"/>
                  <a:pt x="4188" y="11579"/>
                  <a:pt x="3747" y="11579"/>
                </a:cubicBezTo>
                <a:cubicBezTo>
                  <a:pt x="3747" y="11579"/>
                  <a:pt x="3747" y="11579"/>
                  <a:pt x="3747" y="11579"/>
                </a:cubicBezTo>
                <a:cubicBezTo>
                  <a:pt x="1763" y="11579"/>
                  <a:pt x="1763" y="11579"/>
                  <a:pt x="1763" y="11579"/>
                </a:cubicBezTo>
                <a:cubicBezTo>
                  <a:pt x="1763" y="10021"/>
                  <a:pt x="1763" y="10021"/>
                  <a:pt x="1763" y="10021"/>
                </a:cubicBezTo>
                <a:cubicBezTo>
                  <a:pt x="3747" y="10021"/>
                  <a:pt x="3747" y="10021"/>
                  <a:pt x="3747" y="10021"/>
                </a:cubicBezTo>
                <a:cubicBezTo>
                  <a:pt x="4188" y="10021"/>
                  <a:pt x="4408" y="9798"/>
                  <a:pt x="4629" y="9353"/>
                </a:cubicBezTo>
                <a:cubicBezTo>
                  <a:pt x="4629" y="8907"/>
                  <a:pt x="4849" y="8685"/>
                  <a:pt x="4849" y="8239"/>
                </a:cubicBezTo>
                <a:cubicBezTo>
                  <a:pt x="4849" y="8239"/>
                  <a:pt x="4849" y="8239"/>
                  <a:pt x="4849" y="8239"/>
                </a:cubicBezTo>
                <a:cubicBezTo>
                  <a:pt x="5069" y="8016"/>
                  <a:pt x="5069" y="7571"/>
                  <a:pt x="5290" y="7348"/>
                </a:cubicBezTo>
                <a:cubicBezTo>
                  <a:pt x="5510" y="7126"/>
                  <a:pt x="5510" y="6680"/>
                  <a:pt x="5290" y="6235"/>
                </a:cubicBezTo>
                <a:cubicBezTo>
                  <a:pt x="5290" y="6235"/>
                  <a:pt x="5290" y="6235"/>
                  <a:pt x="5290" y="6235"/>
                </a:cubicBezTo>
                <a:cubicBezTo>
                  <a:pt x="3967" y="4899"/>
                  <a:pt x="3967" y="4899"/>
                  <a:pt x="3967" y="4899"/>
                </a:cubicBezTo>
                <a:cubicBezTo>
                  <a:pt x="5069" y="3786"/>
                  <a:pt x="5069" y="3786"/>
                  <a:pt x="5069" y="3786"/>
                </a:cubicBezTo>
                <a:cubicBezTo>
                  <a:pt x="6392" y="5122"/>
                  <a:pt x="6392" y="5122"/>
                  <a:pt x="6392" y="5122"/>
                </a:cubicBezTo>
                <a:cubicBezTo>
                  <a:pt x="6612" y="5567"/>
                  <a:pt x="7053" y="5567"/>
                  <a:pt x="7494" y="5344"/>
                </a:cubicBezTo>
                <a:cubicBezTo>
                  <a:pt x="7714" y="5122"/>
                  <a:pt x="7935" y="4899"/>
                  <a:pt x="8376" y="4899"/>
                </a:cubicBezTo>
                <a:cubicBezTo>
                  <a:pt x="8596" y="4676"/>
                  <a:pt x="9037" y="4454"/>
                  <a:pt x="9478" y="4454"/>
                </a:cubicBezTo>
                <a:cubicBezTo>
                  <a:pt x="9698" y="4454"/>
                  <a:pt x="10139" y="4008"/>
                  <a:pt x="10139" y="3563"/>
                </a:cubicBezTo>
                <a:cubicBezTo>
                  <a:pt x="10139" y="3563"/>
                  <a:pt x="10139" y="3563"/>
                  <a:pt x="10139" y="3563"/>
                </a:cubicBezTo>
                <a:cubicBezTo>
                  <a:pt x="10139" y="1781"/>
                  <a:pt x="10139" y="1781"/>
                  <a:pt x="10139" y="1781"/>
                </a:cubicBezTo>
                <a:cubicBezTo>
                  <a:pt x="11682" y="1781"/>
                  <a:pt x="11682" y="1781"/>
                  <a:pt x="11682" y="1781"/>
                </a:cubicBezTo>
                <a:cubicBezTo>
                  <a:pt x="11682" y="3563"/>
                  <a:pt x="11682" y="3563"/>
                  <a:pt x="11682" y="3563"/>
                </a:cubicBezTo>
                <a:cubicBezTo>
                  <a:pt x="11682" y="4008"/>
                  <a:pt x="11902" y="4454"/>
                  <a:pt x="12343" y="4454"/>
                </a:cubicBezTo>
                <a:cubicBezTo>
                  <a:pt x="12563" y="4676"/>
                  <a:pt x="13004" y="4676"/>
                  <a:pt x="13224" y="4899"/>
                </a:cubicBezTo>
                <a:cubicBezTo>
                  <a:pt x="13665" y="4899"/>
                  <a:pt x="13886" y="5122"/>
                  <a:pt x="14327" y="5344"/>
                </a:cubicBezTo>
                <a:cubicBezTo>
                  <a:pt x="14547" y="5567"/>
                  <a:pt x="14988" y="5344"/>
                  <a:pt x="15429" y="5122"/>
                </a:cubicBezTo>
                <a:cubicBezTo>
                  <a:pt x="16531" y="3786"/>
                  <a:pt x="16531" y="3786"/>
                  <a:pt x="16531" y="3786"/>
                </a:cubicBezTo>
                <a:cubicBezTo>
                  <a:pt x="17633" y="4899"/>
                  <a:pt x="17633" y="4899"/>
                  <a:pt x="17633" y="4899"/>
                </a:cubicBezTo>
                <a:cubicBezTo>
                  <a:pt x="16310" y="6235"/>
                  <a:pt x="16310" y="6235"/>
                  <a:pt x="16310" y="6235"/>
                </a:cubicBezTo>
                <a:cubicBezTo>
                  <a:pt x="16090" y="6680"/>
                  <a:pt x="16090" y="7126"/>
                  <a:pt x="16310" y="7348"/>
                </a:cubicBezTo>
                <a:cubicBezTo>
                  <a:pt x="16531" y="7794"/>
                  <a:pt x="16751" y="8016"/>
                  <a:pt x="16751" y="8239"/>
                </a:cubicBezTo>
                <a:cubicBezTo>
                  <a:pt x="16751" y="8462"/>
                  <a:pt x="16751" y="8462"/>
                  <a:pt x="16751" y="8462"/>
                </a:cubicBezTo>
                <a:cubicBezTo>
                  <a:pt x="16971" y="8685"/>
                  <a:pt x="16971" y="9130"/>
                  <a:pt x="17192" y="9353"/>
                </a:cubicBezTo>
                <a:cubicBezTo>
                  <a:pt x="17192" y="9798"/>
                  <a:pt x="17633" y="10021"/>
                  <a:pt x="17853" y="10021"/>
                </a:cubicBezTo>
                <a:cubicBezTo>
                  <a:pt x="19837" y="10021"/>
                  <a:pt x="19837" y="10021"/>
                  <a:pt x="19837" y="10021"/>
                </a:cubicBezTo>
                <a:cubicBezTo>
                  <a:pt x="19837" y="11579"/>
                  <a:pt x="19837" y="11579"/>
                  <a:pt x="19837" y="11579"/>
                </a:cubicBezTo>
                <a:close/>
                <a:moveTo>
                  <a:pt x="10800" y="7126"/>
                </a:moveTo>
                <a:cubicBezTo>
                  <a:pt x="10800" y="7126"/>
                  <a:pt x="10800" y="7126"/>
                  <a:pt x="10800" y="7126"/>
                </a:cubicBezTo>
                <a:cubicBezTo>
                  <a:pt x="9918" y="7126"/>
                  <a:pt x="8816" y="7571"/>
                  <a:pt x="8155" y="8239"/>
                </a:cubicBezTo>
                <a:cubicBezTo>
                  <a:pt x="7494" y="8907"/>
                  <a:pt x="7053" y="9798"/>
                  <a:pt x="7053" y="10911"/>
                </a:cubicBezTo>
                <a:cubicBezTo>
                  <a:pt x="7053" y="11802"/>
                  <a:pt x="7494" y="12693"/>
                  <a:pt x="8155" y="13361"/>
                </a:cubicBezTo>
                <a:cubicBezTo>
                  <a:pt x="8816" y="14029"/>
                  <a:pt x="9918" y="14474"/>
                  <a:pt x="10800" y="14474"/>
                </a:cubicBezTo>
                <a:cubicBezTo>
                  <a:pt x="11902" y="14474"/>
                  <a:pt x="12784" y="14029"/>
                  <a:pt x="13445" y="13361"/>
                </a:cubicBezTo>
                <a:cubicBezTo>
                  <a:pt x="14106" y="12693"/>
                  <a:pt x="14547" y="11802"/>
                  <a:pt x="14547" y="10911"/>
                </a:cubicBezTo>
                <a:cubicBezTo>
                  <a:pt x="14547" y="9798"/>
                  <a:pt x="14106" y="8907"/>
                  <a:pt x="13445" y="8239"/>
                </a:cubicBezTo>
                <a:cubicBezTo>
                  <a:pt x="12784" y="7571"/>
                  <a:pt x="11902" y="7126"/>
                  <a:pt x="10800" y="7126"/>
                </a:cubicBezTo>
                <a:close/>
                <a:moveTo>
                  <a:pt x="12784" y="12693"/>
                </a:moveTo>
                <a:cubicBezTo>
                  <a:pt x="12784" y="12693"/>
                  <a:pt x="12784" y="12693"/>
                  <a:pt x="12784" y="12693"/>
                </a:cubicBezTo>
                <a:cubicBezTo>
                  <a:pt x="12122" y="13138"/>
                  <a:pt x="11461" y="13584"/>
                  <a:pt x="10800" y="13584"/>
                </a:cubicBezTo>
                <a:cubicBezTo>
                  <a:pt x="10139" y="13584"/>
                  <a:pt x="9478" y="13138"/>
                  <a:pt x="9037" y="12693"/>
                </a:cubicBezTo>
                <a:cubicBezTo>
                  <a:pt x="8596" y="12247"/>
                  <a:pt x="8155" y="11579"/>
                  <a:pt x="8155" y="10911"/>
                </a:cubicBezTo>
                <a:cubicBezTo>
                  <a:pt x="8155" y="10021"/>
                  <a:pt x="8596" y="9353"/>
                  <a:pt x="9037" y="8907"/>
                </a:cubicBezTo>
                <a:cubicBezTo>
                  <a:pt x="9478" y="8462"/>
                  <a:pt x="10139" y="8239"/>
                  <a:pt x="10800" y="8239"/>
                </a:cubicBezTo>
                <a:cubicBezTo>
                  <a:pt x="11461" y="8239"/>
                  <a:pt x="12122" y="8462"/>
                  <a:pt x="12784" y="8907"/>
                </a:cubicBezTo>
                <a:cubicBezTo>
                  <a:pt x="13224" y="9353"/>
                  <a:pt x="13445" y="10021"/>
                  <a:pt x="13445" y="10911"/>
                </a:cubicBezTo>
                <a:cubicBezTo>
                  <a:pt x="13445" y="11579"/>
                  <a:pt x="13224" y="12247"/>
                  <a:pt x="12784" y="12693"/>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33" name="Shape 833"/>
          <p:cNvSpPr/>
          <p:nvPr/>
        </p:nvSpPr>
        <p:spPr>
          <a:xfrm>
            <a:off x="3533775" y="3215482"/>
            <a:ext cx="190500" cy="212726"/>
          </a:xfrm>
          <a:custGeom>
            <a:avLst/>
            <a:gdLst/>
            <a:ahLst/>
            <a:cxnLst>
              <a:cxn ang="0">
                <a:pos x="wd2" y="hd2"/>
              </a:cxn>
              <a:cxn ang="5400000">
                <a:pos x="wd2" y="hd2"/>
              </a:cxn>
              <a:cxn ang="10800000">
                <a:pos x="wd2" y="hd2"/>
              </a:cxn>
              <a:cxn ang="16200000">
                <a:pos x="wd2" y="hd2"/>
              </a:cxn>
            </a:cxnLst>
            <a:rect l="0" t="0" r="r" b="b"/>
            <a:pathLst>
              <a:path w="21600" h="21600" extrusionOk="0">
                <a:moveTo>
                  <a:pt x="3323" y="6711"/>
                </a:moveTo>
                <a:cubicBezTo>
                  <a:pt x="3323" y="6711"/>
                  <a:pt x="3323" y="6711"/>
                  <a:pt x="3323" y="6711"/>
                </a:cubicBezTo>
                <a:cubicBezTo>
                  <a:pt x="18514" y="6711"/>
                  <a:pt x="18514" y="6711"/>
                  <a:pt x="18514" y="6711"/>
                </a:cubicBezTo>
                <a:cubicBezTo>
                  <a:pt x="18514" y="6711"/>
                  <a:pt x="18514" y="6711"/>
                  <a:pt x="18514" y="6711"/>
                </a:cubicBezTo>
                <a:cubicBezTo>
                  <a:pt x="19701" y="6711"/>
                  <a:pt x="19701" y="6711"/>
                  <a:pt x="19701" y="6711"/>
                </a:cubicBezTo>
                <a:cubicBezTo>
                  <a:pt x="19701" y="4614"/>
                  <a:pt x="19701" y="4614"/>
                  <a:pt x="19701" y="4614"/>
                </a:cubicBezTo>
                <a:cubicBezTo>
                  <a:pt x="1899" y="4614"/>
                  <a:pt x="1899" y="4614"/>
                  <a:pt x="1899" y="4614"/>
                </a:cubicBezTo>
                <a:cubicBezTo>
                  <a:pt x="1899" y="6711"/>
                  <a:pt x="1899" y="6711"/>
                  <a:pt x="1899" y="6711"/>
                </a:cubicBezTo>
                <a:cubicBezTo>
                  <a:pt x="3086" y="6711"/>
                  <a:pt x="3086" y="6711"/>
                  <a:pt x="3086" y="6711"/>
                </a:cubicBezTo>
                <a:cubicBezTo>
                  <a:pt x="3323" y="6711"/>
                  <a:pt x="3323" y="6711"/>
                  <a:pt x="3323" y="6711"/>
                </a:cubicBezTo>
                <a:close/>
                <a:moveTo>
                  <a:pt x="6409" y="0"/>
                </a:moveTo>
                <a:cubicBezTo>
                  <a:pt x="6409" y="0"/>
                  <a:pt x="6409" y="0"/>
                  <a:pt x="6409" y="0"/>
                </a:cubicBezTo>
                <a:cubicBezTo>
                  <a:pt x="6409" y="0"/>
                  <a:pt x="6409" y="0"/>
                  <a:pt x="6409" y="0"/>
                </a:cubicBezTo>
                <a:cubicBezTo>
                  <a:pt x="15191" y="0"/>
                  <a:pt x="15191" y="0"/>
                  <a:pt x="15191" y="0"/>
                </a:cubicBezTo>
                <a:cubicBezTo>
                  <a:pt x="15666" y="0"/>
                  <a:pt x="16141" y="419"/>
                  <a:pt x="16141" y="839"/>
                </a:cubicBezTo>
                <a:cubicBezTo>
                  <a:pt x="16141" y="839"/>
                  <a:pt x="16141" y="839"/>
                  <a:pt x="16141" y="839"/>
                </a:cubicBezTo>
                <a:cubicBezTo>
                  <a:pt x="16141" y="2936"/>
                  <a:pt x="16141" y="2936"/>
                  <a:pt x="16141" y="2936"/>
                </a:cubicBezTo>
                <a:cubicBezTo>
                  <a:pt x="20651" y="2936"/>
                  <a:pt x="20651" y="2936"/>
                  <a:pt x="20651" y="2936"/>
                </a:cubicBezTo>
                <a:cubicBezTo>
                  <a:pt x="21363" y="2936"/>
                  <a:pt x="21600" y="3355"/>
                  <a:pt x="21600" y="3775"/>
                </a:cubicBezTo>
                <a:cubicBezTo>
                  <a:pt x="21600" y="3775"/>
                  <a:pt x="21600" y="3775"/>
                  <a:pt x="21600" y="3775"/>
                </a:cubicBezTo>
                <a:cubicBezTo>
                  <a:pt x="21600" y="7550"/>
                  <a:pt x="21600" y="7550"/>
                  <a:pt x="21600" y="7550"/>
                </a:cubicBezTo>
                <a:cubicBezTo>
                  <a:pt x="21600" y="8179"/>
                  <a:pt x="21363" y="8388"/>
                  <a:pt x="20651" y="8388"/>
                </a:cubicBezTo>
                <a:cubicBezTo>
                  <a:pt x="20651" y="8388"/>
                  <a:pt x="20651" y="8388"/>
                  <a:pt x="20651" y="8388"/>
                </a:cubicBezTo>
                <a:cubicBezTo>
                  <a:pt x="19464" y="8388"/>
                  <a:pt x="19464" y="8388"/>
                  <a:pt x="19464" y="8388"/>
                </a:cubicBezTo>
                <a:cubicBezTo>
                  <a:pt x="19464" y="20761"/>
                  <a:pt x="19464" y="20761"/>
                  <a:pt x="19464" y="20761"/>
                </a:cubicBezTo>
                <a:cubicBezTo>
                  <a:pt x="19464" y="21181"/>
                  <a:pt x="18989" y="21600"/>
                  <a:pt x="18514" y="21600"/>
                </a:cubicBezTo>
                <a:cubicBezTo>
                  <a:pt x="18277" y="21600"/>
                  <a:pt x="18277" y="21600"/>
                  <a:pt x="18277" y="21600"/>
                </a:cubicBezTo>
                <a:cubicBezTo>
                  <a:pt x="3323" y="21600"/>
                  <a:pt x="3323" y="21600"/>
                  <a:pt x="3323" y="21600"/>
                </a:cubicBezTo>
                <a:cubicBezTo>
                  <a:pt x="2611" y="21600"/>
                  <a:pt x="2374" y="21181"/>
                  <a:pt x="2374" y="20761"/>
                </a:cubicBezTo>
                <a:cubicBezTo>
                  <a:pt x="2374" y="20761"/>
                  <a:pt x="2374" y="20761"/>
                  <a:pt x="2374" y="20761"/>
                </a:cubicBezTo>
                <a:cubicBezTo>
                  <a:pt x="2374" y="8388"/>
                  <a:pt x="2374" y="8388"/>
                  <a:pt x="2374" y="8388"/>
                </a:cubicBezTo>
                <a:cubicBezTo>
                  <a:pt x="949" y="8388"/>
                  <a:pt x="949" y="8388"/>
                  <a:pt x="949" y="8388"/>
                </a:cubicBezTo>
                <a:cubicBezTo>
                  <a:pt x="475" y="8388"/>
                  <a:pt x="0" y="8179"/>
                  <a:pt x="0" y="7550"/>
                </a:cubicBezTo>
                <a:cubicBezTo>
                  <a:pt x="0" y="7550"/>
                  <a:pt x="0" y="7550"/>
                  <a:pt x="0" y="7550"/>
                </a:cubicBezTo>
                <a:cubicBezTo>
                  <a:pt x="0" y="3775"/>
                  <a:pt x="0" y="3775"/>
                  <a:pt x="0" y="3775"/>
                </a:cubicBezTo>
                <a:cubicBezTo>
                  <a:pt x="0" y="3355"/>
                  <a:pt x="475" y="2936"/>
                  <a:pt x="949" y="2936"/>
                </a:cubicBezTo>
                <a:cubicBezTo>
                  <a:pt x="949" y="2936"/>
                  <a:pt x="949" y="2936"/>
                  <a:pt x="949" y="2936"/>
                </a:cubicBezTo>
                <a:cubicBezTo>
                  <a:pt x="5459" y="2936"/>
                  <a:pt x="5459" y="2936"/>
                  <a:pt x="5459" y="2936"/>
                </a:cubicBezTo>
                <a:cubicBezTo>
                  <a:pt x="5459" y="839"/>
                  <a:pt x="5459" y="839"/>
                  <a:pt x="5459" y="839"/>
                </a:cubicBezTo>
                <a:cubicBezTo>
                  <a:pt x="5459" y="419"/>
                  <a:pt x="5934" y="0"/>
                  <a:pt x="6409" y="0"/>
                </a:cubicBezTo>
                <a:close/>
                <a:moveTo>
                  <a:pt x="14242" y="1678"/>
                </a:moveTo>
                <a:cubicBezTo>
                  <a:pt x="14242" y="1678"/>
                  <a:pt x="14242" y="1678"/>
                  <a:pt x="14242" y="1678"/>
                </a:cubicBezTo>
                <a:cubicBezTo>
                  <a:pt x="7358" y="1678"/>
                  <a:pt x="7358" y="1678"/>
                  <a:pt x="7358" y="1678"/>
                </a:cubicBezTo>
                <a:cubicBezTo>
                  <a:pt x="7358" y="2726"/>
                  <a:pt x="7358" y="2726"/>
                  <a:pt x="7358" y="2726"/>
                </a:cubicBezTo>
                <a:cubicBezTo>
                  <a:pt x="14242" y="2726"/>
                  <a:pt x="14242" y="2726"/>
                  <a:pt x="14242" y="2726"/>
                </a:cubicBezTo>
                <a:cubicBezTo>
                  <a:pt x="14242" y="1678"/>
                  <a:pt x="14242" y="1678"/>
                  <a:pt x="14242" y="1678"/>
                </a:cubicBezTo>
                <a:close/>
                <a:moveTo>
                  <a:pt x="7358" y="8388"/>
                </a:moveTo>
                <a:cubicBezTo>
                  <a:pt x="7358" y="8388"/>
                  <a:pt x="7358" y="8388"/>
                  <a:pt x="7358" y="8388"/>
                </a:cubicBezTo>
                <a:cubicBezTo>
                  <a:pt x="7358" y="18035"/>
                  <a:pt x="7358" y="18035"/>
                  <a:pt x="7358" y="18035"/>
                </a:cubicBezTo>
                <a:cubicBezTo>
                  <a:pt x="7358" y="18245"/>
                  <a:pt x="7121" y="18454"/>
                  <a:pt x="6884" y="18454"/>
                </a:cubicBezTo>
                <a:cubicBezTo>
                  <a:pt x="6646" y="18454"/>
                  <a:pt x="6409" y="18245"/>
                  <a:pt x="6409" y="18035"/>
                </a:cubicBezTo>
                <a:cubicBezTo>
                  <a:pt x="6409" y="8388"/>
                  <a:pt x="6409" y="8388"/>
                  <a:pt x="6409" y="8388"/>
                </a:cubicBezTo>
                <a:cubicBezTo>
                  <a:pt x="4273" y="8388"/>
                  <a:pt x="4273" y="8388"/>
                  <a:pt x="4273" y="8388"/>
                </a:cubicBezTo>
                <a:cubicBezTo>
                  <a:pt x="4273" y="19922"/>
                  <a:pt x="4273" y="19922"/>
                  <a:pt x="4273" y="19922"/>
                </a:cubicBezTo>
                <a:cubicBezTo>
                  <a:pt x="17565" y="19922"/>
                  <a:pt x="17565" y="19922"/>
                  <a:pt x="17565" y="19922"/>
                </a:cubicBezTo>
                <a:cubicBezTo>
                  <a:pt x="17565" y="8388"/>
                  <a:pt x="17565" y="8388"/>
                  <a:pt x="17565" y="8388"/>
                </a:cubicBezTo>
                <a:cubicBezTo>
                  <a:pt x="15191" y="8388"/>
                  <a:pt x="15191" y="8388"/>
                  <a:pt x="15191" y="8388"/>
                </a:cubicBezTo>
                <a:cubicBezTo>
                  <a:pt x="15191" y="18035"/>
                  <a:pt x="15191" y="18035"/>
                  <a:pt x="15191" y="18035"/>
                </a:cubicBezTo>
                <a:cubicBezTo>
                  <a:pt x="15191" y="18245"/>
                  <a:pt x="14954" y="18454"/>
                  <a:pt x="14716" y="18454"/>
                </a:cubicBezTo>
                <a:cubicBezTo>
                  <a:pt x="14479" y="18454"/>
                  <a:pt x="14242" y="18245"/>
                  <a:pt x="14242" y="18035"/>
                </a:cubicBezTo>
                <a:cubicBezTo>
                  <a:pt x="14242" y="8388"/>
                  <a:pt x="14242" y="8388"/>
                  <a:pt x="14242" y="8388"/>
                </a:cubicBezTo>
                <a:cubicBezTo>
                  <a:pt x="11393" y="8388"/>
                  <a:pt x="11393" y="8388"/>
                  <a:pt x="11393" y="8388"/>
                </a:cubicBezTo>
                <a:cubicBezTo>
                  <a:pt x="11393" y="18035"/>
                  <a:pt x="11393" y="18035"/>
                  <a:pt x="11393" y="18035"/>
                </a:cubicBezTo>
                <a:cubicBezTo>
                  <a:pt x="11393" y="18245"/>
                  <a:pt x="11156" y="18454"/>
                  <a:pt x="10919" y="18454"/>
                </a:cubicBezTo>
                <a:cubicBezTo>
                  <a:pt x="10444" y="18454"/>
                  <a:pt x="10207" y="18245"/>
                  <a:pt x="10207" y="18035"/>
                </a:cubicBezTo>
                <a:cubicBezTo>
                  <a:pt x="10207" y="8388"/>
                  <a:pt x="10207" y="8388"/>
                  <a:pt x="10207" y="8388"/>
                </a:cubicBezTo>
                <a:cubicBezTo>
                  <a:pt x="7358" y="8388"/>
                  <a:pt x="7358" y="8388"/>
                  <a:pt x="7358" y="8388"/>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34" name="Shape 834"/>
          <p:cNvSpPr/>
          <p:nvPr/>
        </p:nvSpPr>
        <p:spPr>
          <a:xfrm>
            <a:off x="5508625" y="3217068"/>
            <a:ext cx="168276" cy="209551"/>
          </a:xfrm>
          <a:custGeom>
            <a:avLst/>
            <a:gdLst/>
            <a:ahLst/>
            <a:cxnLst>
              <a:cxn ang="0">
                <a:pos x="wd2" y="hd2"/>
              </a:cxn>
              <a:cxn ang="5400000">
                <a:pos x="wd2" y="hd2"/>
              </a:cxn>
              <a:cxn ang="10800000">
                <a:pos x="wd2" y="hd2"/>
              </a:cxn>
              <a:cxn ang="16200000">
                <a:pos x="wd2" y="hd2"/>
              </a:cxn>
            </a:cxnLst>
            <a:rect l="0" t="0" r="r" b="b"/>
            <a:pathLst>
              <a:path w="21600" h="21600" extrusionOk="0">
                <a:moveTo>
                  <a:pt x="20533" y="5347"/>
                </a:moveTo>
                <a:cubicBezTo>
                  <a:pt x="16267" y="5347"/>
                  <a:pt x="16267" y="5347"/>
                  <a:pt x="16267" y="5347"/>
                </a:cubicBezTo>
                <a:cubicBezTo>
                  <a:pt x="16267" y="4491"/>
                  <a:pt x="16267" y="4491"/>
                  <a:pt x="16267" y="4491"/>
                </a:cubicBezTo>
                <a:cubicBezTo>
                  <a:pt x="16267" y="3208"/>
                  <a:pt x="15733" y="2139"/>
                  <a:pt x="14667" y="1283"/>
                </a:cubicBezTo>
                <a:cubicBezTo>
                  <a:pt x="14667" y="1283"/>
                  <a:pt x="14667" y="1283"/>
                  <a:pt x="14667" y="1283"/>
                </a:cubicBezTo>
                <a:cubicBezTo>
                  <a:pt x="13600" y="428"/>
                  <a:pt x="12267" y="0"/>
                  <a:pt x="10667" y="0"/>
                </a:cubicBezTo>
                <a:cubicBezTo>
                  <a:pt x="9067" y="0"/>
                  <a:pt x="7733" y="428"/>
                  <a:pt x="6667" y="1283"/>
                </a:cubicBezTo>
                <a:cubicBezTo>
                  <a:pt x="5600" y="2139"/>
                  <a:pt x="5067" y="3208"/>
                  <a:pt x="5067" y="4491"/>
                </a:cubicBezTo>
                <a:cubicBezTo>
                  <a:pt x="5067" y="5347"/>
                  <a:pt x="5067" y="5347"/>
                  <a:pt x="5067" y="5347"/>
                </a:cubicBezTo>
                <a:cubicBezTo>
                  <a:pt x="1067" y="5347"/>
                  <a:pt x="1067" y="5347"/>
                  <a:pt x="1067" y="5347"/>
                </a:cubicBezTo>
                <a:cubicBezTo>
                  <a:pt x="533" y="5347"/>
                  <a:pt x="0" y="5774"/>
                  <a:pt x="0" y="6202"/>
                </a:cubicBezTo>
                <a:cubicBezTo>
                  <a:pt x="0" y="20745"/>
                  <a:pt x="0" y="20745"/>
                  <a:pt x="0" y="20745"/>
                </a:cubicBezTo>
                <a:cubicBezTo>
                  <a:pt x="0" y="21172"/>
                  <a:pt x="533" y="21600"/>
                  <a:pt x="1067" y="21600"/>
                </a:cubicBezTo>
                <a:cubicBezTo>
                  <a:pt x="20533" y="21600"/>
                  <a:pt x="20533" y="21600"/>
                  <a:pt x="20533" y="21600"/>
                </a:cubicBezTo>
                <a:cubicBezTo>
                  <a:pt x="21067" y="21600"/>
                  <a:pt x="21600" y="21172"/>
                  <a:pt x="21600" y="20745"/>
                </a:cubicBezTo>
                <a:cubicBezTo>
                  <a:pt x="21600" y="6202"/>
                  <a:pt x="21600" y="6202"/>
                  <a:pt x="21600" y="6202"/>
                </a:cubicBezTo>
                <a:cubicBezTo>
                  <a:pt x="21600" y="5774"/>
                  <a:pt x="21067" y="5347"/>
                  <a:pt x="20533" y="5347"/>
                </a:cubicBezTo>
                <a:close/>
                <a:moveTo>
                  <a:pt x="15200" y="9838"/>
                </a:moveTo>
                <a:cubicBezTo>
                  <a:pt x="15200" y="9838"/>
                  <a:pt x="15200" y="9838"/>
                  <a:pt x="15200" y="9838"/>
                </a:cubicBezTo>
                <a:cubicBezTo>
                  <a:pt x="15200" y="9624"/>
                  <a:pt x="15467" y="9624"/>
                  <a:pt x="15733" y="9624"/>
                </a:cubicBezTo>
                <a:cubicBezTo>
                  <a:pt x="15733" y="9624"/>
                  <a:pt x="15733" y="9624"/>
                  <a:pt x="15733" y="9624"/>
                </a:cubicBezTo>
                <a:cubicBezTo>
                  <a:pt x="15733" y="9624"/>
                  <a:pt x="15733" y="9624"/>
                  <a:pt x="15733" y="9624"/>
                </a:cubicBezTo>
                <a:cubicBezTo>
                  <a:pt x="16000" y="9624"/>
                  <a:pt x="16267" y="9624"/>
                  <a:pt x="16267" y="9838"/>
                </a:cubicBezTo>
                <a:cubicBezTo>
                  <a:pt x="16267" y="9838"/>
                  <a:pt x="16267" y="9838"/>
                  <a:pt x="16267" y="9838"/>
                </a:cubicBezTo>
                <a:cubicBezTo>
                  <a:pt x="16267" y="9838"/>
                  <a:pt x="16267" y="9838"/>
                  <a:pt x="16267" y="9838"/>
                </a:cubicBezTo>
                <a:cubicBezTo>
                  <a:pt x="16533" y="9838"/>
                  <a:pt x="16533" y="10051"/>
                  <a:pt x="16533" y="10265"/>
                </a:cubicBezTo>
                <a:cubicBezTo>
                  <a:pt x="16533" y="10479"/>
                  <a:pt x="16533" y="10479"/>
                  <a:pt x="16267" y="10693"/>
                </a:cubicBezTo>
                <a:cubicBezTo>
                  <a:pt x="16267" y="10693"/>
                  <a:pt x="16267" y="10693"/>
                  <a:pt x="16267" y="10693"/>
                </a:cubicBezTo>
                <a:cubicBezTo>
                  <a:pt x="16267" y="10693"/>
                  <a:pt x="16000" y="10907"/>
                  <a:pt x="15733" y="10907"/>
                </a:cubicBezTo>
                <a:cubicBezTo>
                  <a:pt x="15467" y="10907"/>
                  <a:pt x="15200" y="10693"/>
                  <a:pt x="15200" y="10693"/>
                </a:cubicBezTo>
                <a:cubicBezTo>
                  <a:pt x="15200" y="10693"/>
                  <a:pt x="15200" y="10693"/>
                  <a:pt x="15200" y="10693"/>
                </a:cubicBezTo>
                <a:cubicBezTo>
                  <a:pt x="14933" y="10479"/>
                  <a:pt x="14933" y="10479"/>
                  <a:pt x="14933" y="10265"/>
                </a:cubicBezTo>
                <a:cubicBezTo>
                  <a:pt x="14933" y="10051"/>
                  <a:pt x="14933" y="9838"/>
                  <a:pt x="15200" y="9838"/>
                </a:cubicBezTo>
                <a:cubicBezTo>
                  <a:pt x="15200" y="9838"/>
                  <a:pt x="15200" y="9838"/>
                  <a:pt x="15200" y="9838"/>
                </a:cubicBezTo>
                <a:close/>
                <a:moveTo>
                  <a:pt x="6400" y="4491"/>
                </a:moveTo>
                <a:cubicBezTo>
                  <a:pt x="6400" y="4491"/>
                  <a:pt x="6400" y="4491"/>
                  <a:pt x="6400" y="4491"/>
                </a:cubicBezTo>
                <a:cubicBezTo>
                  <a:pt x="6400" y="3636"/>
                  <a:pt x="6933" y="2780"/>
                  <a:pt x="7733" y="2139"/>
                </a:cubicBezTo>
                <a:cubicBezTo>
                  <a:pt x="8533" y="1497"/>
                  <a:pt x="9600" y="1069"/>
                  <a:pt x="10667" y="1069"/>
                </a:cubicBezTo>
                <a:cubicBezTo>
                  <a:pt x="12000" y="1069"/>
                  <a:pt x="13067" y="1497"/>
                  <a:pt x="13867" y="2139"/>
                </a:cubicBezTo>
                <a:cubicBezTo>
                  <a:pt x="13867" y="2139"/>
                  <a:pt x="13867" y="2139"/>
                  <a:pt x="13867" y="2139"/>
                </a:cubicBezTo>
                <a:cubicBezTo>
                  <a:pt x="14667" y="2780"/>
                  <a:pt x="15200" y="3636"/>
                  <a:pt x="15200" y="4491"/>
                </a:cubicBezTo>
                <a:cubicBezTo>
                  <a:pt x="15200" y="5347"/>
                  <a:pt x="15200" y="5347"/>
                  <a:pt x="15200" y="5347"/>
                </a:cubicBezTo>
                <a:cubicBezTo>
                  <a:pt x="6400" y="5347"/>
                  <a:pt x="6400" y="5347"/>
                  <a:pt x="6400" y="5347"/>
                </a:cubicBezTo>
                <a:cubicBezTo>
                  <a:pt x="6400" y="4491"/>
                  <a:pt x="6400" y="4491"/>
                  <a:pt x="6400" y="4491"/>
                </a:cubicBezTo>
                <a:close/>
                <a:moveTo>
                  <a:pt x="5067" y="9838"/>
                </a:moveTo>
                <a:cubicBezTo>
                  <a:pt x="5067" y="9838"/>
                  <a:pt x="5067" y="9838"/>
                  <a:pt x="5067" y="9838"/>
                </a:cubicBezTo>
                <a:cubicBezTo>
                  <a:pt x="5067" y="9838"/>
                  <a:pt x="5067" y="9838"/>
                  <a:pt x="5067" y="9838"/>
                </a:cubicBezTo>
                <a:cubicBezTo>
                  <a:pt x="5333" y="9624"/>
                  <a:pt x="5600" y="9624"/>
                  <a:pt x="5600" y="9624"/>
                </a:cubicBezTo>
                <a:cubicBezTo>
                  <a:pt x="5600" y="9624"/>
                  <a:pt x="5600" y="9624"/>
                  <a:pt x="5600" y="9624"/>
                </a:cubicBezTo>
                <a:cubicBezTo>
                  <a:pt x="5867" y="9624"/>
                  <a:pt x="5867" y="9624"/>
                  <a:pt x="5867" y="9624"/>
                </a:cubicBezTo>
                <a:cubicBezTo>
                  <a:pt x="5867" y="9624"/>
                  <a:pt x="6133" y="9624"/>
                  <a:pt x="6400" y="9838"/>
                </a:cubicBezTo>
                <a:cubicBezTo>
                  <a:pt x="6400" y="9838"/>
                  <a:pt x="6400" y="9838"/>
                  <a:pt x="6400" y="9838"/>
                </a:cubicBezTo>
                <a:cubicBezTo>
                  <a:pt x="6400" y="9838"/>
                  <a:pt x="6400" y="10051"/>
                  <a:pt x="6400" y="10265"/>
                </a:cubicBezTo>
                <a:cubicBezTo>
                  <a:pt x="6400" y="10479"/>
                  <a:pt x="6400" y="10479"/>
                  <a:pt x="6400" y="10693"/>
                </a:cubicBezTo>
                <a:cubicBezTo>
                  <a:pt x="6400" y="10693"/>
                  <a:pt x="6400" y="10693"/>
                  <a:pt x="6400" y="10693"/>
                </a:cubicBezTo>
                <a:cubicBezTo>
                  <a:pt x="6133" y="10693"/>
                  <a:pt x="5867" y="10907"/>
                  <a:pt x="5600" y="10907"/>
                </a:cubicBezTo>
                <a:cubicBezTo>
                  <a:pt x="5600" y="10907"/>
                  <a:pt x="5333" y="10693"/>
                  <a:pt x="5067" y="10693"/>
                </a:cubicBezTo>
                <a:cubicBezTo>
                  <a:pt x="5067" y="10693"/>
                  <a:pt x="5067" y="10693"/>
                  <a:pt x="5067" y="10693"/>
                </a:cubicBezTo>
                <a:cubicBezTo>
                  <a:pt x="5067" y="10479"/>
                  <a:pt x="5067" y="10479"/>
                  <a:pt x="5067" y="10265"/>
                </a:cubicBezTo>
                <a:cubicBezTo>
                  <a:pt x="5067" y="10051"/>
                  <a:pt x="5067" y="9838"/>
                  <a:pt x="5067" y="9838"/>
                </a:cubicBezTo>
                <a:close/>
                <a:moveTo>
                  <a:pt x="19467" y="19889"/>
                </a:moveTo>
                <a:cubicBezTo>
                  <a:pt x="19467" y="19889"/>
                  <a:pt x="19467" y="19889"/>
                  <a:pt x="19467" y="19889"/>
                </a:cubicBezTo>
                <a:cubicBezTo>
                  <a:pt x="2133" y="19889"/>
                  <a:pt x="2133" y="19889"/>
                  <a:pt x="2133" y="19889"/>
                </a:cubicBezTo>
                <a:cubicBezTo>
                  <a:pt x="2133" y="7057"/>
                  <a:pt x="2133" y="7057"/>
                  <a:pt x="2133" y="7057"/>
                </a:cubicBezTo>
                <a:cubicBezTo>
                  <a:pt x="5067" y="7057"/>
                  <a:pt x="5067" y="7057"/>
                  <a:pt x="5067" y="7057"/>
                </a:cubicBezTo>
                <a:cubicBezTo>
                  <a:pt x="5067" y="8768"/>
                  <a:pt x="5067" y="8768"/>
                  <a:pt x="5067" y="8768"/>
                </a:cubicBezTo>
                <a:cubicBezTo>
                  <a:pt x="4800" y="8768"/>
                  <a:pt x="4533" y="8982"/>
                  <a:pt x="4267" y="8982"/>
                </a:cubicBezTo>
                <a:cubicBezTo>
                  <a:pt x="4267" y="8982"/>
                  <a:pt x="4267" y="8982"/>
                  <a:pt x="4267" y="8982"/>
                </a:cubicBezTo>
                <a:cubicBezTo>
                  <a:pt x="4000" y="9410"/>
                  <a:pt x="3733" y="9838"/>
                  <a:pt x="3733" y="10265"/>
                </a:cubicBezTo>
                <a:cubicBezTo>
                  <a:pt x="3733" y="10693"/>
                  <a:pt x="4000" y="11121"/>
                  <a:pt x="4267" y="11335"/>
                </a:cubicBezTo>
                <a:cubicBezTo>
                  <a:pt x="4267" y="11335"/>
                  <a:pt x="4267" y="11335"/>
                  <a:pt x="4267" y="11335"/>
                </a:cubicBezTo>
                <a:cubicBezTo>
                  <a:pt x="4533" y="11762"/>
                  <a:pt x="5067" y="11976"/>
                  <a:pt x="5600" y="11976"/>
                </a:cubicBezTo>
                <a:cubicBezTo>
                  <a:pt x="6400" y="11976"/>
                  <a:pt x="6667" y="11762"/>
                  <a:pt x="7200" y="11335"/>
                </a:cubicBezTo>
                <a:cubicBezTo>
                  <a:pt x="7200" y="11335"/>
                  <a:pt x="7200" y="11335"/>
                  <a:pt x="7200" y="11335"/>
                </a:cubicBezTo>
                <a:cubicBezTo>
                  <a:pt x="7467" y="11121"/>
                  <a:pt x="7733" y="10693"/>
                  <a:pt x="7733" y="10265"/>
                </a:cubicBezTo>
                <a:cubicBezTo>
                  <a:pt x="7733" y="9838"/>
                  <a:pt x="7467" y="9410"/>
                  <a:pt x="7200" y="8982"/>
                </a:cubicBezTo>
                <a:cubicBezTo>
                  <a:pt x="7200" y="8982"/>
                  <a:pt x="7200" y="8982"/>
                  <a:pt x="7200" y="8982"/>
                </a:cubicBezTo>
                <a:cubicBezTo>
                  <a:pt x="6933" y="8982"/>
                  <a:pt x="6667" y="8768"/>
                  <a:pt x="6400" y="8768"/>
                </a:cubicBezTo>
                <a:cubicBezTo>
                  <a:pt x="6400" y="7057"/>
                  <a:pt x="6400" y="7057"/>
                  <a:pt x="6400" y="7057"/>
                </a:cubicBezTo>
                <a:cubicBezTo>
                  <a:pt x="15200" y="7057"/>
                  <a:pt x="15200" y="7057"/>
                  <a:pt x="15200" y="7057"/>
                </a:cubicBezTo>
                <a:cubicBezTo>
                  <a:pt x="15200" y="8768"/>
                  <a:pt x="15200" y="8768"/>
                  <a:pt x="15200" y="8768"/>
                </a:cubicBezTo>
                <a:cubicBezTo>
                  <a:pt x="14933" y="8768"/>
                  <a:pt x="14667" y="8982"/>
                  <a:pt x="14400" y="8982"/>
                </a:cubicBezTo>
                <a:cubicBezTo>
                  <a:pt x="14400" y="8982"/>
                  <a:pt x="14400" y="8982"/>
                  <a:pt x="14400" y="8982"/>
                </a:cubicBezTo>
                <a:cubicBezTo>
                  <a:pt x="13867" y="9410"/>
                  <a:pt x="13600" y="9838"/>
                  <a:pt x="13600" y="10265"/>
                </a:cubicBezTo>
                <a:cubicBezTo>
                  <a:pt x="13600" y="10693"/>
                  <a:pt x="13867" y="11121"/>
                  <a:pt x="14133" y="11335"/>
                </a:cubicBezTo>
                <a:cubicBezTo>
                  <a:pt x="14400" y="11335"/>
                  <a:pt x="14400" y="11335"/>
                  <a:pt x="14400" y="11335"/>
                </a:cubicBezTo>
                <a:cubicBezTo>
                  <a:pt x="14667" y="11762"/>
                  <a:pt x="15200" y="11976"/>
                  <a:pt x="15733" y="11976"/>
                </a:cubicBezTo>
                <a:cubicBezTo>
                  <a:pt x="16267" y="11976"/>
                  <a:pt x="16800" y="11762"/>
                  <a:pt x="17067" y="11335"/>
                </a:cubicBezTo>
                <a:cubicBezTo>
                  <a:pt x="17067" y="11335"/>
                  <a:pt x="17067" y="11335"/>
                  <a:pt x="17067" y="11335"/>
                </a:cubicBezTo>
                <a:cubicBezTo>
                  <a:pt x="17600" y="11121"/>
                  <a:pt x="17867" y="10693"/>
                  <a:pt x="17867" y="10265"/>
                </a:cubicBezTo>
                <a:cubicBezTo>
                  <a:pt x="17867" y="9838"/>
                  <a:pt x="17600" y="9410"/>
                  <a:pt x="17067" y="8982"/>
                </a:cubicBezTo>
                <a:cubicBezTo>
                  <a:pt x="17067" y="8982"/>
                  <a:pt x="16800" y="8768"/>
                  <a:pt x="16267" y="8768"/>
                </a:cubicBezTo>
                <a:cubicBezTo>
                  <a:pt x="16267" y="7057"/>
                  <a:pt x="16267" y="7057"/>
                  <a:pt x="16267" y="7057"/>
                </a:cubicBezTo>
                <a:cubicBezTo>
                  <a:pt x="19467" y="7057"/>
                  <a:pt x="19467" y="7057"/>
                  <a:pt x="19467" y="7057"/>
                </a:cubicBezTo>
                <a:cubicBezTo>
                  <a:pt x="19467" y="19889"/>
                  <a:pt x="19467" y="19889"/>
                  <a:pt x="19467" y="19889"/>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35" name="Shape 835"/>
          <p:cNvSpPr/>
          <p:nvPr/>
        </p:nvSpPr>
        <p:spPr>
          <a:xfrm>
            <a:off x="1430698" y="1348582"/>
            <a:ext cx="1366838" cy="254001"/>
          </a:xfrm>
          <a:prstGeom prst="rect">
            <a:avLst/>
          </a:prstGeom>
          <a:ln w="12700">
            <a:miter lim="400000"/>
          </a:ln>
        </p:spPr>
        <p:txBody>
          <a:bodyPr lIns="0" tIns="0" rIns="0" bIns="0">
            <a:spAutoFit/>
          </a:bodyPr>
          <a:lstStyle>
            <a:lvl1pPr defTabSz="685800">
              <a:defRPr sz="14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7S的工作是长期</a:t>
            </a:r>
          </a:p>
        </p:txBody>
      </p:sp>
      <p:sp>
        <p:nvSpPr>
          <p:cNvPr id="836" name="Shape 836"/>
          <p:cNvSpPr/>
          <p:nvPr/>
        </p:nvSpPr>
        <p:spPr>
          <a:xfrm>
            <a:off x="3549183" y="1337200"/>
            <a:ext cx="1366838" cy="254001"/>
          </a:xfrm>
          <a:prstGeom prst="rect">
            <a:avLst/>
          </a:prstGeom>
          <a:ln w="12700">
            <a:miter lim="400000"/>
          </a:ln>
        </p:spPr>
        <p:txBody>
          <a:bodyPr lIns="0" tIns="0" rIns="0" bIns="0">
            <a:spAutoFit/>
          </a:bodyPr>
          <a:lstStyle>
            <a:lvl1pPr defTabSz="685800">
              <a:defRPr sz="14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艰苦的工作</a:t>
            </a:r>
          </a:p>
        </p:txBody>
      </p:sp>
      <p:sp>
        <p:nvSpPr>
          <p:cNvPr id="837" name="Shape 837"/>
          <p:cNvSpPr/>
          <p:nvPr/>
        </p:nvSpPr>
        <p:spPr>
          <a:xfrm>
            <a:off x="5676900" y="1348582"/>
            <a:ext cx="1366840" cy="254001"/>
          </a:xfrm>
          <a:prstGeom prst="rect">
            <a:avLst/>
          </a:prstGeom>
          <a:ln w="12700">
            <a:miter lim="400000"/>
          </a:ln>
        </p:spPr>
        <p:txBody>
          <a:bodyPr lIns="0" tIns="0" rIns="0" bIns="0">
            <a:spAutoFit/>
          </a:bodyPr>
          <a:lstStyle>
            <a:lvl1pPr defTabSz="685800">
              <a:defRPr sz="14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合理安排</a:t>
            </a:r>
          </a:p>
        </p:txBody>
      </p:sp>
      <p:sp>
        <p:nvSpPr>
          <p:cNvPr id="838" name="Shape 838"/>
          <p:cNvSpPr/>
          <p:nvPr/>
        </p:nvSpPr>
        <p:spPr>
          <a:xfrm>
            <a:off x="2748823" y="4071284"/>
            <a:ext cx="1366839" cy="254001"/>
          </a:xfrm>
          <a:prstGeom prst="rect">
            <a:avLst/>
          </a:prstGeom>
          <a:ln w="12700">
            <a:miter lim="400000"/>
          </a:ln>
        </p:spPr>
        <p:txBody>
          <a:bodyPr lIns="0" tIns="0" rIns="0" bIns="0">
            <a:spAutoFit/>
          </a:bodyPr>
          <a:lstStyle>
            <a:lvl1pPr defTabSz="685800">
              <a:defRPr sz="14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认真组织</a:t>
            </a:r>
          </a:p>
        </p:txBody>
      </p:sp>
      <p:sp>
        <p:nvSpPr>
          <p:cNvPr id="839" name="Shape 839"/>
          <p:cNvSpPr/>
          <p:nvPr/>
        </p:nvSpPr>
        <p:spPr>
          <a:xfrm>
            <a:off x="4384675" y="4052094"/>
            <a:ext cx="1366839" cy="508001"/>
          </a:xfrm>
          <a:prstGeom prst="rect">
            <a:avLst/>
          </a:prstGeom>
          <a:ln w="12700">
            <a:miter lim="400000"/>
          </a:ln>
        </p:spPr>
        <p:txBody>
          <a:bodyPr lIns="0" tIns="0" rIns="0" bIns="0">
            <a:spAutoFit/>
          </a:bodyPr>
          <a:lstStyle/>
          <a:p>
            <a:pPr algn="ctr" defTabSz="685800">
              <a:defRPr sz="14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宣传贯彻好</a:t>
            </a:r>
          </a:p>
          <a:p>
            <a:pPr algn="ctr" defTabSz="685800">
              <a:defRPr sz="14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7S管理</a:t>
            </a:r>
          </a:p>
        </p:txBody>
      </p:sp>
      <p:sp>
        <p:nvSpPr>
          <p:cNvPr id="840" name="Shape 840"/>
          <p:cNvSpPr/>
          <p:nvPr/>
        </p:nvSpPr>
        <p:spPr>
          <a:xfrm>
            <a:off x="6482743" y="4052094"/>
            <a:ext cx="1115982" cy="508001"/>
          </a:xfrm>
          <a:prstGeom prst="rect">
            <a:avLst/>
          </a:prstGeom>
          <a:ln w="12700">
            <a:miter lim="400000"/>
          </a:ln>
        </p:spPr>
        <p:txBody>
          <a:bodyPr lIns="0" tIns="0" rIns="0" bIns="0">
            <a:spAutoFit/>
          </a:bodyPr>
          <a:lstStyle>
            <a:lvl1pPr algn="ctr" defTabSz="685800">
              <a:defRPr sz="14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消除各种不安全因素影响</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 name="Shape 842"/>
          <p:cNvSpPr/>
          <p:nvPr/>
        </p:nvSpPr>
        <p:spPr>
          <a:xfrm>
            <a:off x="611560" y="206631"/>
            <a:ext cx="4647911" cy="317501"/>
          </a:xfrm>
          <a:prstGeom prst="rect">
            <a:avLst/>
          </a:prstGeom>
          <a:ln w="12700">
            <a:miter lim="400000"/>
          </a:ln>
        </p:spPr>
        <p:txBody>
          <a:bodyPr lIns="0" tIns="0" rIns="0" bIns="0" anchor="ctr">
            <a:spAutoFit/>
          </a:bodyPr>
          <a:lstStyle/>
          <a:p>
            <a: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b="1"/>
              <a:t>4.</a:t>
            </a:r>
            <a:r>
              <a:t>加强企业文化建设，增强团队凝聚力</a:t>
            </a:r>
          </a:p>
        </p:txBody>
      </p:sp>
      <p:grpSp>
        <p:nvGrpSpPr>
          <p:cNvPr id="847" name="Group 847"/>
          <p:cNvGrpSpPr/>
          <p:nvPr/>
        </p:nvGrpSpPr>
        <p:grpSpPr>
          <a:xfrm>
            <a:off x="323850" y="1491456"/>
            <a:ext cx="4324350" cy="2913064"/>
            <a:chOff x="0" y="0"/>
            <a:chExt cx="4324350" cy="2913062"/>
          </a:xfrm>
        </p:grpSpPr>
        <p:sp>
          <p:nvSpPr>
            <p:cNvPr id="843" name="Shape 843"/>
            <p:cNvSpPr/>
            <p:nvPr/>
          </p:nvSpPr>
          <p:spPr>
            <a:xfrm rot="10800000" flipH="1">
              <a:off x="0" y="2786061"/>
              <a:ext cx="4324350" cy="127002"/>
            </a:xfrm>
            <a:prstGeom prst="ellipse">
              <a:avLst/>
            </a:prstGeom>
            <a:gradFill flip="none" rotWithShape="1">
              <a:gsLst>
                <a:gs pos="0">
                  <a:srgbClr val="000000">
                    <a:alpha val="20000"/>
                  </a:srgbClr>
                </a:gs>
                <a:gs pos="100000">
                  <a:srgbClr val="000000">
                    <a:alpha val="0"/>
                  </a:srgbClr>
                </a:gs>
              </a:gsLst>
              <a:path path="circle">
                <a:fillToRect l="37721" t="-19636" r="62278" b="119636"/>
              </a:path>
            </a:gradFill>
            <a:ln w="12700" cap="flat">
              <a:noFill/>
              <a:miter lim="400000"/>
            </a:ln>
            <a:effectLst/>
          </p:spPr>
          <p:txBody>
            <a:bodyPr wrap="square" lIns="34289" tIns="34289" rIns="34289" bIns="34289" numCol="1" anchor="ctr">
              <a:noAutofit/>
            </a:bodyPr>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grpSp>
          <p:nvGrpSpPr>
            <p:cNvPr id="846" name="Group 846"/>
            <p:cNvGrpSpPr/>
            <p:nvPr/>
          </p:nvGrpSpPr>
          <p:grpSpPr>
            <a:xfrm>
              <a:off x="380999" y="-1"/>
              <a:ext cx="3565526" cy="2873376"/>
              <a:chOff x="0" y="0"/>
              <a:chExt cx="3565525" cy="2873375"/>
            </a:xfrm>
          </p:grpSpPr>
          <p:pic>
            <p:nvPicPr>
              <p:cNvPr id="844" name="image11.png" descr="apple icons"/>
              <p:cNvPicPr>
                <a:picLocks noChangeAspect="1"/>
              </p:cNvPicPr>
              <p:nvPr/>
            </p:nvPicPr>
            <p:blipFill>
              <a:blip r:embed="rId4"/>
              <a:stretch>
                <a:fillRect/>
              </a:stretch>
            </p:blipFill>
            <p:spPr>
              <a:xfrm>
                <a:off x="0" y="0"/>
                <a:ext cx="3565525" cy="2873375"/>
              </a:xfrm>
              <a:prstGeom prst="rect">
                <a:avLst/>
              </a:prstGeom>
              <a:ln w="12700" cap="flat">
                <a:noFill/>
                <a:miter lim="400000"/>
                <a:headEnd/>
                <a:tailEnd/>
              </a:ln>
              <a:effectLst/>
            </p:spPr>
          </p:pic>
          <p:sp>
            <p:nvSpPr>
              <p:cNvPr id="845" name="Shape 845" descr="13"/>
              <p:cNvSpPr/>
              <p:nvPr/>
            </p:nvSpPr>
            <p:spPr>
              <a:xfrm>
                <a:off x="138101" y="146750"/>
                <a:ext cx="3289323" cy="1960587"/>
              </a:xfrm>
              <a:prstGeom prst="rect">
                <a:avLst/>
              </a:prstGeom>
              <a:blipFill rotWithShape="1">
                <a:blip r:embed="rId5"/>
                <a:srcRect/>
                <a:stretch>
                  <a:fillRect/>
                </a:stretch>
              </a:blipFill>
              <a:ln w="12700" cap="flat">
                <a:noFill/>
                <a:miter lim="400000"/>
              </a:ln>
              <a:effectLst/>
            </p:spPr>
            <p:txBody>
              <a:bodyPr wrap="square" lIns="34289" tIns="34289" rIns="34289" bIns="34289" numCol="1" anchor="ctr">
                <a:noAutofit/>
              </a:bodyPr>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grpSp>
      </p:grpSp>
      <p:grpSp>
        <p:nvGrpSpPr>
          <p:cNvPr id="850" name="Group 850"/>
          <p:cNvGrpSpPr/>
          <p:nvPr/>
        </p:nvGrpSpPr>
        <p:grpSpPr>
          <a:xfrm>
            <a:off x="5199927" y="1523882"/>
            <a:ext cx="3430407" cy="1714635"/>
            <a:chOff x="-9594" y="0"/>
            <a:chExt cx="3430406" cy="1714633"/>
          </a:xfrm>
        </p:grpSpPr>
        <p:sp>
          <p:nvSpPr>
            <p:cNvPr id="848" name="Shape 848"/>
            <p:cNvSpPr/>
            <p:nvPr/>
          </p:nvSpPr>
          <p:spPr>
            <a:xfrm>
              <a:off x="0" y="-1"/>
              <a:ext cx="3099644" cy="347981"/>
            </a:xfrm>
            <a:prstGeom prst="rect">
              <a:avLst/>
            </a:prstGeom>
            <a:noFill/>
            <a:ln w="12700" cap="flat">
              <a:noFill/>
              <a:miter lim="400000"/>
            </a:ln>
            <a:effectLst/>
          </p:spPr>
          <p:txBody>
            <a:bodyPr wrap="square" lIns="34289" tIns="34289" rIns="34289" bIns="34289" numCol="1" anchor="t">
              <a:spAutoFit/>
            </a:bodyPr>
            <a:lstStyle>
              <a:lvl1pPr defTabSz="685800">
                <a:defRPr sz="16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加强企业文化建设</a:t>
              </a:r>
            </a:p>
          </p:txBody>
        </p:sp>
        <p:sp>
          <p:nvSpPr>
            <p:cNvPr id="849" name="Shape 849"/>
            <p:cNvSpPr/>
            <p:nvPr/>
          </p:nvSpPr>
          <p:spPr>
            <a:xfrm>
              <a:off x="-9595" y="477653"/>
              <a:ext cx="3430407" cy="1236981"/>
            </a:xfrm>
            <a:prstGeom prst="rect">
              <a:avLst/>
            </a:prstGeom>
            <a:noFill/>
            <a:ln w="12700" cap="flat">
              <a:noFill/>
              <a:miter lim="400000"/>
            </a:ln>
            <a:effectLst/>
          </p:spPr>
          <p:txBody>
            <a:bodyPr wrap="square" lIns="34289" tIns="34289" rIns="34289" bIns="34289" numCol="1" anchor="t">
              <a:spAutoFit/>
            </a:bodyPr>
            <a:lstStyle>
              <a:lvl1pPr defTabSz="685800">
                <a:lnSpc>
                  <a:spcPct val="120000"/>
                </a:lnSpc>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针对公司企业文化工作不足的现象，建立员工投诉和合理化建议机制，了解员工心里的想法和需求，对生产上提出合理化建议并给公司带来直接效益的人员进行奖励。</a:t>
              </a: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 name="Shape 327"/>
          <p:cNvSpPr/>
          <p:nvPr/>
        </p:nvSpPr>
        <p:spPr>
          <a:xfrm>
            <a:off x="1043608" y="2075454"/>
            <a:ext cx="928867" cy="982991"/>
          </a:xfrm>
          <a:prstGeom prst="rect">
            <a:avLst/>
          </a:prstGeom>
          <a:ln w="12700">
            <a:miter lim="400000"/>
          </a:ln>
        </p:spPr>
        <p:txBody>
          <a:bodyPr wrap="none" lIns="34294" tIns="34294" rIns="34294" bIns="34294">
            <a:spAutoFit/>
          </a:bodyPr>
          <a:lstStyle>
            <a:lvl1pPr>
              <a:defRPr sz="6000">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01</a:t>
            </a:r>
          </a:p>
        </p:txBody>
      </p:sp>
      <p:sp>
        <p:nvSpPr>
          <p:cNvPr id="328" name="Shape 328"/>
          <p:cNvSpPr/>
          <p:nvPr/>
        </p:nvSpPr>
        <p:spPr>
          <a:xfrm flipH="1">
            <a:off x="2207914" y="2045268"/>
            <a:ext cx="1" cy="1069662"/>
          </a:xfrm>
          <a:prstGeom prst="line">
            <a:avLst/>
          </a:prstGeom>
          <a:ln>
            <a:solidFill>
              <a:srgbClr val="3A3A3A"/>
            </a:solidFill>
          </a:ln>
        </p:spPr>
        <p:txBody>
          <a:bodyPr lIns="45719" rIns="45719"/>
          <a:lstStyle/>
          <a:p>
            <a:endParaRPr/>
          </a:p>
        </p:txBody>
      </p:sp>
      <p:sp>
        <p:nvSpPr>
          <p:cNvPr id="329" name="Shape 329"/>
          <p:cNvSpPr/>
          <p:nvPr/>
        </p:nvSpPr>
        <p:spPr>
          <a:xfrm>
            <a:off x="2422084" y="2111684"/>
            <a:ext cx="2313688" cy="576591"/>
          </a:xfrm>
          <a:prstGeom prst="rect">
            <a:avLst/>
          </a:prstGeom>
          <a:ln w="12700">
            <a:miter lim="400000"/>
          </a:ln>
        </p:spPr>
        <p:txBody>
          <a:bodyPr wrap="none" lIns="34294" tIns="34294" rIns="34294" bIns="34294">
            <a:spAutoFit/>
          </a:bodyPr>
          <a:lstStyle/>
          <a:p>
            <a:pPr lvl="1" indent="0" algn="ctr">
              <a:defRPr sz="2800" b="1">
                <a:solidFill>
                  <a:schemeClr val="accent1"/>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人事管理方面 </a:t>
            </a:r>
          </a:p>
        </p:txBody>
      </p:sp>
      <p:sp>
        <p:nvSpPr>
          <p:cNvPr id="330" name="Shape 330"/>
          <p:cNvSpPr/>
          <p:nvPr/>
        </p:nvSpPr>
        <p:spPr>
          <a:xfrm>
            <a:off x="2417360" y="2619375"/>
            <a:ext cx="1506217" cy="152400"/>
          </a:xfrm>
          <a:prstGeom prst="rect">
            <a:avLst/>
          </a:prstGeom>
          <a:ln w="12700">
            <a:miter lim="400000"/>
          </a:ln>
        </p:spPr>
        <p:txBody>
          <a:bodyPr lIns="0" tIns="0" rIns="0" bIns="0">
            <a:spAutoFit/>
          </a:bodyPr>
          <a:lstStyle/>
          <a:p>
            <a:pPr marL="128905" lvl="1" indent="-128905">
              <a:buSzPct val="100000"/>
              <a:buFont typeface="Wingdings" panose="05000000000000000000"/>
              <a:buChar char="●"/>
              <a:defRPr sz="1000">
                <a:solidFill>
                  <a:srgbClr val="5F5F5F"/>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Personnel management</a:t>
            </a:r>
          </a:p>
        </p:txBody>
      </p:sp>
      <p:sp>
        <p:nvSpPr>
          <p:cNvPr id="331" name="Shape 331"/>
          <p:cNvSpPr/>
          <p:nvPr/>
        </p:nvSpPr>
        <p:spPr>
          <a:xfrm>
            <a:off x="5560748" y="-1"/>
            <a:ext cx="3605035" cy="4819903"/>
          </a:xfrm>
          <a:custGeom>
            <a:avLst/>
            <a:gdLst/>
            <a:ahLst/>
            <a:cxnLst>
              <a:cxn ang="0">
                <a:pos x="wd2" y="hd2"/>
              </a:cxn>
              <a:cxn ang="5400000">
                <a:pos x="wd2" y="hd2"/>
              </a:cxn>
              <a:cxn ang="10800000">
                <a:pos x="wd2" y="hd2"/>
              </a:cxn>
              <a:cxn ang="16200000">
                <a:pos x="wd2" y="hd2"/>
              </a:cxn>
            </a:cxnLst>
            <a:rect l="0" t="0" r="r" b="b"/>
            <a:pathLst>
              <a:path w="21600" h="21600" extrusionOk="0">
                <a:moveTo>
                  <a:pt x="10788" y="18041"/>
                </a:moveTo>
                <a:cubicBezTo>
                  <a:pt x="11458" y="18784"/>
                  <a:pt x="12029" y="19584"/>
                  <a:pt x="12501" y="20420"/>
                </a:cubicBezTo>
                <a:cubicBezTo>
                  <a:pt x="14915" y="21177"/>
                  <a:pt x="17572" y="21600"/>
                  <a:pt x="20352" y="21600"/>
                </a:cubicBezTo>
                <a:cubicBezTo>
                  <a:pt x="20774" y="21600"/>
                  <a:pt x="21190" y="21586"/>
                  <a:pt x="21600" y="21567"/>
                </a:cubicBezTo>
                <a:cubicBezTo>
                  <a:pt x="21600" y="20299"/>
                  <a:pt x="21600" y="20299"/>
                  <a:pt x="21600" y="20299"/>
                </a:cubicBezTo>
                <a:cubicBezTo>
                  <a:pt x="21476" y="20304"/>
                  <a:pt x="21346" y="20304"/>
                  <a:pt x="21215" y="20304"/>
                </a:cubicBezTo>
                <a:cubicBezTo>
                  <a:pt x="17379" y="20304"/>
                  <a:pt x="13804" y="19477"/>
                  <a:pt x="10788" y="18041"/>
                </a:cubicBezTo>
                <a:moveTo>
                  <a:pt x="8100" y="17707"/>
                </a:moveTo>
                <a:cubicBezTo>
                  <a:pt x="7355" y="18088"/>
                  <a:pt x="7355" y="18088"/>
                  <a:pt x="7355" y="18088"/>
                </a:cubicBezTo>
                <a:cubicBezTo>
                  <a:pt x="7709" y="18306"/>
                  <a:pt x="8075" y="18520"/>
                  <a:pt x="8448" y="18719"/>
                </a:cubicBezTo>
                <a:cubicBezTo>
                  <a:pt x="8826" y="18529"/>
                  <a:pt x="8826" y="18529"/>
                  <a:pt x="8826" y="18529"/>
                </a:cubicBezTo>
                <a:cubicBezTo>
                  <a:pt x="8808" y="18650"/>
                  <a:pt x="8783" y="18766"/>
                  <a:pt x="8758" y="18882"/>
                </a:cubicBezTo>
                <a:cubicBezTo>
                  <a:pt x="9050" y="19035"/>
                  <a:pt x="9348" y="19184"/>
                  <a:pt x="9652" y="19323"/>
                </a:cubicBezTo>
                <a:cubicBezTo>
                  <a:pt x="9192" y="18752"/>
                  <a:pt x="8671" y="18213"/>
                  <a:pt x="8100" y="17707"/>
                </a:cubicBezTo>
                <a:moveTo>
                  <a:pt x="6697" y="16610"/>
                </a:moveTo>
                <a:cubicBezTo>
                  <a:pt x="5841" y="17047"/>
                  <a:pt x="5841" y="17047"/>
                  <a:pt x="5841" y="17047"/>
                </a:cubicBezTo>
                <a:cubicBezTo>
                  <a:pt x="6157" y="17284"/>
                  <a:pt x="6486" y="17516"/>
                  <a:pt x="6821" y="17744"/>
                </a:cubicBezTo>
                <a:cubicBezTo>
                  <a:pt x="7641" y="17321"/>
                  <a:pt x="7641" y="17321"/>
                  <a:pt x="7641" y="17321"/>
                </a:cubicBezTo>
                <a:cubicBezTo>
                  <a:pt x="7343" y="17075"/>
                  <a:pt x="7026" y="16838"/>
                  <a:pt x="6697" y="16610"/>
                </a:cubicBezTo>
                <a:moveTo>
                  <a:pt x="5083" y="15620"/>
                </a:moveTo>
                <a:cubicBezTo>
                  <a:pt x="4500" y="15918"/>
                  <a:pt x="4500" y="15918"/>
                  <a:pt x="4500" y="15918"/>
                </a:cubicBezTo>
                <a:cubicBezTo>
                  <a:pt x="4779" y="16178"/>
                  <a:pt x="5065" y="16429"/>
                  <a:pt x="5369" y="16670"/>
                </a:cubicBezTo>
                <a:cubicBezTo>
                  <a:pt x="6170" y="16257"/>
                  <a:pt x="6170" y="16257"/>
                  <a:pt x="6170" y="16257"/>
                </a:cubicBezTo>
                <a:cubicBezTo>
                  <a:pt x="5822" y="16034"/>
                  <a:pt x="5456" y="15820"/>
                  <a:pt x="5083" y="15620"/>
                </a:cubicBezTo>
                <a:moveTo>
                  <a:pt x="3445" y="14840"/>
                </a:moveTo>
                <a:cubicBezTo>
                  <a:pt x="3650" y="15072"/>
                  <a:pt x="3861" y="15295"/>
                  <a:pt x="4084" y="15514"/>
                </a:cubicBezTo>
                <a:cubicBezTo>
                  <a:pt x="4481" y="15309"/>
                  <a:pt x="4481" y="15309"/>
                  <a:pt x="4481" y="15309"/>
                </a:cubicBezTo>
                <a:cubicBezTo>
                  <a:pt x="4140" y="15146"/>
                  <a:pt x="3799" y="14989"/>
                  <a:pt x="3445" y="14840"/>
                </a:cubicBezTo>
                <a:moveTo>
                  <a:pt x="5028" y="13836"/>
                </a:moveTo>
                <a:cubicBezTo>
                  <a:pt x="4953" y="13873"/>
                  <a:pt x="4953" y="13873"/>
                  <a:pt x="4953" y="13873"/>
                </a:cubicBezTo>
                <a:cubicBezTo>
                  <a:pt x="5015" y="13897"/>
                  <a:pt x="5071" y="13925"/>
                  <a:pt x="5133" y="13952"/>
                </a:cubicBezTo>
                <a:cubicBezTo>
                  <a:pt x="5096" y="13915"/>
                  <a:pt x="5059" y="13873"/>
                  <a:pt x="5028" y="13836"/>
                </a:cubicBezTo>
                <a:moveTo>
                  <a:pt x="3283" y="0"/>
                </a:moveTo>
                <a:cubicBezTo>
                  <a:pt x="1862" y="0"/>
                  <a:pt x="1862" y="0"/>
                  <a:pt x="1862" y="0"/>
                </a:cubicBezTo>
                <a:cubicBezTo>
                  <a:pt x="670" y="1937"/>
                  <a:pt x="0" y="4093"/>
                  <a:pt x="0" y="6365"/>
                </a:cubicBezTo>
                <a:cubicBezTo>
                  <a:pt x="0" y="8647"/>
                  <a:pt x="670" y="10807"/>
                  <a:pt x="1874" y="12754"/>
                </a:cubicBezTo>
                <a:cubicBezTo>
                  <a:pt x="1986" y="12782"/>
                  <a:pt x="2092" y="12814"/>
                  <a:pt x="2203" y="12847"/>
                </a:cubicBezTo>
                <a:cubicBezTo>
                  <a:pt x="2626" y="12633"/>
                  <a:pt x="2626" y="12633"/>
                  <a:pt x="2626" y="12633"/>
                </a:cubicBezTo>
                <a:cubicBezTo>
                  <a:pt x="2942" y="12661"/>
                  <a:pt x="3259" y="12707"/>
                  <a:pt x="3569" y="12768"/>
                </a:cubicBezTo>
                <a:cubicBezTo>
                  <a:pt x="2948" y="13084"/>
                  <a:pt x="2948" y="13084"/>
                  <a:pt x="2948" y="13084"/>
                </a:cubicBezTo>
                <a:cubicBezTo>
                  <a:pt x="3408" y="13237"/>
                  <a:pt x="3861" y="13409"/>
                  <a:pt x="4301" y="13590"/>
                </a:cubicBezTo>
                <a:cubicBezTo>
                  <a:pt x="4655" y="13409"/>
                  <a:pt x="4655" y="13409"/>
                  <a:pt x="4655" y="13409"/>
                </a:cubicBezTo>
                <a:cubicBezTo>
                  <a:pt x="2799" y="11174"/>
                  <a:pt x="1732" y="8540"/>
                  <a:pt x="1732" y="5715"/>
                </a:cubicBezTo>
                <a:cubicBezTo>
                  <a:pt x="1732" y="3689"/>
                  <a:pt x="2284" y="1756"/>
                  <a:pt x="3283" y="0"/>
                </a:cubicBezTo>
              </a:path>
            </a:pathLst>
          </a:custGeom>
          <a:solidFill>
            <a:schemeClr val="accent2"/>
          </a:solidFill>
          <a:ln w="12700">
            <a:miter lim="400000"/>
          </a:ln>
        </p:spPr>
        <p:txBody>
          <a:bodyPr lIns="45719" rIns="45719"/>
          <a:lstStyle/>
          <a:p>
            <a:endParaRPr/>
          </a:p>
        </p:txBody>
      </p:sp>
      <p:sp>
        <p:nvSpPr>
          <p:cNvPr id="332" name="Shape 332"/>
          <p:cNvSpPr/>
          <p:nvPr/>
        </p:nvSpPr>
        <p:spPr>
          <a:xfrm>
            <a:off x="5560748" y="1333585"/>
            <a:ext cx="3484340" cy="3486316"/>
          </a:xfrm>
          <a:prstGeom prst="ellipse">
            <a:avLst/>
          </a:prstGeom>
          <a:solidFill>
            <a:schemeClr val="accent2"/>
          </a:solidFill>
          <a:ln w="12700">
            <a:miter lim="400000"/>
          </a:ln>
        </p:spPr>
        <p:txBody>
          <a:bodyPr lIns="45719" rIns="45719"/>
          <a:lstStyle/>
          <a:p>
            <a:endParaRPr/>
          </a:p>
        </p:txBody>
      </p:sp>
      <p:sp>
        <p:nvSpPr>
          <p:cNvPr id="333" name="Shape 333"/>
          <p:cNvSpPr/>
          <p:nvPr/>
        </p:nvSpPr>
        <p:spPr>
          <a:xfrm>
            <a:off x="5980214" y="1402837"/>
            <a:ext cx="2995621" cy="2995621"/>
          </a:xfrm>
          <a:prstGeom prst="ellipse">
            <a:avLst/>
          </a:prstGeom>
          <a:solidFill>
            <a:srgbClr val="FFFFFF"/>
          </a:solidFill>
          <a:ln w="12700">
            <a:miter lim="400000"/>
          </a:ln>
        </p:spPr>
        <p:txBody>
          <a:bodyPr lIns="45719" rIns="45719"/>
          <a:lstStyle/>
          <a:p>
            <a:endParaRPr/>
          </a:p>
        </p:txBody>
      </p:sp>
      <p:sp>
        <p:nvSpPr>
          <p:cNvPr id="334" name="Shape 334"/>
          <p:cNvSpPr/>
          <p:nvPr/>
        </p:nvSpPr>
        <p:spPr>
          <a:xfrm>
            <a:off x="6140482" y="1563103"/>
            <a:ext cx="2675087" cy="2677066"/>
          </a:xfrm>
          <a:prstGeom prst="ellipse">
            <a:avLst/>
          </a:prstGeom>
          <a:solidFill>
            <a:schemeClr val="accent1"/>
          </a:solidFill>
          <a:ln w="12700">
            <a:miter lim="400000"/>
          </a:ln>
        </p:spPr>
        <p:txBody>
          <a:bodyPr lIns="45719" rIns="45719"/>
          <a:lstStyle/>
          <a:p>
            <a:endParaRPr/>
          </a:p>
        </p:txBody>
      </p:sp>
      <p:sp>
        <p:nvSpPr>
          <p:cNvPr id="335" name="Shape 335"/>
          <p:cNvSpPr/>
          <p:nvPr/>
        </p:nvSpPr>
        <p:spPr>
          <a:xfrm>
            <a:off x="5887220" y="3739577"/>
            <a:ext cx="1390967" cy="1392945"/>
          </a:xfrm>
          <a:prstGeom prst="ellipse">
            <a:avLst/>
          </a:prstGeom>
          <a:solidFill>
            <a:schemeClr val="accent1"/>
          </a:solidFill>
          <a:ln w="12700">
            <a:miter lim="400000"/>
          </a:ln>
        </p:spPr>
        <p:txBody>
          <a:bodyPr lIns="45719" rIns="45719"/>
          <a:lstStyle/>
          <a:p>
            <a:endParaRPr/>
          </a:p>
        </p:txBody>
      </p:sp>
      <p:sp>
        <p:nvSpPr>
          <p:cNvPr id="336" name="Shape 336"/>
          <p:cNvSpPr/>
          <p:nvPr/>
        </p:nvSpPr>
        <p:spPr>
          <a:xfrm>
            <a:off x="-973182" y="4157098"/>
            <a:ext cx="3484339" cy="3486317"/>
          </a:xfrm>
          <a:prstGeom prst="ellipse">
            <a:avLst/>
          </a:prstGeom>
          <a:solidFill>
            <a:schemeClr val="accent2"/>
          </a:solidFill>
          <a:ln w="12700">
            <a:miter lim="400000"/>
          </a:ln>
        </p:spPr>
        <p:txBody>
          <a:bodyPr lIns="45719" rIns="45719"/>
          <a:lstStyle/>
          <a:p>
            <a:endParaRPr/>
          </a:p>
        </p:txBody>
      </p:sp>
      <p:sp>
        <p:nvSpPr>
          <p:cNvPr id="337" name="Shape 337"/>
          <p:cNvSpPr/>
          <p:nvPr/>
        </p:nvSpPr>
        <p:spPr>
          <a:xfrm>
            <a:off x="39345" y="4273653"/>
            <a:ext cx="1997356" cy="1997355"/>
          </a:xfrm>
          <a:prstGeom prst="ellipse">
            <a:avLst/>
          </a:prstGeom>
          <a:solidFill>
            <a:schemeClr val="accent1"/>
          </a:solidFill>
          <a:ln w="12700">
            <a:miter lim="400000"/>
          </a:ln>
        </p:spPr>
        <p:txBody>
          <a:bodyPr lIns="45719" rIns="45719"/>
          <a:lstStyle/>
          <a:p>
            <a:endParaRPr/>
          </a:p>
        </p:txBody>
      </p:sp>
      <p:sp>
        <p:nvSpPr>
          <p:cNvPr id="338" name="Shape 338"/>
          <p:cNvSpPr/>
          <p:nvPr/>
        </p:nvSpPr>
        <p:spPr>
          <a:xfrm>
            <a:off x="6413648" y="1977172"/>
            <a:ext cx="3495976" cy="2278391"/>
          </a:xfrm>
          <a:prstGeom prst="rect">
            <a:avLst/>
          </a:prstGeom>
          <a:ln w="12700">
            <a:miter lim="400000"/>
          </a:ln>
        </p:spPr>
        <p:txBody>
          <a:bodyPr lIns="34294" tIns="34294" rIns="34294" bIns="34294">
            <a:spAutoFit/>
          </a:bodyPr>
          <a:lstStyle>
            <a:lvl1pPr>
              <a:defRPr sz="12400">
                <a:solidFill>
                  <a:srgbClr val="FFFFFF">
                    <a:alpha val="28000"/>
                  </a:srgbClr>
                </a:solidFill>
                <a:latin typeface="Arial Black" panose="020B0A04020102020204"/>
                <a:ea typeface="Arial Black" panose="020B0A04020102020204"/>
                <a:cs typeface="Arial Black" panose="020B0A04020102020204"/>
                <a:sym typeface="Arial Black" panose="020B0A04020102020204"/>
              </a:defRPr>
            </a:lvl1pPr>
          </a:lstStyle>
          <a:p>
            <a:r>
              <a:t>01</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1" nodeType="afterEffect">
                                  <p:stCondLst>
                                    <p:cond delay="0"/>
                                  </p:stCondLst>
                                  <p:childTnLst>
                                    <p:set>
                                      <p:cBhvr>
                                        <p:cTn id="6" dur="indefinite" fill="hold"/>
                                        <p:tgtEl>
                                          <p:spTgt spid="332"/>
                                        </p:tgtEl>
                                        <p:attrNameLst>
                                          <p:attrName>style.visibility</p:attrName>
                                        </p:attrNameLst>
                                      </p:cBhvr>
                                      <p:to>
                                        <p:strVal val="visible"/>
                                      </p:to>
                                    </p:set>
                                    <p:anim calcmode="lin" valueType="num">
                                      <p:cBhvr>
                                        <p:cTn id="7" dur="250" fill="hold"/>
                                        <p:tgtEl>
                                          <p:spTgt spid="332"/>
                                        </p:tgtEl>
                                        <p:attrNameLst>
                                          <p:attrName>ppt_w</p:attrName>
                                        </p:attrNameLst>
                                      </p:cBhvr>
                                      <p:tavLst>
                                        <p:tav tm="0">
                                          <p:val>
                                            <p:fltVal val="0"/>
                                          </p:val>
                                        </p:tav>
                                        <p:tav tm="100000">
                                          <p:val>
                                            <p:strVal val="#ppt_w"/>
                                          </p:val>
                                        </p:tav>
                                      </p:tavLst>
                                    </p:anim>
                                    <p:anim calcmode="lin" valueType="num">
                                      <p:cBhvr>
                                        <p:cTn id="8" dur="250" fill="hold"/>
                                        <p:tgtEl>
                                          <p:spTgt spid="3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2" nodeType="afterEffect">
                                  <p:stCondLst>
                                    <p:cond delay="0"/>
                                  </p:stCondLst>
                                  <p:childTnLst>
                                    <p:set>
                                      <p:cBhvr>
                                        <p:cTn id="11" dur="indefinite" fill="hold"/>
                                        <p:tgtEl>
                                          <p:spTgt spid="333"/>
                                        </p:tgtEl>
                                        <p:attrNameLst>
                                          <p:attrName>style.visibility</p:attrName>
                                        </p:attrNameLst>
                                      </p:cBhvr>
                                      <p:to>
                                        <p:strVal val="visible"/>
                                      </p:to>
                                    </p:set>
                                    <p:anim calcmode="lin" valueType="num">
                                      <p:cBhvr>
                                        <p:cTn id="12" dur="250" fill="hold"/>
                                        <p:tgtEl>
                                          <p:spTgt spid="333"/>
                                        </p:tgtEl>
                                        <p:attrNameLst>
                                          <p:attrName>ppt_w</p:attrName>
                                        </p:attrNameLst>
                                      </p:cBhvr>
                                      <p:tavLst>
                                        <p:tav tm="0">
                                          <p:val>
                                            <p:fltVal val="0"/>
                                          </p:val>
                                        </p:tav>
                                        <p:tav tm="100000">
                                          <p:val>
                                            <p:strVal val="#ppt_w"/>
                                          </p:val>
                                        </p:tav>
                                      </p:tavLst>
                                    </p:anim>
                                    <p:anim calcmode="lin" valueType="num">
                                      <p:cBhvr>
                                        <p:cTn id="13" dur="250" fill="hold"/>
                                        <p:tgtEl>
                                          <p:spTgt spid="33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3" nodeType="afterEffect">
                                  <p:stCondLst>
                                    <p:cond delay="0"/>
                                  </p:stCondLst>
                                  <p:childTnLst>
                                    <p:set>
                                      <p:cBhvr>
                                        <p:cTn id="16" dur="indefinite" fill="hold"/>
                                        <p:tgtEl>
                                          <p:spTgt spid="334"/>
                                        </p:tgtEl>
                                        <p:attrNameLst>
                                          <p:attrName>style.visibility</p:attrName>
                                        </p:attrNameLst>
                                      </p:cBhvr>
                                      <p:to>
                                        <p:strVal val="visible"/>
                                      </p:to>
                                    </p:set>
                                    <p:anim calcmode="lin" valueType="num">
                                      <p:cBhvr>
                                        <p:cTn id="17" dur="250" fill="hold"/>
                                        <p:tgtEl>
                                          <p:spTgt spid="334"/>
                                        </p:tgtEl>
                                        <p:attrNameLst>
                                          <p:attrName>ppt_w</p:attrName>
                                        </p:attrNameLst>
                                      </p:cBhvr>
                                      <p:tavLst>
                                        <p:tav tm="0">
                                          <p:val>
                                            <p:fltVal val="0"/>
                                          </p:val>
                                        </p:tav>
                                        <p:tav tm="100000">
                                          <p:val>
                                            <p:strVal val="#ppt_w"/>
                                          </p:val>
                                        </p:tav>
                                      </p:tavLst>
                                    </p:anim>
                                    <p:anim calcmode="lin" valueType="num">
                                      <p:cBhvr>
                                        <p:cTn id="18" dur="250" fill="hold"/>
                                        <p:tgtEl>
                                          <p:spTgt spid="33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4" nodeType="afterEffect">
                                  <p:stCondLst>
                                    <p:cond delay="0"/>
                                  </p:stCondLst>
                                  <p:childTnLst>
                                    <p:set>
                                      <p:cBhvr>
                                        <p:cTn id="21" dur="indefinite" fill="hold"/>
                                        <p:tgtEl>
                                          <p:spTgt spid="335"/>
                                        </p:tgtEl>
                                        <p:attrNameLst>
                                          <p:attrName>style.visibility</p:attrName>
                                        </p:attrNameLst>
                                      </p:cBhvr>
                                      <p:to>
                                        <p:strVal val="visible"/>
                                      </p:to>
                                    </p:set>
                                    <p:anim calcmode="lin" valueType="num">
                                      <p:cBhvr>
                                        <p:cTn id="22" dur="250" fill="hold"/>
                                        <p:tgtEl>
                                          <p:spTgt spid="335"/>
                                        </p:tgtEl>
                                        <p:attrNameLst>
                                          <p:attrName>ppt_w</p:attrName>
                                        </p:attrNameLst>
                                      </p:cBhvr>
                                      <p:tavLst>
                                        <p:tav tm="0">
                                          <p:val>
                                            <p:fltVal val="0"/>
                                          </p:val>
                                        </p:tav>
                                        <p:tav tm="100000">
                                          <p:val>
                                            <p:strVal val="#ppt_w"/>
                                          </p:val>
                                        </p:tav>
                                      </p:tavLst>
                                    </p:anim>
                                    <p:anim calcmode="lin" valueType="num">
                                      <p:cBhvr>
                                        <p:cTn id="23" dur="250" fill="hold"/>
                                        <p:tgtEl>
                                          <p:spTgt spid="33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2" presetClass="entr" presetSubtype="4" fill="hold" grpId="5" nodeType="afterEffect">
                                  <p:stCondLst>
                                    <p:cond delay="0"/>
                                  </p:stCondLst>
                                  <p:childTnLst>
                                    <p:set>
                                      <p:cBhvr>
                                        <p:cTn id="26" dur="indefinite" fill="hold"/>
                                        <p:tgtEl>
                                          <p:spTgt spid="331"/>
                                        </p:tgtEl>
                                        <p:attrNameLst>
                                          <p:attrName>style.visibility</p:attrName>
                                        </p:attrNameLst>
                                      </p:cBhvr>
                                      <p:to>
                                        <p:strVal val="visible"/>
                                      </p:to>
                                    </p:set>
                                    <p:animEffect transition="in" filter="wipe(down)">
                                      <p:cBhvr>
                                        <p:cTn id="27" dur="250"/>
                                        <p:tgtEl>
                                          <p:spTgt spid="331"/>
                                        </p:tgtEl>
                                      </p:cBhvr>
                                    </p:animEffect>
                                  </p:childTnLst>
                                </p:cTn>
                              </p:par>
                            </p:childTnLst>
                          </p:cTn>
                        </p:par>
                        <p:par>
                          <p:cTn id="28" fill="hold">
                            <p:stCondLst>
                              <p:cond delay="2500"/>
                            </p:stCondLst>
                            <p:childTnLst>
                              <p:par>
                                <p:cTn id="29" presetID="23" presetClass="entr" presetSubtype="16" fill="hold" grpId="6" nodeType="afterEffect">
                                  <p:stCondLst>
                                    <p:cond delay="0"/>
                                  </p:stCondLst>
                                  <p:childTnLst>
                                    <p:set>
                                      <p:cBhvr>
                                        <p:cTn id="30" dur="indefinite" fill="hold"/>
                                        <p:tgtEl>
                                          <p:spTgt spid="336"/>
                                        </p:tgtEl>
                                        <p:attrNameLst>
                                          <p:attrName>style.visibility</p:attrName>
                                        </p:attrNameLst>
                                      </p:cBhvr>
                                      <p:to>
                                        <p:strVal val="visible"/>
                                      </p:to>
                                    </p:set>
                                    <p:anim calcmode="lin" valueType="num">
                                      <p:cBhvr>
                                        <p:cTn id="31" dur="250" fill="hold"/>
                                        <p:tgtEl>
                                          <p:spTgt spid="336"/>
                                        </p:tgtEl>
                                        <p:attrNameLst>
                                          <p:attrName>ppt_w</p:attrName>
                                        </p:attrNameLst>
                                      </p:cBhvr>
                                      <p:tavLst>
                                        <p:tav tm="0">
                                          <p:val>
                                            <p:fltVal val="0"/>
                                          </p:val>
                                        </p:tav>
                                        <p:tav tm="100000">
                                          <p:val>
                                            <p:strVal val="#ppt_w"/>
                                          </p:val>
                                        </p:tav>
                                      </p:tavLst>
                                    </p:anim>
                                    <p:anim calcmode="lin" valueType="num">
                                      <p:cBhvr>
                                        <p:cTn id="32" dur="250" fill="hold"/>
                                        <p:tgtEl>
                                          <p:spTgt spid="336"/>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grpId="7" nodeType="afterEffect">
                                  <p:stCondLst>
                                    <p:cond delay="0"/>
                                  </p:stCondLst>
                                  <p:childTnLst>
                                    <p:set>
                                      <p:cBhvr>
                                        <p:cTn id="35" dur="indefinite" fill="hold"/>
                                        <p:tgtEl>
                                          <p:spTgt spid="337"/>
                                        </p:tgtEl>
                                        <p:attrNameLst>
                                          <p:attrName>style.visibility</p:attrName>
                                        </p:attrNameLst>
                                      </p:cBhvr>
                                      <p:to>
                                        <p:strVal val="visible"/>
                                      </p:to>
                                    </p:set>
                                    <p:anim calcmode="lin" valueType="num">
                                      <p:cBhvr>
                                        <p:cTn id="36" dur="250" fill="hold"/>
                                        <p:tgtEl>
                                          <p:spTgt spid="337"/>
                                        </p:tgtEl>
                                        <p:attrNameLst>
                                          <p:attrName>ppt_w</p:attrName>
                                        </p:attrNameLst>
                                      </p:cBhvr>
                                      <p:tavLst>
                                        <p:tav tm="0">
                                          <p:val>
                                            <p:fltVal val="0"/>
                                          </p:val>
                                        </p:tav>
                                        <p:tav tm="100000">
                                          <p:val>
                                            <p:strVal val="#ppt_w"/>
                                          </p:val>
                                        </p:tav>
                                      </p:tavLst>
                                    </p:anim>
                                    <p:anim calcmode="lin" valueType="num">
                                      <p:cBhvr>
                                        <p:cTn id="37" dur="250" fill="hold"/>
                                        <p:tgtEl>
                                          <p:spTgt spid="337"/>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9" presetClass="entr" presetSubtype="0" fill="hold" grpId="8" nodeType="afterEffect">
                                  <p:stCondLst>
                                    <p:cond delay="0"/>
                                  </p:stCondLst>
                                  <p:childTnLst>
                                    <p:set>
                                      <p:cBhvr>
                                        <p:cTn id="40" dur="indefinite" fill="hold"/>
                                        <p:tgtEl>
                                          <p:spTgt spid="338"/>
                                        </p:tgtEl>
                                        <p:attrNameLst>
                                          <p:attrName>style.visibility</p:attrName>
                                        </p:attrNameLst>
                                      </p:cBhvr>
                                      <p:to>
                                        <p:strVal val="visible"/>
                                      </p:to>
                                    </p:set>
                                    <p:animEffect transition="in" filter="dissolve">
                                      <p:cBhvr>
                                        <p:cTn id="41" dur="500"/>
                                        <p:tgtEl>
                                          <p:spTgt spid="338"/>
                                        </p:tgtEl>
                                      </p:cBhvr>
                                    </p:animEffect>
                                  </p:childTnLst>
                                </p:cTn>
                              </p:par>
                            </p:childTnLst>
                          </p:cTn>
                        </p:par>
                        <p:par>
                          <p:cTn id="42" fill="hold">
                            <p:stCondLst>
                              <p:cond delay="4000"/>
                            </p:stCondLst>
                            <p:childTnLst>
                              <p:par>
                                <p:cTn id="43" presetID="23" presetClass="entr" presetSubtype="16" fill="hold" grpId="9" nodeType="afterEffect">
                                  <p:stCondLst>
                                    <p:cond delay="0"/>
                                  </p:stCondLst>
                                  <p:childTnLst>
                                    <p:set>
                                      <p:cBhvr>
                                        <p:cTn id="44" dur="indefinite" fill="hold"/>
                                        <p:tgtEl>
                                          <p:spTgt spid="327"/>
                                        </p:tgtEl>
                                        <p:attrNameLst>
                                          <p:attrName>style.visibility</p:attrName>
                                        </p:attrNameLst>
                                      </p:cBhvr>
                                      <p:to>
                                        <p:strVal val="visible"/>
                                      </p:to>
                                    </p:set>
                                    <p:anim calcmode="lin" valueType="num">
                                      <p:cBhvr>
                                        <p:cTn id="45" dur="500" fill="hold"/>
                                        <p:tgtEl>
                                          <p:spTgt spid="327"/>
                                        </p:tgtEl>
                                        <p:attrNameLst>
                                          <p:attrName>ppt_w</p:attrName>
                                        </p:attrNameLst>
                                      </p:cBhvr>
                                      <p:tavLst>
                                        <p:tav tm="0">
                                          <p:val>
                                            <p:fltVal val="0"/>
                                          </p:val>
                                        </p:tav>
                                        <p:tav tm="100000">
                                          <p:val>
                                            <p:strVal val="#ppt_w"/>
                                          </p:val>
                                        </p:tav>
                                      </p:tavLst>
                                    </p:anim>
                                    <p:anim calcmode="lin" valueType="num">
                                      <p:cBhvr>
                                        <p:cTn id="46" dur="500" fill="hold"/>
                                        <p:tgtEl>
                                          <p:spTgt spid="327"/>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2" presetClass="entr" presetSubtype="1" fill="hold" grpId="10" nodeType="afterEffect">
                                  <p:stCondLst>
                                    <p:cond delay="0"/>
                                  </p:stCondLst>
                                  <p:childTnLst>
                                    <p:set>
                                      <p:cBhvr>
                                        <p:cTn id="49" dur="indefinite" fill="hold"/>
                                        <p:tgtEl>
                                          <p:spTgt spid="328"/>
                                        </p:tgtEl>
                                        <p:attrNameLst>
                                          <p:attrName>style.visibility</p:attrName>
                                        </p:attrNameLst>
                                      </p:cBhvr>
                                      <p:to>
                                        <p:strVal val="visible"/>
                                      </p:to>
                                    </p:set>
                                    <p:animEffect transition="in" filter="wipe(up)">
                                      <p:cBhvr>
                                        <p:cTn id="50" dur="500"/>
                                        <p:tgtEl>
                                          <p:spTgt spid="328"/>
                                        </p:tgtEl>
                                      </p:cBhvr>
                                    </p:animEffect>
                                  </p:childTnLst>
                                </p:cTn>
                              </p:par>
                            </p:childTnLst>
                          </p:cTn>
                        </p:par>
                        <p:par>
                          <p:cTn id="51" fill="hold">
                            <p:stCondLst>
                              <p:cond delay="5000"/>
                            </p:stCondLst>
                            <p:childTnLst>
                              <p:par>
                                <p:cTn id="52" presetID="2" presetClass="entr" presetSubtype="8" fill="hold" grpId="11" nodeType="afterEffect">
                                  <p:stCondLst>
                                    <p:cond delay="0"/>
                                  </p:stCondLst>
                                  <p:childTnLst>
                                    <p:set>
                                      <p:cBhvr>
                                        <p:cTn id="53" dur="indefinite" fill="hold"/>
                                        <p:tgtEl>
                                          <p:spTgt spid="329"/>
                                        </p:tgtEl>
                                        <p:attrNameLst>
                                          <p:attrName>style.visibility</p:attrName>
                                        </p:attrNameLst>
                                      </p:cBhvr>
                                      <p:to>
                                        <p:strVal val="visible"/>
                                      </p:to>
                                    </p:set>
                                    <p:anim calcmode="lin" valueType="num">
                                      <p:cBhvr>
                                        <p:cTn id="54" dur="500" fill="hold"/>
                                        <p:tgtEl>
                                          <p:spTgt spid="329"/>
                                        </p:tgtEl>
                                        <p:attrNameLst>
                                          <p:attrName>ppt_x</p:attrName>
                                        </p:attrNameLst>
                                      </p:cBhvr>
                                      <p:tavLst>
                                        <p:tav tm="0">
                                          <p:val>
                                            <p:strVal val="0-#ppt_w/2"/>
                                          </p:val>
                                        </p:tav>
                                        <p:tav tm="100000">
                                          <p:val>
                                            <p:strVal val="#ppt_x"/>
                                          </p:val>
                                        </p:tav>
                                      </p:tavLst>
                                    </p:anim>
                                    <p:anim calcmode="lin" valueType="num">
                                      <p:cBhvr>
                                        <p:cTn id="55" dur="500" fill="hold"/>
                                        <p:tgtEl>
                                          <p:spTgt spid="329"/>
                                        </p:tgtEl>
                                        <p:attrNameLst>
                                          <p:attrName>ppt_y</p:attrName>
                                        </p:attrNameLst>
                                      </p:cBhvr>
                                      <p:tavLst>
                                        <p:tav tm="0">
                                          <p:val>
                                            <p:strVal val="#ppt_y"/>
                                          </p:val>
                                        </p:tav>
                                        <p:tav tm="100000">
                                          <p:val>
                                            <p:strVal val="#ppt_y"/>
                                          </p:val>
                                        </p:tav>
                                      </p:tavLst>
                                    </p:anim>
                                  </p:childTnLst>
                                </p:cTn>
                              </p:par>
                            </p:childTnLst>
                          </p:cTn>
                        </p:par>
                        <p:par>
                          <p:cTn id="56" fill="hold">
                            <p:stCondLst>
                              <p:cond delay="5500"/>
                            </p:stCondLst>
                            <p:childTnLst>
                              <p:par>
                                <p:cTn id="57" presetID="2" presetClass="entr" presetSubtype="4" fill="hold" grpId="12" nodeType="afterEffect">
                                  <p:stCondLst>
                                    <p:cond delay="0"/>
                                  </p:stCondLst>
                                  <p:childTnLst>
                                    <p:set>
                                      <p:cBhvr>
                                        <p:cTn id="58" dur="indefinite" fill="hold"/>
                                        <p:tgtEl>
                                          <p:spTgt spid="330"/>
                                        </p:tgtEl>
                                        <p:attrNameLst>
                                          <p:attrName>style.visibility</p:attrName>
                                        </p:attrNameLst>
                                      </p:cBhvr>
                                      <p:to>
                                        <p:strVal val="visible"/>
                                      </p:to>
                                    </p:set>
                                    <p:anim calcmode="lin" valueType="num">
                                      <p:cBhvr>
                                        <p:cTn id="59" dur="500" fill="hold"/>
                                        <p:tgtEl>
                                          <p:spTgt spid="330"/>
                                        </p:tgtEl>
                                        <p:attrNameLst>
                                          <p:attrName>ppt_x</p:attrName>
                                        </p:attrNameLst>
                                      </p:cBhvr>
                                      <p:tavLst>
                                        <p:tav tm="0">
                                          <p:val>
                                            <p:strVal val="#ppt_x"/>
                                          </p:val>
                                        </p:tav>
                                        <p:tav tm="100000">
                                          <p:val>
                                            <p:strVal val="#ppt_x"/>
                                          </p:val>
                                        </p:tav>
                                      </p:tavLst>
                                    </p:anim>
                                    <p:anim calcmode="lin" valueType="num">
                                      <p:cBhvr>
                                        <p:cTn id="60" dur="500" fill="hold"/>
                                        <p:tgtEl>
                                          <p:spTgt spid="3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 grpId="9" animBg="1" advAuto="0"/>
      <p:bldP spid="328" grpId="10" animBg="1" advAuto="0"/>
      <p:bldP spid="329" grpId="11" animBg="1" advAuto="0"/>
      <p:bldP spid="330" grpId="12" animBg="1" advAuto="0"/>
      <p:bldP spid="331" grpId="5" animBg="1" advAuto="0"/>
      <p:bldP spid="332" grpId="1" animBg="1" advAuto="0"/>
      <p:bldP spid="333" grpId="2" animBg="1" advAuto="0"/>
      <p:bldP spid="334" grpId="3" animBg="1" advAuto="0"/>
      <p:bldP spid="335" grpId="4" animBg="1" advAuto="0"/>
      <p:bldP spid="336" grpId="6" animBg="1" advAuto="0"/>
      <p:bldP spid="337" grpId="7" animBg="1" advAuto="0"/>
      <p:bldP spid="338" grpId="8" animBg="1" advAuto="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 name="Shape 852"/>
          <p:cNvSpPr/>
          <p:nvPr/>
        </p:nvSpPr>
        <p:spPr>
          <a:xfrm>
            <a:off x="611560" y="206631"/>
            <a:ext cx="4647911" cy="317501"/>
          </a:xfrm>
          <a:prstGeom prst="rect">
            <a:avLst/>
          </a:prstGeom>
          <a:ln w="12700">
            <a:miter lim="400000"/>
          </a:ln>
        </p:spPr>
        <p:txBody>
          <a:bodyPr lIns="0" tIns="0" rIns="0" bIns="0" anchor="ctr">
            <a:spAutoFit/>
          </a:bodyPr>
          <a:lstStyle>
            <a:lvl1pPr>
              <a:defRPr b="1">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b="0"/>
            </a:pPr>
            <a:r>
              <a:rPr b="1"/>
              <a:t>5.加强招聘力度，解决公司阶段性岗位空缺</a:t>
            </a:r>
          </a:p>
        </p:txBody>
      </p:sp>
      <p:grpSp>
        <p:nvGrpSpPr>
          <p:cNvPr id="855" name="Group 855"/>
          <p:cNvGrpSpPr/>
          <p:nvPr/>
        </p:nvGrpSpPr>
        <p:grpSpPr>
          <a:xfrm>
            <a:off x="5199927" y="1523882"/>
            <a:ext cx="3430407" cy="2324235"/>
            <a:chOff x="-9594" y="0"/>
            <a:chExt cx="3430406" cy="2324233"/>
          </a:xfrm>
        </p:grpSpPr>
        <p:sp>
          <p:nvSpPr>
            <p:cNvPr id="853" name="Shape 853"/>
            <p:cNvSpPr/>
            <p:nvPr/>
          </p:nvSpPr>
          <p:spPr>
            <a:xfrm>
              <a:off x="0" y="-1"/>
              <a:ext cx="3099644" cy="347981"/>
            </a:xfrm>
            <a:prstGeom prst="rect">
              <a:avLst/>
            </a:prstGeom>
            <a:noFill/>
            <a:ln w="12700" cap="flat">
              <a:noFill/>
              <a:miter lim="400000"/>
            </a:ln>
            <a:effectLst/>
          </p:spPr>
          <p:txBody>
            <a:bodyPr wrap="square" lIns="34289" tIns="34289" rIns="34289" bIns="34289" numCol="1" anchor="t">
              <a:spAutoFit/>
            </a:bodyPr>
            <a:lstStyle>
              <a:lvl1pPr defTabSz="685800">
                <a:defRPr sz="1600" b="1">
                  <a:solidFill>
                    <a:srgbClr val="336887"/>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a:latin typeface="Arial" panose="020B0604020202020204"/>
                  <a:ea typeface="Arial" panose="020B0604020202020204"/>
                  <a:cs typeface="Arial" panose="020B0604020202020204"/>
                  <a:sym typeface="Arial" panose="020B0604020202020204"/>
                </a:defRPr>
              </a:pPr>
              <a:r>
                <a:rPr>
                  <a:latin typeface="微软雅黑" panose="020B0503020204020204" charset="-122"/>
                  <a:ea typeface="微软雅黑" panose="020B0503020204020204" charset="-122"/>
                  <a:cs typeface="微软雅黑" panose="020B0503020204020204" charset="-122"/>
                  <a:sym typeface="微软雅黑" panose="020B0503020204020204" charset="-122"/>
                </a:rPr>
                <a:t>加强企业文化建设</a:t>
              </a:r>
            </a:p>
          </p:txBody>
        </p:sp>
        <p:sp>
          <p:nvSpPr>
            <p:cNvPr id="854" name="Shape 854"/>
            <p:cNvSpPr/>
            <p:nvPr/>
          </p:nvSpPr>
          <p:spPr>
            <a:xfrm>
              <a:off x="-9595" y="477653"/>
              <a:ext cx="3430407" cy="1846581"/>
            </a:xfrm>
            <a:prstGeom prst="rect">
              <a:avLst/>
            </a:prstGeom>
            <a:noFill/>
            <a:ln w="12700" cap="flat">
              <a:noFill/>
              <a:miter lim="400000"/>
            </a:ln>
            <a:effectLst/>
          </p:spPr>
          <p:txBody>
            <a:bodyPr wrap="square" lIns="34289" tIns="34289" rIns="34289" bIns="34289" numCol="1" anchor="t">
              <a:spAutoFit/>
            </a:bodyPr>
            <a:lstStyle/>
            <a:p>
              <a:pPr marL="187325" indent="-187325" defTabSz="685800">
                <a:lnSpc>
                  <a:spcPct val="120000"/>
                </a:lnSpc>
                <a:buSzPct val="100000"/>
                <a:buAutoNum type="arabicPeriod"/>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员工提出辞工；预计在1-3月份将迎来个别岗位缺人状态。</a:t>
              </a:r>
            </a:p>
            <a:p>
              <a:pPr marL="187325" indent="-187325" defTabSz="685800">
                <a:lnSpc>
                  <a:spcPct val="120000"/>
                </a:lnSpc>
                <a:buSzPct val="100000"/>
                <a:buAutoNum type="arabicPeriod"/>
                <a:defRPr sz="1400">
                  <a:solidFill>
                    <a:srgbClr val="404040"/>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行政人事部将利用各种招聘渠道，动员员工返厂介绍新员工入职；并加大张贴招聘力度，争取最大限度的解决公司人手的问题。</a:t>
              </a:r>
            </a:p>
          </p:txBody>
        </p:sp>
      </p:grpSp>
      <p:sp>
        <p:nvSpPr>
          <p:cNvPr id="856" name="Shape 856" descr="12993780_112311424000_2"/>
          <p:cNvSpPr/>
          <p:nvPr/>
        </p:nvSpPr>
        <p:spPr>
          <a:xfrm>
            <a:off x="1201171" y="1448830"/>
            <a:ext cx="3468688" cy="2686051"/>
          </a:xfrm>
          <a:prstGeom prst="rect">
            <a:avLst/>
          </a:prstGeom>
          <a:blipFill>
            <a:blip r:embed="rId4"/>
            <a:stretch>
              <a:fillRect/>
            </a:stretch>
          </a:blip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57" name="Shape 857"/>
          <p:cNvSpPr/>
          <p:nvPr/>
        </p:nvSpPr>
        <p:spPr>
          <a:xfrm>
            <a:off x="1201171" y="3976130"/>
            <a:ext cx="3468688" cy="160339"/>
          </a:xfrm>
          <a:prstGeom prst="rect">
            <a:avLst/>
          </a:prstGeom>
          <a:solidFill>
            <a:srgbClr val="4CAAB9"/>
          </a:solidFill>
          <a:ln w="12700">
            <a:miter lim="400000"/>
          </a:ln>
        </p:spPr>
        <p:txBody>
          <a:bodyPr lIns="34289" tIns="34289" rIns="34289" bIns="34289" anchor="ctr"/>
          <a:lstStyle/>
          <a:p>
            <a:pPr algn="ctr" defTabSz="685800">
              <a:defRPr sz="2400">
                <a:latin typeface="Impact" panose="020B0806030902050204"/>
                <a:ea typeface="Impact" panose="020B0806030902050204"/>
                <a:cs typeface="Impact" panose="020B0806030902050204"/>
                <a:sym typeface="Impact" panose="020B0806030902050204"/>
              </a:defRPr>
            </a:pPr>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9" name="Shape 859"/>
          <p:cNvSpPr/>
          <p:nvPr/>
        </p:nvSpPr>
        <p:spPr>
          <a:xfrm>
            <a:off x="611560" y="226951"/>
            <a:ext cx="4647911" cy="276860"/>
          </a:xfrm>
          <a:prstGeom prst="rect">
            <a:avLst/>
          </a:prstGeom>
          <a:ln w="12700">
            <a:miter lim="400000"/>
          </a:ln>
        </p:spPr>
        <p:txBody>
          <a:bodyPr lIns="0" tIns="0" rIns="0" bIns="0" anchor="ctr">
            <a:spAutoFit/>
          </a:bodyPr>
          <a:lstStyle>
            <a:lvl1pPr>
              <a:defRPr b="1">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b="0"/>
            </a:pPr>
            <a:r>
              <a:rPr b="1"/>
              <a:t>6.加强安全生产</a:t>
            </a:r>
            <a:r>
              <a:rPr lang="zh-CN" b="1"/>
              <a:t>工作</a:t>
            </a:r>
          </a:p>
        </p:txBody>
      </p:sp>
      <p:grpSp>
        <p:nvGrpSpPr>
          <p:cNvPr id="864" name="Group 864"/>
          <p:cNvGrpSpPr/>
          <p:nvPr/>
        </p:nvGrpSpPr>
        <p:grpSpPr>
          <a:xfrm>
            <a:off x="2060538" y="1289351"/>
            <a:ext cx="1620990" cy="2485620"/>
            <a:chOff x="2945" y="25400"/>
            <a:chExt cx="1620989" cy="2485618"/>
          </a:xfrm>
        </p:grpSpPr>
        <p:sp>
          <p:nvSpPr>
            <p:cNvPr id="860" name="Shape 860"/>
            <p:cNvSpPr/>
            <p:nvPr/>
          </p:nvSpPr>
          <p:spPr>
            <a:xfrm>
              <a:off x="40173" y="444660"/>
              <a:ext cx="1546535" cy="954018"/>
            </a:xfrm>
            <a:prstGeom prst="rect">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861" name="Shape 861"/>
            <p:cNvSpPr/>
            <p:nvPr/>
          </p:nvSpPr>
          <p:spPr>
            <a:xfrm>
              <a:off x="2945" y="1426438"/>
              <a:ext cx="1620990" cy="1084581"/>
            </a:xfrm>
            <a:prstGeom prst="rect">
              <a:avLst/>
            </a:prstGeom>
            <a:noFill/>
            <a:ln w="12700" cap="flat">
              <a:noFill/>
              <a:miter lim="400000"/>
            </a:ln>
            <a:effectLst/>
          </p:spPr>
          <p:txBody>
            <a:bodyPr wrap="square" lIns="45719" tIns="45719" rIns="45719" bIns="45719" numCol="1" anchor="ctr">
              <a:spAutoFit/>
            </a:bodyPr>
            <a:lstStyle>
              <a:lvl1pPr>
                <a:lnSpc>
                  <a:spcPct val="120000"/>
                </a:lnSpc>
                <a:defRPr sz="1200">
                  <a:solidFill>
                    <a:srgbClr val="535353"/>
                  </a:solidFill>
                </a:defRPr>
              </a:lvl1pPr>
            </a:lstStyle>
            <a:p>
              <a:r>
                <a:t>加强安全生产监督检查，明天不少于4次巡查车间；发现安全隐患及时通知相关人员纠正。</a:t>
              </a:r>
            </a:p>
          </p:txBody>
        </p:sp>
        <p:sp>
          <p:nvSpPr>
            <p:cNvPr id="862" name="Shape 862"/>
            <p:cNvSpPr/>
            <p:nvPr/>
          </p:nvSpPr>
          <p:spPr>
            <a:xfrm>
              <a:off x="40172" y="25400"/>
              <a:ext cx="1537733" cy="396241"/>
            </a:xfrm>
            <a:prstGeom prst="rect">
              <a:avLst/>
            </a:prstGeom>
            <a:noFill/>
            <a:ln w="12700" cap="flat">
              <a:noFill/>
              <a:miter lim="400000"/>
            </a:ln>
            <a:effectLst/>
          </p:spPr>
          <p:txBody>
            <a:bodyPr wrap="square" lIns="45719" tIns="45719" rIns="45719" bIns="45719" numCol="1" anchor="ctr">
              <a:spAutoFit/>
            </a:bodyPr>
            <a:lstStyle>
              <a:lvl1pPr algn="ctr">
                <a:defRPr sz="2000" b="1" spc="-151">
                  <a:solidFill>
                    <a:srgbClr val="535353"/>
                  </a:solidFill>
                </a:defRPr>
              </a:lvl1pPr>
            </a:lstStyle>
            <a:p>
              <a:r>
                <a:t>01</a:t>
              </a:r>
            </a:p>
          </p:txBody>
        </p:sp>
        <p:sp>
          <p:nvSpPr>
            <p:cNvPr id="863" name="Shape 863"/>
            <p:cNvSpPr/>
            <p:nvPr/>
          </p:nvSpPr>
          <p:spPr>
            <a:xfrm>
              <a:off x="80338" y="994988"/>
              <a:ext cx="1497569" cy="370841"/>
            </a:xfrm>
            <a:prstGeom prst="rect">
              <a:avLst/>
            </a:prstGeom>
            <a:noFill/>
            <a:ln w="12700" cap="flat">
              <a:noFill/>
              <a:miter lim="400000"/>
            </a:ln>
            <a:effectLst/>
          </p:spPr>
          <p:txBody>
            <a:bodyPr wrap="square" lIns="45719" tIns="45719" rIns="45719" bIns="45719" numCol="1" anchor="ctr">
              <a:spAutoFit/>
            </a:bodyPr>
            <a:lstStyle>
              <a:lvl1pPr algn="ctr">
                <a:defRPr sz="1600" b="1">
                  <a:solidFill>
                    <a:srgbClr val="FFFFFF"/>
                  </a:solidFill>
                </a:defRPr>
              </a:lvl1pPr>
            </a:lstStyle>
            <a:p>
              <a:r>
                <a:t>安全生产监督</a:t>
              </a:r>
            </a:p>
          </p:txBody>
        </p:sp>
      </p:grpSp>
      <p:grpSp>
        <p:nvGrpSpPr>
          <p:cNvPr id="869" name="Group 869"/>
          <p:cNvGrpSpPr/>
          <p:nvPr/>
        </p:nvGrpSpPr>
        <p:grpSpPr>
          <a:xfrm>
            <a:off x="3761506" y="1289351"/>
            <a:ext cx="1620990" cy="2209696"/>
            <a:chOff x="0" y="25400"/>
            <a:chExt cx="1620989" cy="2209694"/>
          </a:xfrm>
        </p:grpSpPr>
        <p:sp>
          <p:nvSpPr>
            <p:cNvPr id="865" name="Shape 865"/>
            <p:cNvSpPr/>
            <p:nvPr/>
          </p:nvSpPr>
          <p:spPr>
            <a:xfrm>
              <a:off x="40172" y="444660"/>
              <a:ext cx="1546535" cy="954018"/>
            </a:xfrm>
            <a:prstGeom prst="rect">
              <a:avLst/>
            </a:prstGeom>
            <a:solidFill>
              <a:schemeClr val="accent2"/>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866" name="Shape 866"/>
            <p:cNvSpPr/>
            <p:nvPr/>
          </p:nvSpPr>
          <p:spPr>
            <a:xfrm>
              <a:off x="0" y="1409594"/>
              <a:ext cx="1620990" cy="825501"/>
            </a:xfrm>
            <a:prstGeom prst="rect">
              <a:avLst/>
            </a:prstGeom>
            <a:noFill/>
            <a:ln w="12700" cap="flat">
              <a:noFill/>
              <a:miter lim="400000"/>
            </a:ln>
            <a:effectLst/>
          </p:spPr>
          <p:txBody>
            <a:bodyPr wrap="square" lIns="45719" tIns="45719" rIns="45719" bIns="45719" numCol="1" anchor="ctr">
              <a:spAutoFit/>
            </a:bodyPr>
            <a:lstStyle>
              <a:lvl1pPr>
                <a:lnSpc>
                  <a:spcPct val="120000"/>
                </a:lnSpc>
                <a:defRPr sz="1200">
                  <a:solidFill>
                    <a:srgbClr val="535353"/>
                  </a:solidFill>
                </a:defRPr>
              </a:lvl1pPr>
            </a:lstStyle>
            <a:p>
              <a:r>
                <a:t>配合安检部门做好安全生产和职业卫生防护及体检等工作；</a:t>
              </a:r>
            </a:p>
          </p:txBody>
        </p:sp>
        <p:sp>
          <p:nvSpPr>
            <p:cNvPr id="867" name="Shape 867"/>
            <p:cNvSpPr/>
            <p:nvPr/>
          </p:nvSpPr>
          <p:spPr>
            <a:xfrm>
              <a:off x="40172" y="25400"/>
              <a:ext cx="1537733" cy="396241"/>
            </a:xfrm>
            <a:prstGeom prst="rect">
              <a:avLst/>
            </a:prstGeom>
            <a:noFill/>
            <a:ln w="12700" cap="flat">
              <a:noFill/>
              <a:miter lim="400000"/>
            </a:ln>
            <a:effectLst/>
          </p:spPr>
          <p:txBody>
            <a:bodyPr wrap="square" lIns="45719" tIns="45719" rIns="45719" bIns="45719" numCol="1" anchor="ctr">
              <a:spAutoFit/>
            </a:bodyPr>
            <a:lstStyle>
              <a:lvl1pPr algn="ctr">
                <a:defRPr sz="2000" b="1" spc="-151">
                  <a:solidFill>
                    <a:srgbClr val="535353"/>
                  </a:solidFill>
                </a:defRPr>
              </a:lvl1pPr>
            </a:lstStyle>
            <a:p>
              <a:r>
                <a:t>02</a:t>
              </a:r>
            </a:p>
          </p:txBody>
        </p:sp>
        <p:sp>
          <p:nvSpPr>
            <p:cNvPr id="868" name="Shape 868"/>
            <p:cNvSpPr/>
            <p:nvPr/>
          </p:nvSpPr>
          <p:spPr>
            <a:xfrm>
              <a:off x="80336" y="994988"/>
              <a:ext cx="1497569" cy="370841"/>
            </a:xfrm>
            <a:prstGeom prst="rect">
              <a:avLst/>
            </a:prstGeom>
            <a:noFill/>
            <a:ln w="12700" cap="flat">
              <a:noFill/>
              <a:miter lim="400000"/>
            </a:ln>
            <a:effectLst/>
          </p:spPr>
          <p:txBody>
            <a:bodyPr wrap="square" lIns="45719" tIns="45719" rIns="45719" bIns="45719" numCol="1" anchor="ctr">
              <a:spAutoFit/>
            </a:bodyPr>
            <a:lstStyle>
              <a:lvl1pPr algn="ctr">
                <a:defRPr sz="1600" b="1">
                  <a:solidFill>
                    <a:srgbClr val="FFFFFF"/>
                  </a:solidFill>
                </a:defRPr>
              </a:lvl1pPr>
            </a:lstStyle>
            <a:p>
              <a:r>
                <a:t>安全生产卫生</a:t>
              </a:r>
            </a:p>
          </p:txBody>
        </p:sp>
      </p:grpSp>
      <p:grpSp>
        <p:nvGrpSpPr>
          <p:cNvPr id="874" name="Group 874"/>
          <p:cNvGrpSpPr/>
          <p:nvPr/>
        </p:nvGrpSpPr>
        <p:grpSpPr>
          <a:xfrm>
            <a:off x="5484045" y="1289351"/>
            <a:ext cx="1620990" cy="3262860"/>
            <a:chOff x="18627" y="25400"/>
            <a:chExt cx="1620989" cy="3262858"/>
          </a:xfrm>
        </p:grpSpPr>
        <p:sp>
          <p:nvSpPr>
            <p:cNvPr id="870" name="Shape 870"/>
            <p:cNvSpPr/>
            <p:nvPr/>
          </p:nvSpPr>
          <p:spPr>
            <a:xfrm>
              <a:off x="40173" y="444660"/>
              <a:ext cx="1546535" cy="954018"/>
            </a:xfrm>
            <a:prstGeom prst="rect">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871" name="Shape 871"/>
            <p:cNvSpPr/>
            <p:nvPr/>
          </p:nvSpPr>
          <p:spPr>
            <a:xfrm>
              <a:off x="18627" y="1426438"/>
              <a:ext cx="1620990" cy="1861821"/>
            </a:xfrm>
            <a:prstGeom prst="rect">
              <a:avLst/>
            </a:prstGeom>
            <a:noFill/>
            <a:ln w="12700" cap="flat">
              <a:noFill/>
              <a:miter lim="400000"/>
            </a:ln>
            <a:effectLst/>
          </p:spPr>
          <p:txBody>
            <a:bodyPr wrap="square" lIns="45719" tIns="45719" rIns="45719" bIns="45719" numCol="1" anchor="ctr">
              <a:spAutoFit/>
            </a:bodyPr>
            <a:lstStyle>
              <a:lvl1pPr>
                <a:lnSpc>
                  <a:spcPct val="120000"/>
                </a:lnSpc>
                <a:defRPr sz="1200">
                  <a:solidFill>
                    <a:srgbClr val="535353"/>
                  </a:solidFill>
                </a:defRPr>
              </a:lvl1pPr>
            </a:lstStyle>
            <a:p>
              <a:r>
                <a:t>加强员工消防和安全生产培训工作，做到全体员工都能熟练掌握消防器材的使用；管理人员对突发性安全生产事故都能按规定和要求及时合理现场处置</a:t>
              </a:r>
            </a:p>
          </p:txBody>
        </p:sp>
        <p:sp>
          <p:nvSpPr>
            <p:cNvPr id="872" name="Shape 872"/>
            <p:cNvSpPr/>
            <p:nvPr/>
          </p:nvSpPr>
          <p:spPr>
            <a:xfrm>
              <a:off x="40173" y="25400"/>
              <a:ext cx="1537733" cy="396241"/>
            </a:xfrm>
            <a:prstGeom prst="rect">
              <a:avLst/>
            </a:prstGeom>
            <a:noFill/>
            <a:ln w="12700" cap="flat">
              <a:noFill/>
              <a:miter lim="400000"/>
            </a:ln>
            <a:effectLst/>
          </p:spPr>
          <p:txBody>
            <a:bodyPr wrap="square" lIns="45719" tIns="45719" rIns="45719" bIns="45719" numCol="1" anchor="ctr">
              <a:spAutoFit/>
            </a:bodyPr>
            <a:lstStyle>
              <a:lvl1pPr algn="ctr">
                <a:defRPr sz="2000" b="1" spc="-151">
                  <a:solidFill>
                    <a:srgbClr val="535353"/>
                  </a:solidFill>
                </a:defRPr>
              </a:lvl1pPr>
            </a:lstStyle>
            <a:p>
              <a:r>
                <a:t>03</a:t>
              </a:r>
            </a:p>
          </p:txBody>
        </p:sp>
        <p:sp>
          <p:nvSpPr>
            <p:cNvPr id="873" name="Shape 873"/>
            <p:cNvSpPr/>
            <p:nvPr/>
          </p:nvSpPr>
          <p:spPr>
            <a:xfrm>
              <a:off x="80338" y="994988"/>
              <a:ext cx="1497569" cy="370841"/>
            </a:xfrm>
            <a:prstGeom prst="rect">
              <a:avLst/>
            </a:prstGeom>
            <a:noFill/>
            <a:ln w="12700" cap="flat">
              <a:noFill/>
              <a:miter lim="400000"/>
            </a:ln>
            <a:effectLst/>
          </p:spPr>
          <p:txBody>
            <a:bodyPr wrap="square" lIns="45719" tIns="45719" rIns="45719" bIns="45719" numCol="1" anchor="ctr">
              <a:spAutoFit/>
            </a:bodyPr>
            <a:lstStyle>
              <a:lvl1pPr algn="ctr">
                <a:defRPr sz="1600" b="1">
                  <a:solidFill>
                    <a:srgbClr val="FFFFFF"/>
                  </a:solidFill>
                </a:defRPr>
              </a:lvl1pPr>
            </a:lstStyle>
            <a:p>
              <a:r>
                <a:t>消防安全培训</a:t>
              </a:r>
            </a:p>
          </p:txBody>
        </p:sp>
      </p:grpSp>
      <p:sp>
        <p:nvSpPr>
          <p:cNvPr id="875" name="Shape 875"/>
          <p:cNvSpPr/>
          <p:nvPr/>
        </p:nvSpPr>
        <p:spPr>
          <a:xfrm>
            <a:off x="2709255" y="1875519"/>
            <a:ext cx="323555" cy="331851"/>
          </a:xfrm>
          <a:custGeom>
            <a:avLst/>
            <a:gdLst/>
            <a:ahLst/>
            <a:cxnLst>
              <a:cxn ang="0">
                <a:pos x="wd2" y="hd2"/>
              </a:cxn>
              <a:cxn ang="5400000">
                <a:pos x="wd2" y="hd2"/>
              </a:cxn>
              <a:cxn ang="10800000">
                <a:pos x="wd2" y="hd2"/>
              </a:cxn>
              <a:cxn ang="16200000">
                <a:pos x="wd2" y="hd2"/>
              </a:cxn>
            </a:cxnLst>
            <a:rect l="0" t="0" r="r" b="b"/>
            <a:pathLst>
              <a:path w="21600" h="21600" extrusionOk="0">
                <a:moveTo>
                  <a:pt x="2520" y="10103"/>
                </a:moveTo>
                <a:cubicBezTo>
                  <a:pt x="2700" y="10103"/>
                  <a:pt x="2880" y="10277"/>
                  <a:pt x="2880" y="10452"/>
                </a:cubicBezTo>
                <a:cubicBezTo>
                  <a:pt x="2880" y="10800"/>
                  <a:pt x="2700" y="10974"/>
                  <a:pt x="2520" y="10974"/>
                </a:cubicBezTo>
                <a:cubicBezTo>
                  <a:pt x="540" y="10974"/>
                  <a:pt x="540" y="10974"/>
                  <a:pt x="540" y="10974"/>
                </a:cubicBezTo>
                <a:cubicBezTo>
                  <a:pt x="180" y="10974"/>
                  <a:pt x="0" y="10800"/>
                  <a:pt x="0" y="10452"/>
                </a:cubicBezTo>
                <a:cubicBezTo>
                  <a:pt x="0" y="10277"/>
                  <a:pt x="180" y="10103"/>
                  <a:pt x="540" y="10103"/>
                </a:cubicBezTo>
                <a:cubicBezTo>
                  <a:pt x="2520" y="10103"/>
                  <a:pt x="2520" y="10103"/>
                  <a:pt x="2520" y="10103"/>
                </a:cubicBezTo>
                <a:close/>
                <a:moveTo>
                  <a:pt x="10800" y="3484"/>
                </a:moveTo>
                <a:cubicBezTo>
                  <a:pt x="10800" y="3484"/>
                  <a:pt x="10800" y="3484"/>
                  <a:pt x="10800" y="3484"/>
                </a:cubicBezTo>
                <a:cubicBezTo>
                  <a:pt x="14760" y="3484"/>
                  <a:pt x="18000" y="6619"/>
                  <a:pt x="18000" y="10452"/>
                </a:cubicBezTo>
                <a:cubicBezTo>
                  <a:pt x="18000" y="14458"/>
                  <a:pt x="14760" y="17594"/>
                  <a:pt x="10800" y="17594"/>
                </a:cubicBezTo>
                <a:cubicBezTo>
                  <a:pt x="6840" y="17594"/>
                  <a:pt x="3600" y="14458"/>
                  <a:pt x="3600" y="10452"/>
                </a:cubicBezTo>
                <a:cubicBezTo>
                  <a:pt x="3600" y="6619"/>
                  <a:pt x="6840" y="3484"/>
                  <a:pt x="10800" y="3484"/>
                </a:cubicBezTo>
                <a:close/>
                <a:moveTo>
                  <a:pt x="10800" y="5226"/>
                </a:moveTo>
                <a:cubicBezTo>
                  <a:pt x="10800" y="5226"/>
                  <a:pt x="10800" y="5226"/>
                  <a:pt x="10800" y="5226"/>
                </a:cubicBezTo>
                <a:cubicBezTo>
                  <a:pt x="7740" y="5226"/>
                  <a:pt x="5400" y="7665"/>
                  <a:pt x="5400" y="10452"/>
                </a:cubicBezTo>
                <a:cubicBezTo>
                  <a:pt x="5400" y="13413"/>
                  <a:pt x="7740" y="15852"/>
                  <a:pt x="10800" y="15852"/>
                </a:cubicBezTo>
                <a:cubicBezTo>
                  <a:pt x="13860" y="15852"/>
                  <a:pt x="16200" y="13413"/>
                  <a:pt x="16200" y="10452"/>
                </a:cubicBezTo>
                <a:cubicBezTo>
                  <a:pt x="16200" y="7665"/>
                  <a:pt x="13860" y="5226"/>
                  <a:pt x="10800" y="5226"/>
                </a:cubicBezTo>
                <a:close/>
                <a:moveTo>
                  <a:pt x="7920" y="18813"/>
                </a:moveTo>
                <a:cubicBezTo>
                  <a:pt x="7920" y="18813"/>
                  <a:pt x="7920" y="18813"/>
                  <a:pt x="7920" y="18813"/>
                </a:cubicBezTo>
                <a:cubicBezTo>
                  <a:pt x="7560" y="18813"/>
                  <a:pt x="7380" y="18639"/>
                  <a:pt x="7380" y="18290"/>
                </a:cubicBezTo>
                <a:cubicBezTo>
                  <a:pt x="7380" y="18116"/>
                  <a:pt x="7560" y="17768"/>
                  <a:pt x="7920" y="17768"/>
                </a:cubicBezTo>
                <a:cubicBezTo>
                  <a:pt x="13680" y="17768"/>
                  <a:pt x="13680" y="17768"/>
                  <a:pt x="13680" y="17768"/>
                </a:cubicBezTo>
                <a:cubicBezTo>
                  <a:pt x="14040" y="17768"/>
                  <a:pt x="14220" y="18116"/>
                  <a:pt x="14220" y="18290"/>
                </a:cubicBezTo>
                <a:cubicBezTo>
                  <a:pt x="14220" y="18639"/>
                  <a:pt x="14040" y="18813"/>
                  <a:pt x="13680" y="18813"/>
                </a:cubicBezTo>
                <a:cubicBezTo>
                  <a:pt x="7920" y="18813"/>
                  <a:pt x="7920" y="18813"/>
                  <a:pt x="7920" y="18813"/>
                </a:cubicBezTo>
                <a:close/>
                <a:moveTo>
                  <a:pt x="9540" y="21600"/>
                </a:moveTo>
                <a:cubicBezTo>
                  <a:pt x="9540" y="21600"/>
                  <a:pt x="9540" y="21600"/>
                  <a:pt x="9540" y="21600"/>
                </a:cubicBezTo>
                <a:cubicBezTo>
                  <a:pt x="9180" y="21600"/>
                  <a:pt x="9000" y="21426"/>
                  <a:pt x="9000" y="21077"/>
                </a:cubicBezTo>
                <a:cubicBezTo>
                  <a:pt x="9000" y="20729"/>
                  <a:pt x="9180" y="20555"/>
                  <a:pt x="9540" y="20555"/>
                </a:cubicBezTo>
                <a:cubicBezTo>
                  <a:pt x="12060" y="20555"/>
                  <a:pt x="12060" y="20555"/>
                  <a:pt x="12060" y="20555"/>
                </a:cubicBezTo>
                <a:cubicBezTo>
                  <a:pt x="12420" y="20555"/>
                  <a:pt x="12600" y="20729"/>
                  <a:pt x="12600" y="21077"/>
                </a:cubicBezTo>
                <a:cubicBezTo>
                  <a:pt x="12600" y="21426"/>
                  <a:pt x="12420" y="21600"/>
                  <a:pt x="12060" y="21600"/>
                </a:cubicBezTo>
                <a:cubicBezTo>
                  <a:pt x="9540" y="21600"/>
                  <a:pt x="9540" y="21600"/>
                  <a:pt x="9540" y="21600"/>
                </a:cubicBezTo>
                <a:close/>
                <a:moveTo>
                  <a:pt x="7920" y="20206"/>
                </a:moveTo>
                <a:cubicBezTo>
                  <a:pt x="7920" y="20206"/>
                  <a:pt x="7920" y="20206"/>
                  <a:pt x="7920" y="20206"/>
                </a:cubicBezTo>
                <a:cubicBezTo>
                  <a:pt x="7560" y="20206"/>
                  <a:pt x="7380" y="20032"/>
                  <a:pt x="7380" y="19684"/>
                </a:cubicBezTo>
                <a:cubicBezTo>
                  <a:pt x="7380" y="19510"/>
                  <a:pt x="7560" y="19161"/>
                  <a:pt x="7920" y="19161"/>
                </a:cubicBezTo>
                <a:cubicBezTo>
                  <a:pt x="13680" y="19161"/>
                  <a:pt x="13680" y="19161"/>
                  <a:pt x="13680" y="19161"/>
                </a:cubicBezTo>
                <a:cubicBezTo>
                  <a:pt x="14040" y="19161"/>
                  <a:pt x="14220" y="19510"/>
                  <a:pt x="14220" y="19684"/>
                </a:cubicBezTo>
                <a:cubicBezTo>
                  <a:pt x="14220" y="20032"/>
                  <a:pt x="14040" y="20206"/>
                  <a:pt x="13680" y="20206"/>
                </a:cubicBezTo>
                <a:cubicBezTo>
                  <a:pt x="7920" y="20206"/>
                  <a:pt x="7920" y="20206"/>
                  <a:pt x="7920" y="20206"/>
                </a:cubicBezTo>
                <a:close/>
                <a:moveTo>
                  <a:pt x="15120" y="10452"/>
                </a:moveTo>
                <a:cubicBezTo>
                  <a:pt x="15120" y="10452"/>
                  <a:pt x="15120" y="10452"/>
                  <a:pt x="15120" y="10452"/>
                </a:cubicBezTo>
                <a:cubicBezTo>
                  <a:pt x="14940" y="10277"/>
                  <a:pt x="14760" y="10103"/>
                  <a:pt x="14400" y="9929"/>
                </a:cubicBezTo>
                <a:cubicBezTo>
                  <a:pt x="14220" y="9929"/>
                  <a:pt x="14040" y="9755"/>
                  <a:pt x="14040" y="9755"/>
                </a:cubicBezTo>
                <a:cubicBezTo>
                  <a:pt x="13860" y="9755"/>
                  <a:pt x="13680" y="9755"/>
                  <a:pt x="13500" y="9755"/>
                </a:cubicBezTo>
                <a:cubicBezTo>
                  <a:pt x="12960" y="9755"/>
                  <a:pt x="12600" y="9929"/>
                  <a:pt x="12060" y="10103"/>
                </a:cubicBezTo>
                <a:cubicBezTo>
                  <a:pt x="12060" y="10103"/>
                  <a:pt x="11880" y="9929"/>
                  <a:pt x="11700" y="9929"/>
                </a:cubicBezTo>
                <a:cubicBezTo>
                  <a:pt x="11520" y="9929"/>
                  <a:pt x="11520" y="9755"/>
                  <a:pt x="11340" y="9755"/>
                </a:cubicBezTo>
                <a:cubicBezTo>
                  <a:pt x="11160" y="9755"/>
                  <a:pt x="10980" y="9755"/>
                  <a:pt x="10800" y="9755"/>
                </a:cubicBezTo>
                <a:cubicBezTo>
                  <a:pt x="10620" y="9755"/>
                  <a:pt x="10440" y="9755"/>
                  <a:pt x="10260" y="9755"/>
                </a:cubicBezTo>
                <a:cubicBezTo>
                  <a:pt x="10080" y="9755"/>
                  <a:pt x="10080" y="9929"/>
                  <a:pt x="9900" y="9929"/>
                </a:cubicBezTo>
                <a:cubicBezTo>
                  <a:pt x="9720" y="9929"/>
                  <a:pt x="9540" y="10103"/>
                  <a:pt x="9360" y="10103"/>
                </a:cubicBezTo>
                <a:cubicBezTo>
                  <a:pt x="9360" y="10103"/>
                  <a:pt x="9180" y="9929"/>
                  <a:pt x="9000" y="9929"/>
                </a:cubicBezTo>
                <a:cubicBezTo>
                  <a:pt x="8820" y="9929"/>
                  <a:pt x="8820" y="9755"/>
                  <a:pt x="8640" y="9755"/>
                </a:cubicBezTo>
                <a:cubicBezTo>
                  <a:pt x="8460" y="9755"/>
                  <a:pt x="8280" y="9755"/>
                  <a:pt x="8100" y="9755"/>
                </a:cubicBezTo>
                <a:cubicBezTo>
                  <a:pt x="7560" y="9755"/>
                  <a:pt x="7200" y="9929"/>
                  <a:pt x="6660" y="10103"/>
                </a:cubicBezTo>
                <a:cubicBezTo>
                  <a:pt x="6660" y="10277"/>
                  <a:pt x="6480" y="10277"/>
                  <a:pt x="6300" y="10452"/>
                </a:cubicBezTo>
                <a:cubicBezTo>
                  <a:pt x="6120" y="10626"/>
                  <a:pt x="6120" y="10974"/>
                  <a:pt x="6300" y="11148"/>
                </a:cubicBezTo>
                <a:cubicBezTo>
                  <a:pt x="6660" y="11323"/>
                  <a:pt x="6840" y="11323"/>
                  <a:pt x="7200" y="11148"/>
                </a:cubicBezTo>
                <a:cubicBezTo>
                  <a:pt x="7380" y="10974"/>
                  <a:pt x="7740" y="10800"/>
                  <a:pt x="8100" y="10800"/>
                </a:cubicBezTo>
                <a:cubicBezTo>
                  <a:pt x="8280" y="10800"/>
                  <a:pt x="8280" y="10800"/>
                  <a:pt x="8460" y="10800"/>
                </a:cubicBezTo>
                <a:cubicBezTo>
                  <a:pt x="8460" y="10800"/>
                  <a:pt x="8460" y="10800"/>
                  <a:pt x="8640" y="10800"/>
                </a:cubicBezTo>
                <a:cubicBezTo>
                  <a:pt x="8820" y="10974"/>
                  <a:pt x="9000" y="10974"/>
                  <a:pt x="9000" y="11148"/>
                </a:cubicBezTo>
                <a:cubicBezTo>
                  <a:pt x="9000" y="11148"/>
                  <a:pt x="9000" y="11148"/>
                  <a:pt x="9000" y="11148"/>
                </a:cubicBezTo>
                <a:cubicBezTo>
                  <a:pt x="9000" y="11148"/>
                  <a:pt x="9000" y="11148"/>
                  <a:pt x="9000" y="11148"/>
                </a:cubicBezTo>
                <a:cubicBezTo>
                  <a:pt x="9000" y="11148"/>
                  <a:pt x="9000" y="11148"/>
                  <a:pt x="9000" y="11148"/>
                </a:cubicBezTo>
                <a:cubicBezTo>
                  <a:pt x="9000" y="11148"/>
                  <a:pt x="9000" y="11148"/>
                  <a:pt x="9000" y="11148"/>
                </a:cubicBezTo>
                <a:cubicBezTo>
                  <a:pt x="9000" y="11148"/>
                  <a:pt x="9000" y="11148"/>
                  <a:pt x="9000" y="11148"/>
                </a:cubicBezTo>
                <a:cubicBezTo>
                  <a:pt x="9000" y="11148"/>
                  <a:pt x="9000" y="11148"/>
                  <a:pt x="900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148"/>
                  <a:pt x="9180" y="11148"/>
                  <a:pt x="9180" y="11148"/>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180" y="11323"/>
                  <a:pt x="9180" y="11323"/>
                  <a:pt x="918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360" y="11323"/>
                  <a:pt x="9360" y="11323"/>
                  <a:pt x="936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540" y="11323"/>
                  <a:pt x="9540" y="11323"/>
                  <a:pt x="954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323"/>
                  <a:pt x="9720" y="11323"/>
                  <a:pt x="9720" y="11323"/>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720" y="11148"/>
                  <a:pt x="9720" y="11148"/>
                  <a:pt x="9720" y="11148"/>
                </a:cubicBezTo>
                <a:cubicBezTo>
                  <a:pt x="9900" y="11148"/>
                  <a:pt x="9900" y="11148"/>
                  <a:pt x="9900" y="11148"/>
                </a:cubicBezTo>
                <a:cubicBezTo>
                  <a:pt x="9900" y="11148"/>
                  <a:pt x="9900" y="11148"/>
                  <a:pt x="9900" y="11148"/>
                </a:cubicBezTo>
                <a:cubicBezTo>
                  <a:pt x="9900" y="11148"/>
                  <a:pt x="9900" y="11148"/>
                  <a:pt x="9900" y="11148"/>
                </a:cubicBezTo>
                <a:cubicBezTo>
                  <a:pt x="9900" y="11148"/>
                  <a:pt x="9900" y="11148"/>
                  <a:pt x="9900" y="11148"/>
                </a:cubicBezTo>
                <a:cubicBezTo>
                  <a:pt x="9900" y="11148"/>
                  <a:pt x="9900" y="11148"/>
                  <a:pt x="9900" y="11148"/>
                </a:cubicBezTo>
                <a:cubicBezTo>
                  <a:pt x="9900" y="10974"/>
                  <a:pt x="10080" y="10974"/>
                  <a:pt x="10260" y="10800"/>
                </a:cubicBezTo>
                <a:cubicBezTo>
                  <a:pt x="10260" y="10800"/>
                  <a:pt x="10440" y="10800"/>
                  <a:pt x="10440" y="10800"/>
                </a:cubicBezTo>
                <a:cubicBezTo>
                  <a:pt x="10620" y="10800"/>
                  <a:pt x="10620" y="10800"/>
                  <a:pt x="10800" y="10800"/>
                </a:cubicBezTo>
                <a:cubicBezTo>
                  <a:pt x="10980" y="10800"/>
                  <a:pt x="10980" y="10800"/>
                  <a:pt x="10980" y="10800"/>
                </a:cubicBezTo>
                <a:cubicBezTo>
                  <a:pt x="11160" y="10800"/>
                  <a:pt x="11160" y="10800"/>
                  <a:pt x="11340" y="10800"/>
                </a:cubicBezTo>
                <a:cubicBezTo>
                  <a:pt x="11340" y="10974"/>
                  <a:pt x="11520" y="10974"/>
                  <a:pt x="11520" y="10974"/>
                </a:cubicBezTo>
                <a:cubicBezTo>
                  <a:pt x="11700" y="10974"/>
                  <a:pt x="11700" y="11148"/>
                  <a:pt x="11700" y="11148"/>
                </a:cubicBezTo>
                <a:cubicBezTo>
                  <a:pt x="11700" y="11148"/>
                  <a:pt x="11700" y="11148"/>
                  <a:pt x="11700" y="11148"/>
                </a:cubicBezTo>
                <a:cubicBezTo>
                  <a:pt x="11700" y="11148"/>
                  <a:pt x="11700" y="11148"/>
                  <a:pt x="11700" y="11148"/>
                </a:cubicBezTo>
                <a:cubicBezTo>
                  <a:pt x="11880" y="11323"/>
                  <a:pt x="12240" y="11323"/>
                  <a:pt x="12420" y="11148"/>
                </a:cubicBezTo>
                <a:cubicBezTo>
                  <a:pt x="12780" y="10974"/>
                  <a:pt x="13140" y="10800"/>
                  <a:pt x="13500" y="10800"/>
                </a:cubicBezTo>
                <a:cubicBezTo>
                  <a:pt x="13680" y="10800"/>
                  <a:pt x="13680" y="10800"/>
                  <a:pt x="13680" y="10800"/>
                </a:cubicBezTo>
                <a:cubicBezTo>
                  <a:pt x="13860" y="10800"/>
                  <a:pt x="13860" y="10800"/>
                  <a:pt x="14040" y="10800"/>
                </a:cubicBezTo>
                <a:cubicBezTo>
                  <a:pt x="14220" y="10974"/>
                  <a:pt x="14400" y="10974"/>
                  <a:pt x="14400" y="11148"/>
                </a:cubicBezTo>
                <a:cubicBezTo>
                  <a:pt x="14760" y="11323"/>
                  <a:pt x="14940" y="11323"/>
                  <a:pt x="15120" y="11148"/>
                </a:cubicBezTo>
                <a:cubicBezTo>
                  <a:pt x="15480" y="10974"/>
                  <a:pt x="15480" y="10626"/>
                  <a:pt x="15120" y="10452"/>
                </a:cubicBezTo>
                <a:close/>
                <a:moveTo>
                  <a:pt x="5220" y="4529"/>
                </a:moveTo>
                <a:cubicBezTo>
                  <a:pt x="5220" y="4529"/>
                  <a:pt x="5220" y="4529"/>
                  <a:pt x="5220" y="4529"/>
                </a:cubicBezTo>
                <a:cubicBezTo>
                  <a:pt x="3960" y="3135"/>
                  <a:pt x="3960" y="3135"/>
                  <a:pt x="3960" y="3135"/>
                </a:cubicBezTo>
                <a:cubicBezTo>
                  <a:pt x="3780" y="2961"/>
                  <a:pt x="3420" y="2961"/>
                  <a:pt x="3060" y="3135"/>
                </a:cubicBezTo>
                <a:cubicBezTo>
                  <a:pt x="2880" y="3310"/>
                  <a:pt x="2880" y="3658"/>
                  <a:pt x="3060" y="3832"/>
                </a:cubicBezTo>
                <a:cubicBezTo>
                  <a:pt x="4500" y="5226"/>
                  <a:pt x="4500" y="5226"/>
                  <a:pt x="4500" y="5226"/>
                </a:cubicBezTo>
                <a:cubicBezTo>
                  <a:pt x="4680" y="5400"/>
                  <a:pt x="5040" y="5400"/>
                  <a:pt x="5220" y="5226"/>
                </a:cubicBezTo>
                <a:cubicBezTo>
                  <a:pt x="5400" y="5052"/>
                  <a:pt x="5400" y="4703"/>
                  <a:pt x="5220" y="4529"/>
                </a:cubicBezTo>
                <a:close/>
                <a:moveTo>
                  <a:pt x="19080" y="10974"/>
                </a:moveTo>
                <a:cubicBezTo>
                  <a:pt x="19080" y="10974"/>
                  <a:pt x="19080" y="10974"/>
                  <a:pt x="19080" y="10974"/>
                </a:cubicBezTo>
                <a:cubicBezTo>
                  <a:pt x="18900" y="10974"/>
                  <a:pt x="18540" y="10800"/>
                  <a:pt x="18540" y="10452"/>
                </a:cubicBezTo>
                <a:cubicBezTo>
                  <a:pt x="18540" y="10277"/>
                  <a:pt x="18900" y="10103"/>
                  <a:pt x="19080" y="10103"/>
                </a:cubicBezTo>
                <a:cubicBezTo>
                  <a:pt x="21060" y="10103"/>
                  <a:pt x="21060" y="10103"/>
                  <a:pt x="21060" y="10103"/>
                </a:cubicBezTo>
                <a:cubicBezTo>
                  <a:pt x="21420" y="10103"/>
                  <a:pt x="21600" y="10277"/>
                  <a:pt x="21600" y="10452"/>
                </a:cubicBezTo>
                <a:cubicBezTo>
                  <a:pt x="21600" y="10800"/>
                  <a:pt x="21420" y="10974"/>
                  <a:pt x="21060" y="10974"/>
                </a:cubicBezTo>
                <a:cubicBezTo>
                  <a:pt x="19080" y="10974"/>
                  <a:pt x="19080" y="10974"/>
                  <a:pt x="19080" y="10974"/>
                </a:cubicBezTo>
                <a:close/>
                <a:moveTo>
                  <a:pt x="17100" y="5226"/>
                </a:moveTo>
                <a:cubicBezTo>
                  <a:pt x="17100" y="5226"/>
                  <a:pt x="17100" y="5226"/>
                  <a:pt x="17100" y="5226"/>
                </a:cubicBezTo>
                <a:cubicBezTo>
                  <a:pt x="18360" y="3832"/>
                  <a:pt x="18360" y="3832"/>
                  <a:pt x="18360" y="3832"/>
                </a:cubicBezTo>
                <a:cubicBezTo>
                  <a:pt x="18720" y="3658"/>
                  <a:pt x="18720" y="3310"/>
                  <a:pt x="18360" y="3135"/>
                </a:cubicBezTo>
                <a:cubicBezTo>
                  <a:pt x="18180" y="2961"/>
                  <a:pt x="17820" y="2961"/>
                  <a:pt x="17640" y="3135"/>
                </a:cubicBezTo>
                <a:cubicBezTo>
                  <a:pt x="16380" y="4529"/>
                  <a:pt x="16380" y="4529"/>
                  <a:pt x="16380" y="4529"/>
                </a:cubicBezTo>
                <a:cubicBezTo>
                  <a:pt x="16200" y="4703"/>
                  <a:pt x="16200" y="5052"/>
                  <a:pt x="16380" y="5226"/>
                </a:cubicBezTo>
                <a:cubicBezTo>
                  <a:pt x="16560" y="5400"/>
                  <a:pt x="16920" y="5400"/>
                  <a:pt x="17100" y="5226"/>
                </a:cubicBezTo>
                <a:close/>
                <a:moveTo>
                  <a:pt x="11340" y="2439"/>
                </a:moveTo>
                <a:cubicBezTo>
                  <a:pt x="11340" y="2439"/>
                  <a:pt x="11340" y="2439"/>
                  <a:pt x="11340" y="2439"/>
                </a:cubicBezTo>
                <a:cubicBezTo>
                  <a:pt x="11340" y="2787"/>
                  <a:pt x="11160" y="2961"/>
                  <a:pt x="10800" y="2961"/>
                </a:cubicBezTo>
                <a:cubicBezTo>
                  <a:pt x="10440" y="2961"/>
                  <a:pt x="10260" y="2787"/>
                  <a:pt x="10260" y="2439"/>
                </a:cubicBezTo>
                <a:cubicBezTo>
                  <a:pt x="10260" y="523"/>
                  <a:pt x="10260" y="523"/>
                  <a:pt x="10260" y="523"/>
                </a:cubicBezTo>
                <a:cubicBezTo>
                  <a:pt x="10260" y="348"/>
                  <a:pt x="10440" y="0"/>
                  <a:pt x="10800" y="0"/>
                </a:cubicBezTo>
                <a:cubicBezTo>
                  <a:pt x="11160" y="0"/>
                  <a:pt x="11340" y="348"/>
                  <a:pt x="11340" y="523"/>
                </a:cubicBezTo>
                <a:cubicBezTo>
                  <a:pt x="11340" y="2439"/>
                  <a:pt x="11340" y="2439"/>
                  <a:pt x="11340" y="2439"/>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76" name="Shape 876"/>
          <p:cNvSpPr/>
          <p:nvPr/>
        </p:nvSpPr>
        <p:spPr>
          <a:xfrm>
            <a:off x="4421516" y="1882694"/>
            <a:ext cx="322541" cy="317501"/>
          </a:xfrm>
          <a:custGeom>
            <a:avLst/>
            <a:gdLst/>
            <a:ahLst/>
            <a:cxnLst>
              <a:cxn ang="0">
                <a:pos x="wd2" y="hd2"/>
              </a:cxn>
              <a:cxn ang="5400000">
                <a:pos x="wd2" y="hd2"/>
              </a:cxn>
              <a:cxn ang="10800000">
                <a:pos x="wd2" y="hd2"/>
              </a:cxn>
              <a:cxn ang="16200000">
                <a:pos x="wd2" y="hd2"/>
              </a:cxn>
            </a:cxnLst>
            <a:rect l="0" t="0" r="r" b="b"/>
            <a:pathLst>
              <a:path w="21600" h="21600" extrusionOk="0">
                <a:moveTo>
                  <a:pt x="20718" y="8239"/>
                </a:moveTo>
                <a:cubicBezTo>
                  <a:pt x="18514" y="8239"/>
                  <a:pt x="18514" y="8239"/>
                  <a:pt x="18514" y="8239"/>
                </a:cubicBezTo>
                <a:cubicBezTo>
                  <a:pt x="18514" y="8016"/>
                  <a:pt x="18514" y="7794"/>
                  <a:pt x="18514" y="7794"/>
                </a:cubicBezTo>
                <a:cubicBezTo>
                  <a:pt x="18294" y="7571"/>
                  <a:pt x="18294" y="7571"/>
                  <a:pt x="18294" y="7571"/>
                </a:cubicBezTo>
                <a:cubicBezTo>
                  <a:pt x="18294" y="7348"/>
                  <a:pt x="18294" y="7348"/>
                  <a:pt x="18073" y="7126"/>
                </a:cubicBezTo>
                <a:cubicBezTo>
                  <a:pt x="19616" y="5567"/>
                  <a:pt x="19616" y="5567"/>
                  <a:pt x="19616" y="5567"/>
                </a:cubicBezTo>
                <a:cubicBezTo>
                  <a:pt x="19616" y="5567"/>
                  <a:pt x="19616" y="5567"/>
                  <a:pt x="19616" y="5567"/>
                </a:cubicBezTo>
                <a:cubicBezTo>
                  <a:pt x="19837" y="5344"/>
                  <a:pt x="19837" y="4676"/>
                  <a:pt x="19616" y="4454"/>
                </a:cubicBezTo>
                <a:cubicBezTo>
                  <a:pt x="17192" y="2004"/>
                  <a:pt x="17192" y="2004"/>
                  <a:pt x="17192" y="2004"/>
                </a:cubicBezTo>
                <a:cubicBezTo>
                  <a:pt x="17192" y="2004"/>
                  <a:pt x="17192" y="2004"/>
                  <a:pt x="17192" y="2004"/>
                </a:cubicBezTo>
                <a:cubicBezTo>
                  <a:pt x="16971" y="1559"/>
                  <a:pt x="16310" y="1559"/>
                  <a:pt x="16090" y="2004"/>
                </a:cubicBezTo>
                <a:cubicBezTo>
                  <a:pt x="14547" y="3563"/>
                  <a:pt x="14547" y="3563"/>
                  <a:pt x="14547" y="3563"/>
                </a:cubicBezTo>
                <a:cubicBezTo>
                  <a:pt x="14327" y="3340"/>
                  <a:pt x="14106" y="3340"/>
                  <a:pt x="13886" y="3118"/>
                </a:cubicBezTo>
                <a:cubicBezTo>
                  <a:pt x="13665" y="3118"/>
                  <a:pt x="13445" y="3118"/>
                  <a:pt x="13445" y="2895"/>
                </a:cubicBezTo>
                <a:cubicBezTo>
                  <a:pt x="13445" y="891"/>
                  <a:pt x="13445" y="891"/>
                  <a:pt x="13445" y="891"/>
                </a:cubicBezTo>
                <a:cubicBezTo>
                  <a:pt x="13445" y="445"/>
                  <a:pt x="13004" y="0"/>
                  <a:pt x="12563" y="0"/>
                </a:cubicBezTo>
                <a:cubicBezTo>
                  <a:pt x="9257" y="0"/>
                  <a:pt x="9257" y="0"/>
                  <a:pt x="9257" y="0"/>
                </a:cubicBezTo>
                <a:cubicBezTo>
                  <a:pt x="8596" y="0"/>
                  <a:pt x="8376" y="445"/>
                  <a:pt x="8376" y="891"/>
                </a:cubicBezTo>
                <a:cubicBezTo>
                  <a:pt x="8376" y="2895"/>
                  <a:pt x="8376" y="2895"/>
                  <a:pt x="8376" y="2895"/>
                </a:cubicBezTo>
                <a:cubicBezTo>
                  <a:pt x="8155" y="3118"/>
                  <a:pt x="7935" y="3118"/>
                  <a:pt x="7714" y="3118"/>
                </a:cubicBezTo>
                <a:cubicBezTo>
                  <a:pt x="7494" y="3340"/>
                  <a:pt x="7273" y="3340"/>
                  <a:pt x="7053" y="3563"/>
                </a:cubicBezTo>
                <a:cubicBezTo>
                  <a:pt x="5731" y="2004"/>
                  <a:pt x="5731" y="2004"/>
                  <a:pt x="5731" y="2004"/>
                </a:cubicBezTo>
                <a:cubicBezTo>
                  <a:pt x="5731" y="2004"/>
                  <a:pt x="5731" y="2004"/>
                  <a:pt x="5731" y="2004"/>
                </a:cubicBezTo>
                <a:cubicBezTo>
                  <a:pt x="5290" y="1559"/>
                  <a:pt x="4849" y="1559"/>
                  <a:pt x="4408" y="2004"/>
                </a:cubicBezTo>
                <a:cubicBezTo>
                  <a:pt x="1984" y="4454"/>
                  <a:pt x="1984" y="4454"/>
                  <a:pt x="1984" y="4454"/>
                </a:cubicBezTo>
                <a:cubicBezTo>
                  <a:pt x="1763" y="4676"/>
                  <a:pt x="1763" y="5344"/>
                  <a:pt x="1984" y="5567"/>
                </a:cubicBezTo>
                <a:cubicBezTo>
                  <a:pt x="3527" y="7126"/>
                  <a:pt x="3527" y="7126"/>
                  <a:pt x="3527" y="7126"/>
                </a:cubicBezTo>
                <a:cubicBezTo>
                  <a:pt x="3527" y="7348"/>
                  <a:pt x="3306" y="7348"/>
                  <a:pt x="3306" y="7571"/>
                </a:cubicBezTo>
                <a:cubicBezTo>
                  <a:pt x="3306" y="7571"/>
                  <a:pt x="3306" y="7571"/>
                  <a:pt x="3306" y="7571"/>
                </a:cubicBezTo>
                <a:cubicBezTo>
                  <a:pt x="3086" y="7794"/>
                  <a:pt x="3086" y="8016"/>
                  <a:pt x="3086" y="8239"/>
                </a:cubicBezTo>
                <a:cubicBezTo>
                  <a:pt x="882" y="8239"/>
                  <a:pt x="882" y="8239"/>
                  <a:pt x="882" y="8239"/>
                </a:cubicBezTo>
                <a:cubicBezTo>
                  <a:pt x="441" y="8239"/>
                  <a:pt x="0" y="8685"/>
                  <a:pt x="0" y="9130"/>
                </a:cubicBezTo>
                <a:cubicBezTo>
                  <a:pt x="0" y="12470"/>
                  <a:pt x="0" y="12470"/>
                  <a:pt x="0" y="12470"/>
                </a:cubicBezTo>
                <a:cubicBezTo>
                  <a:pt x="0" y="12915"/>
                  <a:pt x="441" y="13361"/>
                  <a:pt x="882" y="13361"/>
                </a:cubicBezTo>
                <a:cubicBezTo>
                  <a:pt x="3086" y="13361"/>
                  <a:pt x="3086" y="13361"/>
                  <a:pt x="3086" y="13361"/>
                </a:cubicBezTo>
                <a:cubicBezTo>
                  <a:pt x="3086" y="13584"/>
                  <a:pt x="3086" y="13806"/>
                  <a:pt x="3306" y="14029"/>
                </a:cubicBezTo>
                <a:cubicBezTo>
                  <a:pt x="3306" y="14029"/>
                  <a:pt x="3306" y="14029"/>
                  <a:pt x="3306" y="14029"/>
                </a:cubicBezTo>
                <a:cubicBezTo>
                  <a:pt x="3306" y="14252"/>
                  <a:pt x="3527" y="14474"/>
                  <a:pt x="3527" y="14697"/>
                </a:cubicBezTo>
                <a:cubicBezTo>
                  <a:pt x="2204" y="16033"/>
                  <a:pt x="2204" y="16033"/>
                  <a:pt x="2204" y="16033"/>
                </a:cubicBezTo>
                <a:cubicBezTo>
                  <a:pt x="1984" y="16033"/>
                  <a:pt x="1984" y="16033"/>
                  <a:pt x="1984" y="16033"/>
                </a:cubicBezTo>
                <a:cubicBezTo>
                  <a:pt x="1763" y="16478"/>
                  <a:pt x="1763" y="16924"/>
                  <a:pt x="1984" y="17369"/>
                </a:cubicBezTo>
                <a:cubicBezTo>
                  <a:pt x="4408" y="19596"/>
                  <a:pt x="4408" y="19596"/>
                  <a:pt x="4408" y="19596"/>
                </a:cubicBezTo>
                <a:cubicBezTo>
                  <a:pt x="4849" y="20041"/>
                  <a:pt x="5290" y="20041"/>
                  <a:pt x="5731" y="19596"/>
                </a:cubicBezTo>
                <a:cubicBezTo>
                  <a:pt x="7053" y="18260"/>
                  <a:pt x="7053" y="18260"/>
                  <a:pt x="7053" y="18260"/>
                </a:cubicBezTo>
                <a:cubicBezTo>
                  <a:pt x="7273" y="18260"/>
                  <a:pt x="7494" y="18482"/>
                  <a:pt x="7714" y="18482"/>
                </a:cubicBezTo>
                <a:cubicBezTo>
                  <a:pt x="7714" y="18482"/>
                  <a:pt x="7714" y="18482"/>
                  <a:pt x="7714" y="18482"/>
                </a:cubicBezTo>
                <a:cubicBezTo>
                  <a:pt x="7935" y="18482"/>
                  <a:pt x="8155" y="18705"/>
                  <a:pt x="8376" y="18705"/>
                </a:cubicBezTo>
                <a:cubicBezTo>
                  <a:pt x="8376" y="20709"/>
                  <a:pt x="8376" y="20709"/>
                  <a:pt x="8376" y="20709"/>
                </a:cubicBezTo>
                <a:cubicBezTo>
                  <a:pt x="8376" y="21155"/>
                  <a:pt x="8596" y="21600"/>
                  <a:pt x="9257" y="21600"/>
                </a:cubicBezTo>
                <a:cubicBezTo>
                  <a:pt x="12563" y="21600"/>
                  <a:pt x="12563" y="21600"/>
                  <a:pt x="12563" y="21600"/>
                </a:cubicBezTo>
                <a:cubicBezTo>
                  <a:pt x="13004" y="21600"/>
                  <a:pt x="13445" y="21155"/>
                  <a:pt x="13445" y="20709"/>
                </a:cubicBezTo>
                <a:cubicBezTo>
                  <a:pt x="13445" y="18705"/>
                  <a:pt x="13445" y="18705"/>
                  <a:pt x="13445" y="18705"/>
                </a:cubicBezTo>
                <a:cubicBezTo>
                  <a:pt x="13445" y="18705"/>
                  <a:pt x="13665" y="18482"/>
                  <a:pt x="13886" y="18482"/>
                </a:cubicBezTo>
                <a:cubicBezTo>
                  <a:pt x="14106" y="18482"/>
                  <a:pt x="14327" y="18260"/>
                  <a:pt x="14547" y="18260"/>
                </a:cubicBezTo>
                <a:cubicBezTo>
                  <a:pt x="16090" y="19596"/>
                  <a:pt x="16090" y="19596"/>
                  <a:pt x="16090" y="19596"/>
                </a:cubicBezTo>
                <a:cubicBezTo>
                  <a:pt x="16090" y="19596"/>
                  <a:pt x="16090" y="19596"/>
                  <a:pt x="16090" y="19596"/>
                </a:cubicBezTo>
                <a:cubicBezTo>
                  <a:pt x="16310" y="20041"/>
                  <a:pt x="16971" y="20041"/>
                  <a:pt x="17192" y="19596"/>
                </a:cubicBezTo>
                <a:cubicBezTo>
                  <a:pt x="19616" y="17369"/>
                  <a:pt x="19616" y="17369"/>
                  <a:pt x="19616" y="17369"/>
                </a:cubicBezTo>
                <a:cubicBezTo>
                  <a:pt x="19616" y="17369"/>
                  <a:pt x="19616" y="17369"/>
                  <a:pt x="19616" y="17369"/>
                </a:cubicBezTo>
                <a:cubicBezTo>
                  <a:pt x="19837" y="16924"/>
                  <a:pt x="19837" y="16478"/>
                  <a:pt x="19616" y="16033"/>
                </a:cubicBezTo>
                <a:cubicBezTo>
                  <a:pt x="18073" y="14697"/>
                  <a:pt x="18073" y="14697"/>
                  <a:pt x="18073" y="14697"/>
                </a:cubicBezTo>
                <a:cubicBezTo>
                  <a:pt x="18294" y="14474"/>
                  <a:pt x="18294" y="14252"/>
                  <a:pt x="18294" y="14029"/>
                </a:cubicBezTo>
                <a:cubicBezTo>
                  <a:pt x="18514" y="13806"/>
                  <a:pt x="18514" y="13584"/>
                  <a:pt x="18514" y="13361"/>
                </a:cubicBezTo>
                <a:cubicBezTo>
                  <a:pt x="20718" y="13361"/>
                  <a:pt x="20718" y="13361"/>
                  <a:pt x="20718" y="13361"/>
                </a:cubicBezTo>
                <a:cubicBezTo>
                  <a:pt x="20718" y="13361"/>
                  <a:pt x="20718" y="13361"/>
                  <a:pt x="20718" y="13361"/>
                </a:cubicBezTo>
                <a:cubicBezTo>
                  <a:pt x="21159" y="13361"/>
                  <a:pt x="21600" y="12915"/>
                  <a:pt x="21600" y="12470"/>
                </a:cubicBezTo>
                <a:cubicBezTo>
                  <a:pt x="21600" y="9130"/>
                  <a:pt x="21600" y="9130"/>
                  <a:pt x="21600" y="9130"/>
                </a:cubicBezTo>
                <a:cubicBezTo>
                  <a:pt x="21600" y="9130"/>
                  <a:pt x="21600" y="9130"/>
                  <a:pt x="21600" y="9130"/>
                </a:cubicBezTo>
                <a:cubicBezTo>
                  <a:pt x="21600" y="8685"/>
                  <a:pt x="21159" y="8239"/>
                  <a:pt x="20718" y="8239"/>
                </a:cubicBezTo>
                <a:close/>
                <a:moveTo>
                  <a:pt x="19837" y="11579"/>
                </a:moveTo>
                <a:cubicBezTo>
                  <a:pt x="19837" y="11579"/>
                  <a:pt x="19837" y="11579"/>
                  <a:pt x="19837" y="11579"/>
                </a:cubicBezTo>
                <a:cubicBezTo>
                  <a:pt x="17853" y="11579"/>
                  <a:pt x="17853" y="11579"/>
                  <a:pt x="17853" y="11579"/>
                </a:cubicBezTo>
                <a:cubicBezTo>
                  <a:pt x="17412" y="11579"/>
                  <a:pt x="17192" y="12025"/>
                  <a:pt x="17192" y="12247"/>
                </a:cubicBezTo>
                <a:cubicBezTo>
                  <a:pt x="16971" y="12693"/>
                  <a:pt x="16971" y="12915"/>
                  <a:pt x="16751" y="13361"/>
                </a:cubicBezTo>
                <a:cubicBezTo>
                  <a:pt x="16751" y="13584"/>
                  <a:pt x="16531" y="14029"/>
                  <a:pt x="16310" y="14252"/>
                </a:cubicBezTo>
                <a:cubicBezTo>
                  <a:pt x="16090" y="14697"/>
                  <a:pt x="16090" y="15142"/>
                  <a:pt x="16310" y="15365"/>
                </a:cubicBezTo>
                <a:cubicBezTo>
                  <a:pt x="16310" y="15365"/>
                  <a:pt x="16310" y="15365"/>
                  <a:pt x="16310" y="15365"/>
                </a:cubicBezTo>
                <a:cubicBezTo>
                  <a:pt x="17633" y="16701"/>
                  <a:pt x="17633" y="16701"/>
                  <a:pt x="17633" y="16701"/>
                </a:cubicBezTo>
                <a:cubicBezTo>
                  <a:pt x="16531" y="17814"/>
                  <a:pt x="16531" y="17814"/>
                  <a:pt x="16531" y="17814"/>
                </a:cubicBezTo>
                <a:cubicBezTo>
                  <a:pt x="15208" y="16478"/>
                  <a:pt x="15208" y="16478"/>
                  <a:pt x="15208" y="16478"/>
                </a:cubicBezTo>
                <a:cubicBezTo>
                  <a:pt x="14988" y="16256"/>
                  <a:pt x="14547" y="16033"/>
                  <a:pt x="14106" y="16478"/>
                </a:cubicBezTo>
                <a:cubicBezTo>
                  <a:pt x="13886" y="16478"/>
                  <a:pt x="13665" y="16701"/>
                  <a:pt x="13224" y="16924"/>
                </a:cubicBezTo>
                <a:cubicBezTo>
                  <a:pt x="13004" y="16924"/>
                  <a:pt x="12563" y="17146"/>
                  <a:pt x="12343" y="17146"/>
                </a:cubicBezTo>
                <a:cubicBezTo>
                  <a:pt x="11902" y="17369"/>
                  <a:pt x="11682" y="17592"/>
                  <a:pt x="11682" y="18037"/>
                </a:cubicBezTo>
                <a:cubicBezTo>
                  <a:pt x="11682" y="18037"/>
                  <a:pt x="11682" y="18037"/>
                  <a:pt x="11682" y="18037"/>
                </a:cubicBezTo>
                <a:cubicBezTo>
                  <a:pt x="11682" y="19819"/>
                  <a:pt x="11682" y="19819"/>
                  <a:pt x="11682" y="19819"/>
                </a:cubicBezTo>
                <a:cubicBezTo>
                  <a:pt x="10139" y="19819"/>
                  <a:pt x="10139" y="19819"/>
                  <a:pt x="10139" y="19819"/>
                </a:cubicBezTo>
                <a:cubicBezTo>
                  <a:pt x="10139" y="18037"/>
                  <a:pt x="10139" y="18037"/>
                  <a:pt x="10139" y="18037"/>
                </a:cubicBezTo>
                <a:cubicBezTo>
                  <a:pt x="10139" y="17592"/>
                  <a:pt x="9698" y="17146"/>
                  <a:pt x="9257" y="17146"/>
                </a:cubicBezTo>
                <a:cubicBezTo>
                  <a:pt x="9037" y="17146"/>
                  <a:pt x="8596" y="16924"/>
                  <a:pt x="8376" y="16924"/>
                </a:cubicBezTo>
                <a:cubicBezTo>
                  <a:pt x="8376" y="16924"/>
                  <a:pt x="8376" y="16924"/>
                  <a:pt x="8376" y="16924"/>
                </a:cubicBezTo>
                <a:cubicBezTo>
                  <a:pt x="7935" y="16701"/>
                  <a:pt x="7714" y="16478"/>
                  <a:pt x="7494" y="16256"/>
                </a:cubicBezTo>
                <a:cubicBezTo>
                  <a:pt x="7053" y="16033"/>
                  <a:pt x="6612" y="16256"/>
                  <a:pt x="6392" y="16478"/>
                </a:cubicBezTo>
                <a:cubicBezTo>
                  <a:pt x="5069" y="17814"/>
                  <a:pt x="5069" y="17814"/>
                  <a:pt x="5069" y="17814"/>
                </a:cubicBezTo>
                <a:cubicBezTo>
                  <a:pt x="3967" y="16701"/>
                  <a:pt x="3967" y="16701"/>
                  <a:pt x="3967" y="16701"/>
                </a:cubicBezTo>
                <a:cubicBezTo>
                  <a:pt x="5290" y="15365"/>
                  <a:pt x="5290" y="15365"/>
                  <a:pt x="5290" y="15365"/>
                </a:cubicBezTo>
                <a:cubicBezTo>
                  <a:pt x="5510" y="15142"/>
                  <a:pt x="5510" y="14697"/>
                  <a:pt x="5290" y="14252"/>
                </a:cubicBezTo>
                <a:cubicBezTo>
                  <a:pt x="5069" y="14029"/>
                  <a:pt x="5069" y="13584"/>
                  <a:pt x="4849" y="13361"/>
                </a:cubicBezTo>
                <a:cubicBezTo>
                  <a:pt x="4849" y="13361"/>
                  <a:pt x="4849" y="13361"/>
                  <a:pt x="4849" y="13361"/>
                </a:cubicBezTo>
                <a:cubicBezTo>
                  <a:pt x="4629" y="12915"/>
                  <a:pt x="4629" y="12693"/>
                  <a:pt x="4629" y="12247"/>
                </a:cubicBezTo>
                <a:cubicBezTo>
                  <a:pt x="4408" y="11802"/>
                  <a:pt x="4188" y="11579"/>
                  <a:pt x="3747" y="11579"/>
                </a:cubicBezTo>
                <a:cubicBezTo>
                  <a:pt x="3747" y="11579"/>
                  <a:pt x="3747" y="11579"/>
                  <a:pt x="3747" y="11579"/>
                </a:cubicBezTo>
                <a:cubicBezTo>
                  <a:pt x="1763" y="11579"/>
                  <a:pt x="1763" y="11579"/>
                  <a:pt x="1763" y="11579"/>
                </a:cubicBezTo>
                <a:cubicBezTo>
                  <a:pt x="1763" y="10021"/>
                  <a:pt x="1763" y="10021"/>
                  <a:pt x="1763" y="10021"/>
                </a:cubicBezTo>
                <a:cubicBezTo>
                  <a:pt x="3747" y="10021"/>
                  <a:pt x="3747" y="10021"/>
                  <a:pt x="3747" y="10021"/>
                </a:cubicBezTo>
                <a:cubicBezTo>
                  <a:pt x="4188" y="10021"/>
                  <a:pt x="4408" y="9798"/>
                  <a:pt x="4629" y="9353"/>
                </a:cubicBezTo>
                <a:cubicBezTo>
                  <a:pt x="4629" y="8907"/>
                  <a:pt x="4849" y="8685"/>
                  <a:pt x="4849" y="8239"/>
                </a:cubicBezTo>
                <a:cubicBezTo>
                  <a:pt x="4849" y="8239"/>
                  <a:pt x="4849" y="8239"/>
                  <a:pt x="4849" y="8239"/>
                </a:cubicBezTo>
                <a:cubicBezTo>
                  <a:pt x="5069" y="8016"/>
                  <a:pt x="5069" y="7571"/>
                  <a:pt x="5290" y="7348"/>
                </a:cubicBezTo>
                <a:cubicBezTo>
                  <a:pt x="5510" y="7126"/>
                  <a:pt x="5510" y="6680"/>
                  <a:pt x="5290" y="6235"/>
                </a:cubicBezTo>
                <a:cubicBezTo>
                  <a:pt x="5290" y="6235"/>
                  <a:pt x="5290" y="6235"/>
                  <a:pt x="5290" y="6235"/>
                </a:cubicBezTo>
                <a:cubicBezTo>
                  <a:pt x="3967" y="4899"/>
                  <a:pt x="3967" y="4899"/>
                  <a:pt x="3967" y="4899"/>
                </a:cubicBezTo>
                <a:cubicBezTo>
                  <a:pt x="5069" y="3786"/>
                  <a:pt x="5069" y="3786"/>
                  <a:pt x="5069" y="3786"/>
                </a:cubicBezTo>
                <a:cubicBezTo>
                  <a:pt x="6392" y="5122"/>
                  <a:pt x="6392" y="5122"/>
                  <a:pt x="6392" y="5122"/>
                </a:cubicBezTo>
                <a:cubicBezTo>
                  <a:pt x="6612" y="5567"/>
                  <a:pt x="7053" y="5567"/>
                  <a:pt x="7494" y="5344"/>
                </a:cubicBezTo>
                <a:cubicBezTo>
                  <a:pt x="7714" y="5122"/>
                  <a:pt x="7935" y="4899"/>
                  <a:pt x="8376" y="4899"/>
                </a:cubicBezTo>
                <a:cubicBezTo>
                  <a:pt x="8596" y="4676"/>
                  <a:pt x="9037" y="4454"/>
                  <a:pt x="9478" y="4454"/>
                </a:cubicBezTo>
                <a:cubicBezTo>
                  <a:pt x="9698" y="4454"/>
                  <a:pt x="10139" y="4008"/>
                  <a:pt x="10139" y="3563"/>
                </a:cubicBezTo>
                <a:cubicBezTo>
                  <a:pt x="10139" y="3563"/>
                  <a:pt x="10139" y="3563"/>
                  <a:pt x="10139" y="3563"/>
                </a:cubicBezTo>
                <a:cubicBezTo>
                  <a:pt x="10139" y="1781"/>
                  <a:pt x="10139" y="1781"/>
                  <a:pt x="10139" y="1781"/>
                </a:cubicBezTo>
                <a:cubicBezTo>
                  <a:pt x="11682" y="1781"/>
                  <a:pt x="11682" y="1781"/>
                  <a:pt x="11682" y="1781"/>
                </a:cubicBezTo>
                <a:cubicBezTo>
                  <a:pt x="11682" y="3563"/>
                  <a:pt x="11682" y="3563"/>
                  <a:pt x="11682" y="3563"/>
                </a:cubicBezTo>
                <a:cubicBezTo>
                  <a:pt x="11682" y="4008"/>
                  <a:pt x="11902" y="4454"/>
                  <a:pt x="12343" y="4454"/>
                </a:cubicBezTo>
                <a:cubicBezTo>
                  <a:pt x="12563" y="4676"/>
                  <a:pt x="13004" y="4676"/>
                  <a:pt x="13224" y="4899"/>
                </a:cubicBezTo>
                <a:cubicBezTo>
                  <a:pt x="13665" y="4899"/>
                  <a:pt x="13886" y="5122"/>
                  <a:pt x="14327" y="5344"/>
                </a:cubicBezTo>
                <a:cubicBezTo>
                  <a:pt x="14547" y="5567"/>
                  <a:pt x="14988" y="5344"/>
                  <a:pt x="15429" y="5122"/>
                </a:cubicBezTo>
                <a:cubicBezTo>
                  <a:pt x="16531" y="3786"/>
                  <a:pt x="16531" y="3786"/>
                  <a:pt x="16531" y="3786"/>
                </a:cubicBezTo>
                <a:cubicBezTo>
                  <a:pt x="17633" y="4899"/>
                  <a:pt x="17633" y="4899"/>
                  <a:pt x="17633" y="4899"/>
                </a:cubicBezTo>
                <a:cubicBezTo>
                  <a:pt x="16310" y="6235"/>
                  <a:pt x="16310" y="6235"/>
                  <a:pt x="16310" y="6235"/>
                </a:cubicBezTo>
                <a:cubicBezTo>
                  <a:pt x="16090" y="6680"/>
                  <a:pt x="16090" y="7126"/>
                  <a:pt x="16310" y="7348"/>
                </a:cubicBezTo>
                <a:cubicBezTo>
                  <a:pt x="16531" y="7794"/>
                  <a:pt x="16751" y="8016"/>
                  <a:pt x="16751" y="8239"/>
                </a:cubicBezTo>
                <a:cubicBezTo>
                  <a:pt x="16751" y="8462"/>
                  <a:pt x="16751" y="8462"/>
                  <a:pt x="16751" y="8462"/>
                </a:cubicBezTo>
                <a:cubicBezTo>
                  <a:pt x="16971" y="8685"/>
                  <a:pt x="16971" y="9130"/>
                  <a:pt x="17192" y="9353"/>
                </a:cubicBezTo>
                <a:cubicBezTo>
                  <a:pt x="17192" y="9798"/>
                  <a:pt x="17633" y="10021"/>
                  <a:pt x="17853" y="10021"/>
                </a:cubicBezTo>
                <a:cubicBezTo>
                  <a:pt x="19837" y="10021"/>
                  <a:pt x="19837" y="10021"/>
                  <a:pt x="19837" y="10021"/>
                </a:cubicBezTo>
                <a:cubicBezTo>
                  <a:pt x="19837" y="11579"/>
                  <a:pt x="19837" y="11579"/>
                  <a:pt x="19837" y="11579"/>
                </a:cubicBezTo>
                <a:close/>
                <a:moveTo>
                  <a:pt x="10800" y="7126"/>
                </a:moveTo>
                <a:cubicBezTo>
                  <a:pt x="10800" y="7126"/>
                  <a:pt x="10800" y="7126"/>
                  <a:pt x="10800" y="7126"/>
                </a:cubicBezTo>
                <a:cubicBezTo>
                  <a:pt x="9918" y="7126"/>
                  <a:pt x="8816" y="7571"/>
                  <a:pt x="8155" y="8239"/>
                </a:cubicBezTo>
                <a:cubicBezTo>
                  <a:pt x="7494" y="8907"/>
                  <a:pt x="7053" y="9798"/>
                  <a:pt x="7053" y="10911"/>
                </a:cubicBezTo>
                <a:cubicBezTo>
                  <a:pt x="7053" y="11802"/>
                  <a:pt x="7494" y="12693"/>
                  <a:pt x="8155" y="13361"/>
                </a:cubicBezTo>
                <a:cubicBezTo>
                  <a:pt x="8816" y="14029"/>
                  <a:pt x="9918" y="14474"/>
                  <a:pt x="10800" y="14474"/>
                </a:cubicBezTo>
                <a:cubicBezTo>
                  <a:pt x="11902" y="14474"/>
                  <a:pt x="12784" y="14029"/>
                  <a:pt x="13445" y="13361"/>
                </a:cubicBezTo>
                <a:cubicBezTo>
                  <a:pt x="14106" y="12693"/>
                  <a:pt x="14547" y="11802"/>
                  <a:pt x="14547" y="10911"/>
                </a:cubicBezTo>
                <a:cubicBezTo>
                  <a:pt x="14547" y="9798"/>
                  <a:pt x="14106" y="8907"/>
                  <a:pt x="13445" y="8239"/>
                </a:cubicBezTo>
                <a:cubicBezTo>
                  <a:pt x="12784" y="7571"/>
                  <a:pt x="11902" y="7126"/>
                  <a:pt x="10800" y="7126"/>
                </a:cubicBezTo>
                <a:close/>
                <a:moveTo>
                  <a:pt x="12784" y="12693"/>
                </a:moveTo>
                <a:cubicBezTo>
                  <a:pt x="12784" y="12693"/>
                  <a:pt x="12784" y="12693"/>
                  <a:pt x="12784" y="12693"/>
                </a:cubicBezTo>
                <a:cubicBezTo>
                  <a:pt x="12122" y="13138"/>
                  <a:pt x="11461" y="13584"/>
                  <a:pt x="10800" y="13584"/>
                </a:cubicBezTo>
                <a:cubicBezTo>
                  <a:pt x="10139" y="13584"/>
                  <a:pt x="9478" y="13138"/>
                  <a:pt x="9037" y="12693"/>
                </a:cubicBezTo>
                <a:cubicBezTo>
                  <a:pt x="8596" y="12247"/>
                  <a:pt x="8155" y="11579"/>
                  <a:pt x="8155" y="10911"/>
                </a:cubicBezTo>
                <a:cubicBezTo>
                  <a:pt x="8155" y="10021"/>
                  <a:pt x="8596" y="9353"/>
                  <a:pt x="9037" y="8907"/>
                </a:cubicBezTo>
                <a:cubicBezTo>
                  <a:pt x="9478" y="8462"/>
                  <a:pt x="10139" y="8239"/>
                  <a:pt x="10800" y="8239"/>
                </a:cubicBezTo>
                <a:cubicBezTo>
                  <a:pt x="11461" y="8239"/>
                  <a:pt x="12122" y="8462"/>
                  <a:pt x="12784" y="8907"/>
                </a:cubicBezTo>
                <a:cubicBezTo>
                  <a:pt x="13224" y="9353"/>
                  <a:pt x="13445" y="10021"/>
                  <a:pt x="13445" y="10911"/>
                </a:cubicBezTo>
                <a:cubicBezTo>
                  <a:pt x="13445" y="11579"/>
                  <a:pt x="13224" y="12247"/>
                  <a:pt x="12784" y="12693"/>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
        <p:nvSpPr>
          <p:cNvPr id="877" name="Shape 877"/>
          <p:cNvSpPr/>
          <p:nvPr/>
        </p:nvSpPr>
        <p:spPr>
          <a:xfrm>
            <a:off x="6170715" y="1875519"/>
            <a:ext cx="247651" cy="33185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789" y="0"/>
                  <a:pt x="14495" y="629"/>
                  <a:pt x="15632" y="1468"/>
                </a:cubicBezTo>
                <a:cubicBezTo>
                  <a:pt x="17053" y="2517"/>
                  <a:pt x="17905" y="3775"/>
                  <a:pt x="17905" y="5243"/>
                </a:cubicBezTo>
                <a:cubicBezTo>
                  <a:pt x="17905" y="9856"/>
                  <a:pt x="17905" y="9856"/>
                  <a:pt x="17905" y="9856"/>
                </a:cubicBezTo>
                <a:cubicBezTo>
                  <a:pt x="17905" y="11324"/>
                  <a:pt x="17053" y="12583"/>
                  <a:pt x="15632" y="13631"/>
                </a:cubicBezTo>
                <a:cubicBezTo>
                  <a:pt x="15632" y="13631"/>
                  <a:pt x="15632" y="13631"/>
                  <a:pt x="15632" y="13631"/>
                </a:cubicBezTo>
                <a:cubicBezTo>
                  <a:pt x="14495" y="14470"/>
                  <a:pt x="12789" y="15099"/>
                  <a:pt x="10800" y="15099"/>
                </a:cubicBezTo>
                <a:cubicBezTo>
                  <a:pt x="8811" y="15099"/>
                  <a:pt x="7105" y="14470"/>
                  <a:pt x="5684" y="13631"/>
                </a:cubicBezTo>
                <a:cubicBezTo>
                  <a:pt x="5684" y="13631"/>
                  <a:pt x="5684" y="13631"/>
                  <a:pt x="5684" y="13631"/>
                </a:cubicBezTo>
                <a:cubicBezTo>
                  <a:pt x="4547" y="12583"/>
                  <a:pt x="3695" y="11324"/>
                  <a:pt x="3695" y="9856"/>
                </a:cubicBezTo>
                <a:cubicBezTo>
                  <a:pt x="3695" y="5243"/>
                  <a:pt x="3695" y="5243"/>
                  <a:pt x="3695" y="5243"/>
                </a:cubicBezTo>
                <a:cubicBezTo>
                  <a:pt x="3695" y="3775"/>
                  <a:pt x="4547" y="2517"/>
                  <a:pt x="5684" y="1468"/>
                </a:cubicBezTo>
                <a:cubicBezTo>
                  <a:pt x="7105" y="629"/>
                  <a:pt x="8811" y="0"/>
                  <a:pt x="10800" y="0"/>
                </a:cubicBezTo>
                <a:close/>
                <a:moveTo>
                  <a:pt x="5968" y="7130"/>
                </a:moveTo>
                <a:cubicBezTo>
                  <a:pt x="5968" y="7130"/>
                  <a:pt x="5968" y="7130"/>
                  <a:pt x="5968" y="7130"/>
                </a:cubicBezTo>
                <a:cubicBezTo>
                  <a:pt x="15632" y="7130"/>
                  <a:pt x="15632" y="7130"/>
                  <a:pt x="15632" y="7130"/>
                </a:cubicBezTo>
                <a:cubicBezTo>
                  <a:pt x="15632" y="5243"/>
                  <a:pt x="15632" y="5243"/>
                  <a:pt x="15632" y="5243"/>
                </a:cubicBezTo>
                <a:cubicBezTo>
                  <a:pt x="15632" y="4194"/>
                  <a:pt x="15063" y="3355"/>
                  <a:pt x="14211" y="2726"/>
                </a:cubicBezTo>
                <a:cubicBezTo>
                  <a:pt x="13358" y="2097"/>
                  <a:pt x="11937" y="1678"/>
                  <a:pt x="10800" y="1678"/>
                </a:cubicBezTo>
                <a:cubicBezTo>
                  <a:pt x="9379" y="1678"/>
                  <a:pt x="8242" y="2097"/>
                  <a:pt x="7389" y="2726"/>
                </a:cubicBezTo>
                <a:cubicBezTo>
                  <a:pt x="6537" y="3355"/>
                  <a:pt x="5968" y="4194"/>
                  <a:pt x="5968" y="5243"/>
                </a:cubicBezTo>
                <a:cubicBezTo>
                  <a:pt x="5968" y="7130"/>
                  <a:pt x="5968" y="7130"/>
                  <a:pt x="5968" y="7130"/>
                </a:cubicBezTo>
                <a:close/>
                <a:moveTo>
                  <a:pt x="15632" y="7969"/>
                </a:moveTo>
                <a:cubicBezTo>
                  <a:pt x="15632" y="7969"/>
                  <a:pt x="15632" y="7969"/>
                  <a:pt x="15632" y="7969"/>
                </a:cubicBezTo>
                <a:cubicBezTo>
                  <a:pt x="5968" y="7969"/>
                  <a:pt x="5968" y="7969"/>
                  <a:pt x="5968" y="7969"/>
                </a:cubicBezTo>
                <a:cubicBezTo>
                  <a:pt x="5968" y="9856"/>
                  <a:pt x="5968" y="9856"/>
                  <a:pt x="5968" y="9856"/>
                </a:cubicBezTo>
                <a:cubicBezTo>
                  <a:pt x="5968" y="10905"/>
                  <a:pt x="6537" y="11744"/>
                  <a:pt x="7389" y="12373"/>
                </a:cubicBezTo>
                <a:cubicBezTo>
                  <a:pt x="7389" y="12373"/>
                  <a:pt x="7389" y="12373"/>
                  <a:pt x="7389" y="12373"/>
                </a:cubicBezTo>
                <a:cubicBezTo>
                  <a:pt x="8242" y="13002"/>
                  <a:pt x="9379" y="13421"/>
                  <a:pt x="10800" y="13421"/>
                </a:cubicBezTo>
                <a:cubicBezTo>
                  <a:pt x="11937" y="13421"/>
                  <a:pt x="13358" y="13002"/>
                  <a:pt x="14211" y="12373"/>
                </a:cubicBezTo>
                <a:cubicBezTo>
                  <a:pt x="14211" y="12373"/>
                  <a:pt x="14211" y="12373"/>
                  <a:pt x="14211" y="12373"/>
                </a:cubicBezTo>
                <a:cubicBezTo>
                  <a:pt x="14211" y="12373"/>
                  <a:pt x="14211" y="12373"/>
                  <a:pt x="14211" y="12373"/>
                </a:cubicBezTo>
                <a:cubicBezTo>
                  <a:pt x="15063" y="11744"/>
                  <a:pt x="15632" y="10905"/>
                  <a:pt x="15632" y="9856"/>
                </a:cubicBezTo>
                <a:cubicBezTo>
                  <a:pt x="15632" y="7969"/>
                  <a:pt x="15632" y="7969"/>
                  <a:pt x="15632" y="7969"/>
                </a:cubicBezTo>
                <a:close/>
                <a:moveTo>
                  <a:pt x="3979" y="21600"/>
                </a:moveTo>
                <a:cubicBezTo>
                  <a:pt x="3979" y="21600"/>
                  <a:pt x="3979" y="21600"/>
                  <a:pt x="3979" y="21600"/>
                </a:cubicBezTo>
                <a:cubicBezTo>
                  <a:pt x="10800" y="21600"/>
                  <a:pt x="10800" y="21600"/>
                  <a:pt x="10800" y="21600"/>
                </a:cubicBezTo>
                <a:cubicBezTo>
                  <a:pt x="10800" y="21600"/>
                  <a:pt x="10800" y="21600"/>
                  <a:pt x="10800" y="21600"/>
                </a:cubicBezTo>
                <a:cubicBezTo>
                  <a:pt x="10800" y="21600"/>
                  <a:pt x="10800" y="21600"/>
                  <a:pt x="10800" y="21600"/>
                </a:cubicBezTo>
                <a:cubicBezTo>
                  <a:pt x="17337" y="21600"/>
                  <a:pt x="17337" y="21600"/>
                  <a:pt x="17337" y="21600"/>
                </a:cubicBezTo>
                <a:cubicBezTo>
                  <a:pt x="17905" y="21600"/>
                  <a:pt x="18474" y="21181"/>
                  <a:pt x="18474" y="20761"/>
                </a:cubicBezTo>
                <a:cubicBezTo>
                  <a:pt x="18474" y="20132"/>
                  <a:pt x="17905" y="19922"/>
                  <a:pt x="17337" y="19922"/>
                </a:cubicBezTo>
                <a:cubicBezTo>
                  <a:pt x="11937" y="19922"/>
                  <a:pt x="11937" y="19922"/>
                  <a:pt x="11937" y="19922"/>
                </a:cubicBezTo>
                <a:cubicBezTo>
                  <a:pt x="11937" y="17825"/>
                  <a:pt x="11937" y="17825"/>
                  <a:pt x="11937" y="17825"/>
                </a:cubicBezTo>
                <a:cubicBezTo>
                  <a:pt x="14495" y="17616"/>
                  <a:pt x="16768" y="16777"/>
                  <a:pt x="18474" y="15518"/>
                </a:cubicBezTo>
                <a:cubicBezTo>
                  <a:pt x="19326" y="14889"/>
                  <a:pt x="20179" y="14050"/>
                  <a:pt x="20747" y="13002"/>
                </a:cubicBezTo>
                <a:cubicBezTo>
                  <a:pt x="21316" y="11953"/>
                  <a:pt x="21600" y="10905"/>
                  <a:pt x="21600" y="9856"/>
                </a:cubicBezTo>
                <a:cubicBezTo>
                  <a:pt x="21600" y="7550"/>
                  <a:pt x="21600" y="7550"/>
                  <a:pt x="21600" y="7550"/>
                </a:cubicBezTo>
                <a:cubicBezTo>
                  <a:pt x="21600" y="7130"/>
                  <a:pt x="21032" y="6711"/>
                  <a:pt x="20463" y="6711"/>
                </a:cubicBezTo>
                <a:cubicBezTo>
                  <a:pt x="19895" y="6711"/>
                  <a:pt x="19326" y="7130"/>
                  <a:pt x="19326" y="7550"/>
                </a:cubicBezTo>
                <a:cubicBezTo>
                  <a:pt x="19326" y="9856"/>
                  <a:pt x="19326" y="9856"/>
                  <a:pt x="19326" y="9856"/>
                </a:cubicBezTo>
                <a:cubicBezTo>
                  <a:pt x="19326" y="10695"/>
                  <a:pt x="19042" y="11534"/>
                  <a:pt x="18758" y="12373"/>
                </a:cubicBezTo>
                <a:cubicBezTo>
                  <a:pt x="18189" y="13212"/>
                  <a:pt x="17621" y="13841"/>
                  <a:pt x="16768" y="14470"/>
                </a:cubicBezTo>
                <a:cubicBezTo>
                  <a:pt x="15347" y="15518"/>
                  <a:pt x="13074" y="16148"/>
                  <a:pt x="10800" y="16148"/>
                </a:cubicBezTo>
                <a:cubicBezTo>
                  <a:pt x="9663" y="16148"/>
                  <a:pt x="8526" y="16148"/>
                  <a:pt x="7389" y="15728"/>
                </a:cubicBezTo>
                <a:cubicBezTo>
                  <a:pt x="6537" y="15518"/>
                  <a:pt x="5400" y="14889"/>
                  <a:pt x="4547" y="14470"/>
                </a:cubicBezTo>
                <a:cubicBezTo>
                  <a:pt x="3979" y="13841"/>
                  <a:pt x="3126" y="13212"/>
                  <a:pt x="2842" y="12373"/>
                </a:cubicBezTo>
                <a:cubicBezTo>
                  <a:pt x="2274" y="11534"/>
                  <a:pt x="2274" y="10695"/>
                  <a:pt x="2274" y="9856"/>
                </a:cubicBezTo>
                <a:cubicBezTo>
                  <a:pt x="2274" y="7550"/>
                  <a:pt x="2274" y="7550"/>
                  <a:pt x="2274" y="7550"/>
                </a:cubicBezTo>
                <a:cubicBezTo>
                  <a:pt x="2274" y="7130"/>
                  <a:pt x="1705" y="6711"/>
                  <a:pt x="1137" y="6711"/>
                </a:cubicBezTo>
                <a:cubicBezTo>
                  <a:pt x="284" y="6711"/>
                  <a:pt x="0" y="7130"/>
                  <a:pt x="0" y="7550"/>
                </a:cubicBezTo>
                <a:cubicBezTo>
                  <a:pt x="0" y="9856"/>
                  <a:pt x="0" y="9856"/>
                  <a:pt x="0" y="9856"/>
                </a:cubicBezTo>
                <a:cubicBezTo>
                  <a:pt x="0" y="10905"/>
                  <a:pt x="284" y="11953"/>
                  <a:pt x="853" y="13002"/>
                </a:cubicBezTo>
                <a:cubicBezTo>
                  <a:pt x="1421" y="14050"/>
                  <a:pt x="1989" y="14889"/>
                  <a:pt x="3126" y="15518"/>
                </a:cubicBezTo>
                <a:cubicBezTo>
                  <a:pt x="3979" y="16357"/>
                  <a:pt x="5400" y="16986"/>
                  <a:pt x="6537" y="17196"/>
                </a:cubicBezTo>
                <a:cubicBezTo>
                  <a:pt x="7674" y="17616"/>
                  <a:pt x="8526" y="17825"/>
                  <a:pt x="9663" y="17825"/>
                </a:cubicBezTo>
                <a:cubicBezTo>
                  <a:pt x="9663" y="19922"/>
                  <a:pt x="9663" y="19922"/>
                  <a:pt x="9663" y="19922"/>
                </a:cubicBezTo>
                <a:cubicBezTo>
                  <a:pt x="3979" y="19922"/>
                  <a:pt x="3979" y="19922"/>
                  <a:pt x="3979" y="19922"/>
                </a:cubicBezTo>
                <a:cubicBezTo>
                  <a:pt x="3411" y="19922"/>
                  <a:pt x="2842" y="20132"/>
                  <a:pt x="2842" y="20761"/>
                </a:cubicBezTo>
                <a:cubicBezTo>
                  <a:pt x="2842" y="21181"/>
                  <a:pt x="3411" y="21600"/>
                  <a:pt x="3979" y="21600"/>
                </a:cubicBezTo>
                <a:close/>
              </a:path>
            </a:pathLst>
          </a:custGeom>
          <a:solidFill>
            <a:srgbClr val="FFFFFF"/>
          </a:solidFill>
          <a:ln w="12700">
            <a:miter lim="400000"/>
          </a:ln>
        </p:spPr>
        <p:txBody>
          <a:bodyPr lIns="34289" tIns="34289" rIns="34289" bIns="34289"/>
          <a:lstStyle/>
          <a:p>
            <a:pPr defTabSz="685800">
              <a:defRPr>
                <a:latin typeface="等线" panose="02010600030101010101" charset="-122"/>
                <a:ea typeface="等线" panose="02010600030101010101" charset="-122"/>
                <a:cs typeface="等线" panose="02010600030101010101" charset="-122"/>
                <a:sym typeface="等线" panose="02010600030101010101" charset="-122"/>
              </a:defRPr>
            </a:pPr>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indefinite" fill="hold"/>
                                        <p:tgtEl>
                                          <p:spTgt spid="864"/>
                                        </p:tgtEl>
                                        <p:attrNameLst>
                                          <p:attrName>style.visibility</p:attrName>
                                        </p:attrNameLst>
                                      </p:cBhvr>
                                      <p:to>
                                        <p:strVal val="visible"/>
                                      </p:to>
                                    </p:set>
                                    <p:anim calcmode="lin" valueType="num">
                                      <p:cBhvr>
                                        <p:cTn id="7" dur="500" fill="hold"/>
                                        <p:tgtEl>
                                          <p:spTgt spid="864"/>
                                        </p:tgtEl>
                                        <p:attrNameLst>
                                          <p:attrName>ppt_x</p:attrName>
                                        </p:attrNameLst>
                                      </p:cBhvr>
                                      <p:tavLst>
                                        <p:tav tm="0">
                                          <p:val>
                                            <p:strVal val="#ppt_x"/>
                                          </p:val>
                                        </p:tav>
                                        <p:tav tm="100000">
                                          <p:val>
                                            <p:strVal val="#ppt_x"/>
                                          </p:val>
                                        </p:tav>
                                      </p:tavLst>
                                    </p:anim>
                                    <p:anim calcmode="lin" valueType="num">
                                      <p:cBhvr>
                                        <p:cTn id="8" dur="500" fill="hold"/>
                                        <p:tgtEl>
                                          <p:spTgt spid="86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2" nodeType="afterEffect">
                                  <p:stCondLst>
                                    <p:cond delay="0"/>
                                  </p:stCondLst>
                                  <p:childTnLst>
                                    <p:set>
                                      <p:cBhvr>
                                        <p:cTn id="11" dur="indefinite" fill="hold"/>
                                        <p:tgtEl>
                                          <p:spTgt spid="869"/>
                                        </p:tgtEl>
                                        <p:attrNameLst>
                                          <p:attrName>style.visibility</p:attrName>
                                        </p:attrNameLst>
                                      </p:cBhvr>
                                      <p:to>
                                        <p:strVal val="visible"/>
                                      </p:to>
                                    </p:set>
                                    <p:anim calcmode="lin" valueType="num">
                                      <p:cBhvr>
                                        <p:cTn id="12" dur="500" fill="hold"/>
                                        <p:tgtEl>
                                          <p:spTgt spid="869"/>
                                        </p:tgtEl>
                                        <p:attrNameLst>
                                          <p:attrName>ppt_x</p:attrName>
                                        </p:attrNameLst>
                                      </p:cBhvr>
                                      <p:tavLst>
                                        <p:tav tm="0">
                                          <p:val>
                                            <p:strVal val="#ppt_x"/>
                                          </p:val>
                                        </p:tav>
                                        <p:tav tm="100000">
                                          <p:val>
                                            <p:strVal val="#ppt_x"/>
                                          </p:val>
                                        </p:tav>
                                      </p:tavLst>
                                    </p:anim>
                                    <p:anim calcmode="lin" valueType="num">
                                      <p:cBhvr>
                                        <p:cTn id="13" dur="500" fill="hold"/>
                                        <p:tgtEl>
                                          <p:spTgt spid="86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3" nodeType="afterEffect">
                                  <p:stCondLst>
                                    <p:cond delay="0"/>
                                  </p:stCondLst>
                                  <p:childTnLst>
                                    <p:set>
                                      <p:cBhvr>
                                        <p:cTn id="16" dur="indefinite" fill="hold"/>
                                        <p:tgtEl>
                                          <p:spTgt spid="874"/>
                                        </p:tgtEl>
                                        <p:attrNameLst>
                                          <p:attrName>style.visibility</p:attrName>
                                        </p:attrNameLst>
                                      </p:cBhvr>
                                      <p:to>
                                        <p:strVal val="visible"/>
                                      </p:to>
                                    </p:set>
                                    <p:anim calcmode="lin" valueType="num">
                                      <p:cBhvr>
                                        <p:cTn id="17" dur="500" fill="hold"/>
                                        <p:tgtEl>
                                          <p:spTgt spid="874"/>
                                        </p:tgtEl>
                                        <p:attrNameLst>
                                          <p:attrName>ppt_x</p:attrName>
                                        </p:attrNameLst>
                                      </p:cBhvr>
                                      <p:tavLst>
                                        <p:tav tm="0">
                                          <p:val>
                                            <p:strVal val="#ppt_x"/>
                                          </p:val>
                                        </p:tav>
                                        <p:tav tm="100000">
                                          <p:val>
                                            <p:strVal val="#ppt_x"/>
                                          </p:val>
                                        </p:tav>
                                      </p:tavLst>
                                    </p:anim>
                                    <p:anim calcmode="lin" valueType="num">
                                      <p:cBhvr>
                                        <p:cTn id="18" dur="500" fill="hold"/>
                                        <p:tgtEl>
                                          <p:spTgt spid="8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4" grpId="1" animBg="1" advAuto="0"/>
      <p:bldP spid="869" grpId="2" animBg="1" advAuto="0"/>
      <p:bldP spid="874" grpId="3" animBg="1" advAuto="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1783" y="108460"/>
            <a:ext cx="9165783" cy="4565140"/>
            <a:chOff x="-21783" y="108460"/>
            <a:chExt cx="9165783" cy="4565140"/>
          </a:xfrm>
        </p:grpSpPr>
        <p:sp>
          <p:nvSpPr>
            <p:cNvPr id="14" name="任意多边形 83"/>
            <p:cNvSpPr/>
            <p:nvPr/>
          </p:nvSpPr>
          <p:spPr>
            <a:xfrm>
              <a:off x="6116040" y="1031009"/>
              <a:ext cx="673778" cy="1363652"/>
            </a:xfrm>
            <a:custGeom>
              <a:avLst/>
              <a:gdLst>
                <a:gd name="connsiteX0" fmla="*/ 0 w 896236"/>
                <a:gd name="connsiteY0" fmla="*/ 0 h 1813882"/>
                <a:gd name="connsiteX1" fmla="*/ 896236 w 896236"/>
                <a:gd name="connsiteY1" fmla="*/ 1813882 h 1813882"/>
                <a:gd name="connsiteX2" fmla="*/ 0 w 896236"/>
                <a:gd name="connsiteY2" fmla="*/ 1813882 h 1813882"/>
              </a:gdLst>
              <a:ahLst/>
              <a:cxnLst>
                <a:cxn ang="0">
                  <a:pos x="connsiteX0" y="connsiteY0"/>
                </a:cxn>
                <a:cxn ang="0">
                  <a:pos x="connsiteX1" y="connsiteY1"/>
                </a:cxn>
                <a:cxn ang="0">
                  <a:pos x="connsiteX2" y="connsiteY2"/>
                </a:cxn>
              </a:cxnLst>
              <a:rect l="l" t="t" r="r" b="b"/>
              <a:pathLst>
                <a:path w="896236" h="1813882">
                  <a:moveTo>
                    <a:pt x="0" y="0"/>
                  </a:moveTo>
                  <a:lnTo>
                    <a:pt x="896236" y="1813882"/>
                  </a:lnTo>
                  <a:lnTo>
                    <a:pt x="0" y="1813882"/>
                  </a:lnTo>
                  <a:close/>
                </a:path>
              </a:pathLst>
            </a:custGeom>
            <a:gradFill flip="none" rotWithShape="1">
              <a:gsLst>
                <a:gs pos="37000">
                  <a:srgbClr val="EFEFEF"/>
                </a:gs>
                <a:gs pos="61000">
                  <a:srgbClr val="D2D5D7">
                    <a:alpha val="46000"/>
                  </a:srgbClr>
                </a:gs>
                <a:gs pos="83000">
                  <a:srgbClr val="BCBCBC"/>
                </a:gs>
                <a:gs pos="100000">
                  <a:srgbClr val="A7A8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等腰三角形 14"/>
            <p:cNvSpPr/>
            <p:nvPr/>
          </p:nvSpPr>
          <p:spPr>
            <a:xfrm>
              <a:off x="3143092" y="1271438"/>
              <a:ext cx="651523" cy="821303"/>
            </a:xfrm>
            <a:prstGeom prst="triangle">
              <a:avLst>
                <a:gd name="adj" fmla="val 0"/>
              </a:avLst>
            </a:prstGeom>
            <a:gradFill flip="none" rotWithShape="1">
              <a:gsLst>
                <a:gs pos="37000">
                  <a:srgbClr val="EFEFEF"/>
                </a:gs>
                <a:gs pos="61000">
                  <a:srgbClr val="D2D5D7">
                    <a:alpha val="46000"/>
                  </a:srgbClr>
                </a:gs>
                <a:gs pos="83000">
                  <a:srgbClr val="BCBCBC"/>
                </a:gs>
                <a:gs pos="100000">
                  <a:srgbClr val="A7A8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等腰三角形 15"/>
            <p:cNvSpPr/>
            <p:nvPr/>
          </p:nvSpPr>
          <p:spPr>
            <a:xfrm>
              <a:off x="2246440" y="966210"/>
              <a:ext cx="651523" cy="821303"/>
            </a:xfrm>
            <a:prstGeom prst="triangle">
              <a:avLst>
                <a:gd name="adj" fmla="val 0"/>
              </a:avLst>
            </a:prstGeom>
            <a:gradFill flip="none" rotWithShape="1">
              <a:gsLst>
                <a:gs pos="37000">
                  <a:srgbClr val="EFEFEF"/>
                </a:gs>
                <a:gs pos="61000">
                  <a:srgbClr val="D2D5D7">
                    <a:alpha val="46000"/>
                  </a:srgbClr>
                </a:gs>
                <a:gs pos="83000">
                  <a:srgbClr val="BCBCBC"/>
                </a:gs>
                <a:gs pos="100000">
                  <a:srgbClr val="A7A8AC"/>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7" name="任意多边形 94"/>
            <p:cNvSpPr/>
            <p:nvPr/>
          </p:nvSpPr>
          <p:spPr>
            <a:xfrm>
              <a:off x="4073541" y="1211134"/>
              <a:ext cx="1136075" cy="1225261"/>
            </a:xfrm>
            <a:custGeom>
              <a:avLst/>
              <a:gdLst>
                <a:gd name="connsiteX0" fmla="*/ 0 w 1511167"/>
                <a:gd name="connsiteY0" fmla="*/ 0 h 1629799"/>
                <a:gd name="connsiteX1" fmla="*/ 490888 w 1511167"/>
                <a:gd name="connsiteY1" fmla="*/ 0 h 1629799"/>
                <a:gd name="connsiteX2" fmla="*/ 755583 w 1511167"/>
                <a:gd name="connsiteY2" fmla="*/ 227553 h 1629799"/>
                <a:gd name="connsiteX3" fmla="*/ 1020278 w 1511167"/>
                <a:gd name="connsiteY3" fmla="*/ 0 h 1629799"/>
                <a:gd name="connsiteX4" fmla="*/ 1511167 w 1511167"/>
                <a:gd name="connsiteY4" fmla="*/ 0 h 1629799"/>
                <a:gd name="connsiteX5" fmla="*/ 1511167 w 1511167"/>
                <a:gd name="connsiteY5" fmla="*/ 1629799 h 1629799"/>
                <a:gd name="connsiteX6" fmla="*/ 0 w 1511167"/>
                <a:gd name="connsiteY6" fmla="*/ 1629799 h 1629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1167" h="1629799">
                  <a:moveTo>
                    <a:pt x="0" y="0"/>
                  </a:moveTo>
                  <a:lnTo>
                    <a:pt x="490888" y="0"/>
                  </a:lnTo>
                  <a:cubicBezTo>
                    <a:pt x="490888" y="125674"/>
                    <a:pt x="609396" y="227553"/>
                    <a:pt x="755583" y="227553"/>
                  </a:cubicBezTo>
                  <a:cubicBezTo>
                    <a:pt x="901770" y="227553"/>
                    <a:pt x="1020278" y="125674"/>
                    <a:pt x="1020278" y="0"/>
                  </a:cubicBezTo>
                  <a:lnTo>
                    <a:pt x="1511167" y="0"/>
                  </a:lnTo>
                  <a:lnTo>
                    <a:pt x="1511167" y="1629799"/>
                  </a:lnTo>
                  <a:lnTo>
                    <a:pt x="0" y="1629799"/>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8" name="任意多边形 87"/>
            <p:cNvSpPr/>
            <p:nvPr/>
          </p:nvSpPr>
          <p:spPr>
            <a:xfrm>
              <a:off x="2023367" y="1283948"/>
              <a:ext cx="1106190" cy="1152446"/>
            </a:xfrm>
            <a:custGeom>
              <a:avLst/>
              <a:gdLst>
                <a:gd name="connsiteX0" fmla="*/ 0 w 1471415"/>
                <a:gd name="connsiteY0" fmla="*/ 0 h 1532944"/>
                <a:gd name="connsiteX1" fmla="*/ 4499 w 1471415"/>
                <a:gd name="connsiteY1" fmla="*/ 0 h 1532944"/>
                <a:gd name="connsiteX2" fmla="*/ 34952 w 1471415"/>
                <a:gd name="connsiteY2" fmla="*/ 56693 h 1532944"/>
                <a:gd name="connsiteX3" fmla="*/ 65405 w 1471415"/>
                <a:gd name="connsiteY3" fmla="*/ 0 h 1532944"/>
                <a:gd name="connsiteX4" fmla="*/ 65434 w 1471415"/>
                <a:gd name="connsiteY4" fmla="*/ 0 h 1532944"/>
                <a:gd name="connsiteX5" fmla="*/ 95888 w 1471415"/>
                <a:gd name="connsiteY5" fmla="*/ 56693 h 1532944"/>
                <a:gd name="connsiteX6" fmla="*/ 126341 w 1471415"/>
                <a:gd name="connsiteY6" fmla="*/ 0 h 1532944"/>
                <a:gd name="connsiteX7" fmla="*/ 126370 w 1471415"/>
                <a:gd name="connsiteY7" fmla="*/ 0 h 1532944"/>
                <a:gd name="connsiteX8" fmla="*/ 156824 w 1471415"/>
                <a:gd name="connsiteY8" fmla="*/ 56693 h 1532944"/>
                <a:gd name="connsiteX9" fmla="*/ 187277 w 1471415"/>
                <a:gd name="connsiteY9" fmla="*/ 0 h 1532944"/>
                <a:gd name="connsiteX10" fmla="*/ 187306 w 1471415"/>
                <a:gd name="connsiteY10" fmla="*/ 0 h 1532944"/>
                <a:gd name="connsiteX11" fmla="*/ 217759 w 1471415"/>
                <a:gd name="connsiteY11" fmla="*/ 56693 h 1532944"/>
                <a:gd name="connsiteX12" fmla="*/ 248213 w 1471415"/>
                <a:gd name="connsiteY12" fmla="*/ 0 h 1532944"/>
                <a:gd name="connsiteX13" fmla="*/ 248242 w 1471415"/>
                <a:gd name="connsiteY13" fmla="*/ 0 h 1532944"/>
                <a:gd name="connsiteX14" fmla="*/ 278695 w 1471415"/>
                <a:gd name="connsiteY14" fmla="*/ 56693 h 1532944"/>
                <a:gd name="connsiteX15" fmla="*/ 309148 w 1471415"/>
                <a:gd name="connsiteY15" fmla="*/ 0 h 1532944"/>
                <a:gd name="connsiteX16" fmla="*/ 309178 w 1471415"/>
                <a:gd name="connsiteY16" fmla="*/ 0 h 1532944"/>
                <a:gd name="connsiteX17" fmla="*/ 339631 w 1471415"/>
                <a:gd name="connsiteY17" fmla="*/ 56693 h 1532944"/>
                <a:gd name="connsiteX18" fmla="*/ 370084 w 1471415"/>
                <a:gd name="connsiteY18" fmla="*/ 0 h 1532944"/>
                <a:gd name="connsiteX19" fmla="*/ 370113 w 1471415"/>
                <a:gd name="connsiteY19" fmla="*/ 0 h 1532944"/>
                <a:gd name="connsiteX20" fmla="*/ 400567 w 1471415"/>
                <a:gd name="connsiteY20" fmla="*/ 56693 h 1532944"/>
                <a:gd name="connsiteX21" fmla="*/ 431020 w 1471415"/>
                <a:gd name="connsiteY21" fmla="*/ 0 h 1532944"/>
                <a:gd name="connsiteX22" fmla="*/ 431049 w 1471415"/>
                <a:gd name="connsiteY22" fmla="*/ 0 h 1532944"/>
                <a:gd name="connsiteX23" fmla="*/ 461502 w 1471415"/>
                <a:gd name="connsiteY23" fmla="*/ 56693 h 1532944"/>
                <a:gd name="connsiteX24" fmla="*/ 491956 w 1471415"/>
                <a:gd name="connsiteY24" fmla="*/ 0 h 1532944"/>
                <a:gd name="connsiteX25" fmla="*/ 491985 w 1471415"/>
                <a:gd name="connsiteY25" fmla="*/ 0 h 1532944"/>
                <a:gd name="connsiteX26" fmla="*/ 522438 w 1471415"/>
                <a:gd name="connsiteY26" fmla="*/ 56693 h 1532944"/>
                <a:gd name="connsiteX27" fmla="*/ 552891 w 1471415"/>
                <a:gd name="connsiteY27" fmla="*/ 0 h 1532944"/>
                <a:gd name="connsiteX28" fmla="*/ 552921 w 1471415"/>
                <a:gd name="connsiteY28" fmla="*/ 0 h 1532944"/>
                <a:gd name="connsiteX29" fmla="*/ 583374 w 1471415"/>
                <a:gd name="connsiteY29" fmla="*/ 56693 h 1532944"/>
                <a:gd name="connsiteX30" fmla="*/ 613827 w 1471415"/>
                <a:gd name="connsiteY30" fmla="*/ 0 h 1532944"/>
                <a:gd name="connsiteX31" fmla="*/ 613856 w 1471415"/>
                <a:gd name="connsiteY31" fmla="*/ 0 h 1532944"/>
                <a:gd name="connsiteX32" fmla="*/ 644310 w 1471415"/>
                <a:gd name="connsiteY32" fmla="*/ 56693 h 1532944"/>
                <a:gd name="connsiteX33" fmla="*/ 674763 w 1471415"/>
                <a:gd name="connsiteY33" fmla="*/ 0 h 1532944"/>
                <a:gd name="connsiteX34" fmla="*/ 674791 w 1471415"/>
                <a:gd name="connsiteY34" fmla="*/ 0 h 1532944"/>
                <a:gd name="connsiteX35" fmla="*/ 705245 w 1471415"/>
                <a:gd name="connsiteY35" fmla="*/ 56693 h 1532944"/>
                <a:gd name="connsiteX36" fmla="*/ 735699 w 1471415"/>
                <a:gd name="connsiteY36" fmla="*/ 0 h 1532944"/>
                <a:gd name="connsiteX37" fmla="*/ 735727 w 1471415"/>
                <a:gd name="connsiteY37" fmla="*/ 0 h 1532944"/>
                <a:gd name="connsiteX38" fmla="*/ 766181 w 1471415"/>
                <a:gd name="connsiteY38" fmla="*/ 56693 h 1532944"/>
                <a:gd name="connsiteX39" fmla="*/ 796634 w 1471415"/>
                <a:gd name="connsiteY39" fmla="*/ 0 h 1532944"/>
                <a:gd name="connsiteX40" fmla="*/ 796663 w 1471415"/>
                <a:gd name="connsiteY40" fmla="*/ 0 h 1532944"/>
                <a:gd name="connsiteX41" fmla="*/ 827117 w 1471415"/>
                <a:gd name="connsiteY41" fmla="*/ 56693 h 1532944"/>
                <a:gd name="connsiteX42" fmla="*/ 857570 w 1471415"/>
                <a:gd name="connsiteY42" fmla="*/ 0 h 1532944"/>
                <a:gd name="connsiteX43" fmla="*/ 857598 w 1471415"/>
                <a:gd name="connsiteY43" fmla="*/ 0 h 1532944"/>
                <a:gd name="connsiteX44" fmla="*/ 888053 w 1471415"/>
                <a:gd name="connsiteY44" fmla="*/ 56693 h 1532944"/>
                <a:gd name="connsiteX45" fmla="*/ 918506 w 1471415"/>
                <a:gd name="connsiteY45" fmla="*/ 0 h 1532944"/>
                <a:gd name="connsiteX46" fmla="*/ 918534 w 1471415"/>
                <a:gd name="connsiteY46" fmla="*/ 0 h 1532944"/>
                <a:gd name="connsiteX47" fmla="*/ 948988 w 1471415"/>
                <a:gd name="connsiteY47" fmla="*/ 56693 h 1532944"/>
                <a:gd name="connsiteX48" fmla="*/ 979442 w 1471415"/>
                <a:gd name="connsiteY48" fmla="*/ 0 h 1532944"/>
                <a:gd name="connsiteX49" fmla="*/ 979470 w 1471415"/>
                <a:gd name="connsiteY49" fmla="*/ 0 h 1532944"/>
                <a:gd name="connsiteX50" fmla="*/ 1009924 w 1471415"/>
                <a:gd name="connsiteY50" fmla="*/ 56693 h 1532944"/>
                <a:gd name="connsiteX51" fmla="*/ 1040377 w 1471415"/>
                <a:gd name="connsiteY51" fmla="*/ 0 h 1532944"/>
                <a:gd name="connsiteX52" fmla="*/ 1040406 w 1471415"/>
                <a:gd name="connsiteY52" fmla="*/ 0 h 1532944"/>
                <a:gd name="connsiteX53" fmla="*/ 1070860 w 1471415"/>
                <a:gd name="connsiteY53" fmla="*/ 56693 h 1532944"/>
                <a:gd name="connsiteX54" fmla="*/ 1101313 w 1471415"/>
                <a:gd name="connsiteY54" fmla="*/ 0 h 1532944"/>
                <a:gd name="connsiteX55" fmla="*/ 1101341 w 1471415"/>
                <a:gd name="connsiteY55" fmla="*/ 0 h 1532944"/>
                <a:gd name="connsiteX56" fmla="*/ 1131796 w 1471415"/>
                <a:gd name="connsiteY56" fmla="*/ 56693 h 1532944"/>
                <a:gd name="connsiteX57" fmla="*/ 1162249 w 1471415"/>
                <a:gd name="connsiteY57" fmla="*/ 0 h 1532944"/>
                <a:gd name="connsiteX58" fmla="*/ 1162277 w 1471415"/>
                <a:gd name="connsiteY58" fmla="*/ 0 h 1532944"/>
                <a:gd name="connsiteX59" fmla="*/ 1192731 w 1471415"/>
                <a:gd name="connsiteY59" fmla="*/ 56693 h 1532944"/>
                <a:gd name="connsiteX60" fmla="*/ 1223185 w 1471415"/>
                <a:gd name="connsiteY60" fmla="*/ 0 h 1532944"/>
                <a:gd name="connsiteX61" fmla="*/ 1223213 w 1471415"/>
                <a:gd name="connsiteY61" fmla="*/ 0 h 1532944"/>
                <a:gd name="connsiteX62" fmla="*/ 1253667 w 1471415"/>
                <a:gd name="connsiteY62" fmla="*/ 56693 h 1532944"/>
                <a:gd name="connsiteX63" fmla="*/ 1284120 w 1471415"/>
                <a:gd name="connsiteY63" fmla="*/ 0 h 1532944"/>
                <a:gd name="connsiteX64" fmla="*/ 1284149 w 1471415"/>
                <a:gd name="connsiteY64" fmla="*/ 0 h 1532944"/>
                <a:gd name="connsiteX65" fmla="*/ 1314603 w 1471415"/>
                <a:gd name="connsiteY65" fmla="*/ 56693 h 1532944"/>
                <a:gd name="connsiteX66" fmla="*/ 1345056 w 1471415"/>
                <a:gd name="connsiteY66" fmla="*/ 0 h 1532944"/>
                <a:gd name="connsiteX67" fmla="*/ 1345084 w 1471415"/>
                <a:gd name="connsiteY67" fmla="*/ 0 h 1532944"/>
                <a:gd name="connsiteX68" fmla="*/ 1375539 w 1471415"/>
                <a:gd name="connsiteY68" fmla="*/ 56693 h 1532944"/>
                <a:gd name="connsiteX69" fmla="*/ 1405992 w 1471415"/>
                <a:gd name="connsiteY69" fmla="*/ 0 h 1532944"/>
                <a:gd name="connsiteX70" fmla="*/ 1406010 w 1471415"/>
                <a:gd name="connsiteY70" fmla="*/ 0 h 1532944"/>
                <a:gd name="connsiteX71" fmla="*/ 1436464 w 1471415"/>
                <a:gd name="connsiteY71" fmla="*/ 56693 h 1532944"/>
                <a:gd name="connsiteX72" fmla="*/ 1466918 w 1471415"/>
                <a:gd name="connsiteY72" fmla="*/ 0 h 1532944"/>
                <a:gd name="connsiteX73" fmla="*/ 1471415 w 1471415"/>
                <a:gd name="connsiteY73" fmla="*/ 0 h 1532944"/>
                <a:gd name="connsiteX74" fmla="*/ 1471415 w 1471415"/>
                <a:gd name="connsiteY74" fmla="*/ 1532944 h 1532944"/>
                <a:gd name="connsiteX75" fmla="*/ 0 w 1471415"/>
                <a:gd name="connsiteY75" fmla="*/ 1532944 h 153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471415" h="1532944">
                  <a:moveTo>
                    <a:pt x="0" y="0"/>
                  </a:moveTo>
                  <a:lnTo>
                    <a:pt x="4499" y="0"/>
                  </a:lnTo>
                  <a:lnTo>
                    <a:pt x="34952" y="56693"/>
                  </a:lnTo>
                  <a:lnTo>
                    <a:pt x="65405" y="0"/>
                  </a:lnTo>
                  <a:lnTo>
                    <a:pt x="65434" y="0"/>
                  </a:lnTo>
                  <a:lnTo>
                    <a:pt x="95888" y="56693"/>
                  </a:lnTo>
                  <a:lnTo>
                    <a:pt x="126341" y="0"/>
                  </a:lnTo>
                  <a:lnTo>
                    <a:pt x="126370" y="0"/>
                  </a:lnTo>
                  <a:lnTo>
                    <a:pt x="156824" y="56693"/>
                  </a:lnTo>
                  <a:lnTo>
                    <a:pt x="187277" y="0"/>
                  </a:lnTo>
                  <a:lnTo>
                    <a:pt x="187306" y="0"/>
                  </a:lnTo>
                  <a:lnTo>
                    <a:pt x="217759" y="56693"/>
                  </a:lnTo>
                  <a:lnTo>
                    <a:pt x="248213" y="0"/>
                  </a:lnTo>
                  <a:lnTo>
                    <a:pt x="248242" y="0"/>
                  </a:lnTo>
                  <a:lnTo>
                    <a:pt x="278695" y="56693"/>
                  </a:lnTo>
                  <a:lnTo>
                    <a:pt x="309148" y="0"/>
                  </a:lnTo>
                  <a:lnTo>
                    <a:pt x="309178" y="0"/>
                  </a:lnTo>
                  <a:lnTo>
                    <a:pt x="339631" y="56693"/>
                  </a:lnTo>
                  <a:lnTo>
                    <a:pt x="370084" y="0"/>
                  </a:lnTo>
                  <a:lnTo>
                    <a:pt x="370113" y="0"/>
                  </a:lnTo>
                  <a:lnTo>
                    <a:pt x="400567" y="56693"/>
                  </a:lnTo>
                  <a:lnTo>
                    <a:pt x="431020" y="0"/>
                  </a:lnTo>
                  <a:lnTo>
                    <a:pt x="431049" y="0"/>
                  </a:lnTo>
                  <a:lnTo>
                    <a:pt x="461502" y="56693"/>
                  </a:lnTo>
                  <a:lnTo>
                    <a:pt x="491956" y="0"/>
                  </a:lnTo>
                  <a:lnTo>
                    <a:pt x="491985" y="0"/>
                  </a:lnTo>
                  <a:lnTo>
                    <a:pt x="522438" y="56693"/>
                  </a:lnTo>
                  <a:lnTo>
                    <a:pt x="552891" y="0"/>
                  </a:lnTo>
                  <a:lnTo>
                    <a:pt x="552921" y="0"/>
                  </a:lnTo>
                  <a:lnTo>
                    <a:pt x="583374" y="56693"/>
                  </a:lnTo>
                  <a:lnTo>
                    <a:pt x="613827" y="0"/>
                  </a:lnTo>
                  <a:lnTo>
                    <a:pt x="613856" y="0"/>
                  </a:lnTo>
                  <a:lnTo>
                    <a:pt x="644310" y="56693"/>
                  </a:lnTo>
                  <a:lnTo>
                    <a:pt x="674763" y="0"/>
                  </a:lnTo>
                  <a:lnTo>
                    <a:pt x="674791" y="0"/>
                  </a:lnTo>
                  <a:lnTo>
                    <a:pt x="705245" y="56693"/>
                  </a:lnTo>
                  <a:lnTo>
                    <a:pt x="735699" y="0"/>
                  </a:lnTo>
                  <a:lnTo>
                    <a:pt x="735727" y="0"/>
                  </a:lnTo>
                  <a:lnTo>
                    <a:pt x="766181" y="56693"/>
                  </a:lnTo>
                  <a:lnTo>
                    <a:pt x="796634" y="0"/>
                  </a:lnTo>
                  <a:lnTo>
                    <a:pt x="796663" y="0"/>
                  </a:lnTo>
                  <a:lnTo>
                    <a:pt x="827117" y="56693"/>
                  </a:lnTo>
                  <a:lnTo>
                    <a:pt x="857570" y="0"/>
                  </a:lnTo>
                  <a:lnTo>
                    <a:pt x="857598" y="0"/>
                  </a:lnTo>
                  <a:lnTo>
                    <a:pt x="888053" y="56693"/>
                  </a:lnTo>
                  <a:lnTo>
                    <a:pt x="918506" y="0"/>
                  </a:lnTo>
                  <a:lnTo>
                    <a:pt x="918534" y="0"/>
                  </a:lnTo>
                  <a:lnTo>
                    <a:pt x="948988" y="56693"/>
                  </a:lnTo>
                  <a:lnTo>
                    <a:pt x="979442" y="0"/>
                  </a:lnTo>
                  <a:lnTo>
                    <a:pt x="979470" y="0"/>
                  </a:lnTo>
                  <a:lnTo>
                    <a:pt x="1009924" y="56693"/>
                  </a:lnTo>
                  <a:lnTo>
                    <a:pt x="1040377" y="0"/>
                  </a:lnTo>
                  <a:lnTo>
                    <a:pt x="1040406" y="0"/>
                  </a:lnTo>
                  <a:lnTo>
                    <a:pt x="1070860" y="56693"/>
                  </a:lnTo>
                  <a:lnTo>
                    <a:pt x="1101313" y="0"/>
                  </a:lnTo>
                  <a:lnTo>
                    <a:pt x="1101341" y="0"/>
                  </a:lnTo>
                  <a:lnTo>
                    <a:pt x="1131796" y="56693"/>
                  </a:lnTo>
                  <a:lnTo>
                    <a:pt x="1162249" y="0"/>
                  </a:lnTo>
                  <a:lnTo>
                    <a:pt x="1162277" y="0"/>
                  </a:lnTo>
                  <a:lnTo>
                    <a:pt x="1192731" y="56693"/>
                  </a:lnTo>
                  <a:lnTo>
                    <a:pt x="1223185" y="0"/>
                  </a:lnTo>
                  <a:lnTo>
                    <a:pt x="1223213" y="0"/>
                  </a:lnTo>
                  <a:lnTo>
                    <a:pt x="1253667" y="56693"/>
                  </a:lnTo>
                  <a:lnTo>
                    <a:pt x="1284120" y="0"/>
                  </a:lnTo>
                  <a:lnTo>
                    <a:pt x="1284149" y="0"/>
                  </a:lnTo>
                  <a:lnTo>
                    <a:pt x="1314603" y="56693"/>
                  </a:lnTo>
                  <a:lnTo>
                    <a:pt x="1345056" y="0"/>
                  </a:lnTo>
                  <a:lnTo>
                    <a:pt x="1345084" y="0"/>
                  </a:lnTo>
                  <a:lnTo>
                    <a:pt x="1375539" y="56693"/>
                  </a:lnTo>
                  <a:lnTo>
                    <a:pt x="1405992" y="0"/>
                  </a:lnTo>
                  <a:lnTo>
                    <a:pt x="1406010" y="0"/>
                  </a:lnTo>
                  <a:lnTo>
                    <a:pt x="1436464" y="56693"/>
                  </a:lnTo>
                  <a:lnTo>
                    <a:pt x="1466918" y="0"/>
                  </a:lnTo>
                  <a:lnTo>
                    <a:pt x="1471415" y="0"/>
                  </a:lnTo>
                  <a:lnTo>
                    <a:pt x="1471415" y="1532944"/>
                  </a:lnTo>
                  <a:lnTo>
                    <a:pt x="0" y="1532944"/>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9" name="任意多边形 89"/>
            <p:cNvSpPr/>
            <p:nvPr/>
          </p:nvSpPr>
          <p:spPr>
            <a:xfrm>
              <a:off x="1099820" y="981839"/>
              <a:ext cx="1136075" cy="1454556"/>
            </a:xfrm>
            <a:custGeom>
              <a:avLst/>
              <a:gdLst>
                <a:gd name="connsiteX0" fmla="*/ 0 w 1511167"/>
                <a:gd name="connsiteY0" fmla="*/ 0 h 1934799"/>
                <a:gd name="connsiteX1" fmla="*/ 490888 w 1511167"/>
                <a:gd name="connsiteY1" fmla="*/ 0 h 1934799"/>
                <a:gd name="connsiteX2" fmla="*/ 755583 w 1511167"/>
                <a:gd name="connsiteY2" fmla="*/ 264695 h 1934799"/>
                <a:gd name="connsiteX3" fmla="*/ 1020278 w 1511167"/>
                <a:gd name="connsiteY3" fmla="*/ 0 h 1934799"/>
                <a:gd name="connsiteX4" fmla="*/ 1511167 w 1511167"/>
                <a:gd name="connsiteY4" fmla="*/ 0 h 1934799"/>
                <a:gd name="connsiteX5" fmla="*/ 1511167 w 1511167"/>
                <a:gd name="connsiteY5" fmla="*/ 1934799 h 1934799"/>
                <a:gd name="connsiteX6" fmla="*/ 0 w 1511167"/>
                <a:gd name="connsiteY6" fmla="*/ 1934799 h 1934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1167" h="1934799">
                  <a:moveTo>
                    <a:pt x="0" y="0"/>
                  </a:moveTo>
                  <a:lnTo>
                    <a:pt x="490888" y="0"/>
                  </a:lnTo>
                  <a:cubicBezTo>
                    <a:pt x="490888" y="146187"/>
                    <a:pt x="609396" y="264695"/>
                    <a:pt x="755583" y="264695"/>
                  </a:cubicBezTo>
                  <a:cubicBezTo>
                    <a:pt x="901770" y="264695"/>
                    <a:pt x="1020278" y="146187"/>
                    <a:pt x="1020278" y="0"/>
                  </a:cubicBezTo>
                  <a:lnTo>
                    <a:pt x="1511167" y="0"/>
                  </a:lnTo>
                  <a:lnTo>
                    <a:pt x="1511167" y="1934799"/>
                  </a:lnTo>
                  <a:lnTo>
                    <a:pt x="0" y="1934799"/>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0" name="任意多边形 91"/>
            <p:cNvSpPr/>
            <p:nvPr/>
          </p:nvSpPr>
          <p:spPr>
            <a:xfrm>
              <a:off x="72287" y="1126562"/>
              <a:ext cx="1136075" cy="1309833"/>
            </a:xfrm>
            <a:custGeom>
              <a:avLst/>
              <a:gdLst>
                <a:gd name="connsiteX0" fmla="*/ 0 w 1511167"/>
                <a:gd name="connsiteY0" fmla="*/ 0 h 1742294"/>
                <a:gd name="connsiteX1" fmla="*/ 1511167 w 1511167"/>
                <a:gd name="connsiteY1" fmla="*/ 0 h 1742294"/>
                <a:gd name="connsiteX2" fmla="*/ 1511167 w 1511167"/>
                <a:gd name="connsiteY2" fmla="*/ 1742294 h 1742294"/>
                <a:gd name="connsiteX3" fmla="*/ 0 w 1511167"/>
                <a:gd name="connsiteY3" fmla="*/ 1742294 h 1742294"/>
              </a:gdLst>
              <a:ahLst/>
              <a:cxnLst>
                <a:cxn ang="0">
                  <a:pos x="connsiteX0" y="connsiteY0"/>
                </a:cxn>
                <a:cxn ang="0">
                  <a:pos x="connsiteX1" y="connsiteY1"/>
                </a:cxn>
                <a:cxn ang="0">
                  <a:pos x="connsiteX2" y="connsiteY2"/>
                </a:cxn>
                <a:cxn ang="0">
                  <a:pos x="connsiteX3" y="connsiteY3"/>
                </a:cxn>
              </a:cxnLst>
              <a:rect l="l" t="t" r="r" b="b"/>
              <a:pathLst>
                <a:path w="1511167" h="1742294">
                  <a:moveTo>
                    <a:pt x="0" y="0"/>
                  </a:moveTo>
                  <a:lnTo>
                    <a:pt x="1511167" y="0"/>
                  </a:lnTo>
                  <a:lnTo>
                    <a:pt x="1511167" y="1742294"/>
                  </a:lnTo>
                  <a:lnTo>
                    <a:pt x="0" y="1742294"/>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任意多边形 81"/>
            <p:cNvSpPr/>
            <p:nvPr/>
          </p:nvSpPr>
          <p:spPr>
            <a:xfrm>
              <a:off x="5000302" y="1050583"/>
              <a:ext cx="1106190" cy="1385812"/>
            </a:xfrm>
            <a:custGeom>
              <a:avLst/>
              <a:gdLst>
                <a:gd name="connsiteX0" fmla="*/ 0 w 1471415"/>
                <a:gd name="connsiteY0" fmla="*/ 0 h 1843359"/>
                <a:gd name="connsiteX1" fmla="*/ 4499 w 1471415"/>
                <a:gd name="connsiteY1" fmla="*/ 0 h 1843359"/>
                <a:gd name="connsiteX2" fmla="*/ 34952 w 1471415"/>
                <a:gd name="connsiteY2" fmla="*/ 56693 h 1843359"/>
                <a:gd name="connsiteX3" fmla="*/ 65405 w 1471415"/>
                <a:gd name="connsiteY3" fmla="*/ 0 h 1843359"/>
                <a:gd name="connsiteX4" fmla="*/ 65434 w 1471415"/>
                <a:gd name="connsiteY4" fmla="*/ 0 h 1843359"/>
                <a:gd name="connsiteX5" fmla="*/ 95888 w 1471415"/>
                <a:gd name="connsiteY5" fmla="*/ 56693 h 1843359"/>
                <a:gd name="connsiteX6" fmla="*/ 126341 w 1471415"/>
                <a:gd name="connsiteY6" fmla="*/ 0 h 1843359"/>
                <a:gd name="connsiteX7" fmla="*/ 126370 w 1471415"/>
                <a:gd name="connsiteY7" fmla="*/ 0 h 1843359"/>
                <a:gd name="connsiteX8" fmla="*/ 156823 w 1471415"/>
                <a:gd name="connsiteY8" fmla="*/ 56693 h 1843359"/>
                <a:gd name="connsiteX9" fmla="*/ 187277 w 1471415"/>
                <a:gd name="connsiteY9" fmla="*/ 0 h 1843359"/>
                <a:gd name="connsiteX10" fmla="*/ 187306 w 1471415"/>
                <a:gd name="connsiteY10" fmla="*/ 0 h 1843359"/>
                <a:gd name="connsiteX11" fmla="*/ 217759 w 1471415"/>
                <a:gd name="connsiteY11" fmla="*/ 56693 h 1843359"/>
                <a:gd name="connsiteX12" fmla="*/ 248212 w 1471415"/>
                <a:gd name="connsiteY12" fmla="*/ 0 h 1843359"/>
                <a:gd name="connsiteX13" fmla="*/ 248242 w 1471415"/>
                <a:gd name="connsiteY13" fmla="*/ 0 h 1843359"/>
                <a:gd name="connsiteX14" fmla="*/ 278695 w 1471415"/>
                <a:gd name="connsiteY14" fmla="*/ 56693 h 1843359"/>
                <a:gd name="connsiteX15" fmla="*/ 309148 w 1471415"/>
                <a:gd name="connsiteY15" fmla="*/ 0 h 1843359"/>
                <a:gd name="connsiteX16" fmla="*/ 309177 w 1471415"/>
                <a:gd name="connsiteY16" fmla="*/ 0 h 1843359"/>
                <a:gd name="connsiteX17" fmla="*/ 339631 w 1471415"/>
                <a:gd name="connsiteY17" fmla="*/ 56693 h 1843359"/>
                <a:gd name="connsiteX18" fmla="*/ 370084 w 1471415"/>
                <a:gd name="connsiteY18" fmla="*/ 0 h 1843359"/>
                <a:gd name="connsiteX19" fmla="*/ 370113 w 1471415"/>
                <a:gd name="connsiteY19" fmla="*/ 0 h 1843359"/>
                <a:gd name="connsiteX20" fmla="*/ 400566 w 1471415"/>
                <a:gd name="connsiteY20" fmla="*/ 56693 h 1843359"/>
                <a:gd name="connsiteX21" fmla="*/ 431020 w 1471415"/>
                <a:gd name="connsiteY21" fmla="*/ 0 h 1843359"/>
                <a:gd name="connsiteX22" fmla="*/ 431049 w 1471415"/>
                <a:gd name="connsiteY22" fmla="*/ 0 h 1843359"/>
                <a:gd name="connsiteX23" fmla="*/ 461502 w 1471415"/>
                <a:gd name="connsiteY23" fmla="*/ 56693 h 1843359"/>
                <a:gd name="connsiteX24" fmla="*/ 491955 w 1471415"/>
                <a:gd name="connsiteY24" fmla="*/ 0 h 1843359"/>
                <a:gd name="connsiteX25" fmla="*/ 491985 w 1471415"/>
                <a:gd name="connsiteY25" fmla="*/ 0 h 1843359"/>
                <a:gd name="connsiteX26" fmla="*/ 522438 w 1471415"/>
                <a:gd name="connsiteY26" fmla="*/ 56693 h 1843359"/>
                <a:gd name="connsiteX27" fmla="*/ 552891 w 1471415"/>
                <a:gd name="connsiteY27" fmla="*/ 0 h 1843359"/>
                <a:gd name="connsiteX28" fmla="*/ 552920 w 1471415"/>
                <a:gd name="connsiteY28" fmla="*/ 0 h 1843359"/>
                <a:gd name="connsiteX29" fmla="*/ 583374 w 1471415"/>
                <a:gd name="connsiteY29" fmla="*/ 56693 h 1843359"/>
                <a:gd name="connsiteX30" fmla="*/ 613827 w 1471415"/>
                <a:gd name="connsiteY30" fmla="*/ 0 h 1843359"/>
                <a:gd name="connsiteX31" fmla="*/ 613856 w 1471415"/>
                <a:gd name="connsiteY31" fmla="*/ 0 h 1843359"/>
                <a:gd name="connsiteX32" fmla="*/ 644309 w 1471415"/>
                <a:gd name="connsiteY32" fmla="*/ 56693 h 1843359"/>
                <a:gd name="connsiteX33" fmla="*/ 674763 w 1471415"/>
                <a:gd name="connsiteY33" fmla="*/ 0 h 1843359"/>
                <a:gd name="connsiteX34" fmla="*/ 674791 w 1471415"/>
                <a:gd name="connsiteY34" fmla="*/ 0 h 1843359"/>
                <a:gd name="connsiteX35" fmla="*/ 705245 w 1471415"/>
                <a:gd name="connsiteY35" fmla="*/ 56693 h 1843359"/>
                <a:gd name="connsiteX36" fmla="*/ 735698 w 1471415"/>
                <a:gd name="connsiteY36" fmla="*/ 0 h 1843359"/>
                <a:gd name="connsiteX37" fmla="*/ 735727 w 1471415"/>
                <a:gd name="connsiteY37" fmla="*/ 0 h 1843359"/>
                <a:gd name="connsiteX38" fmla="*/ 766181 w 1471415"/>
                <a:gd name="connsiteY38" fmla="*/ 56693 h 1843359"/>
                <a:gd name="connsiteX39" fmla="*/ 796634 w 1471415"/>
                <a:gd name="connsiteY39" fmla="*/ 0 h 1843359"/>
                <a:gd name="connsiteX40" fmla="*/ 796662 w 1471415"/>
                <a:gd name="connsiteY40" fmla="*/ 0 h 1843359"/>
                <a:gd name="connsiteX41" fmla="*/ 827117 w 1471415"/>
                <a:gd name="connsiteY41" fmla="*/ 56693 h 1843359"/>
                <a:gd name="connsiteX42" fmla="*/ 857570 w 1471415"/>
                <a:gd name="connsiteY42" fmla="*/ 0 h 1843359"/>
                <a:gd name="connsiteX43" fmla="*/ 857598 w 1471415"/>
                <a:gd name="connsiteY43" fmla="*/ 0 h 1843359"/>
                <a:gd name="connsiteX44" fmla="*/ 888052 w 1471415"/>
                <a:gd name="connsiteY44" fmla="*/ 56693 h 1843359"/>
                <a:gd name="connsiteX45" fmla="*/ 918506 w 1471415"/>
                <a:gd name="connsiteY45" fmla="*/ 0 h 1843359"/>
                <a:gd name="connsiteX46" fmla="*/ 918534 w 1471415"/>
                <a:gd name="connsiteY46" fmla="*/ 0 h 1843359"/>
                <a:gd name="connsiteX47" fmla="*/ 948988 w 1471415"/>
                <a:gd name="connsiteY47" fmla="*/ 56693 h 1843359"/>
                <a:gd name="connsiteX48" fmla="*/ 979441 w 1471415"/>
                <a:gd name="connsiteY48" fmla="*/ 0 h 1843359"/>
                <a:gd name="connsiteX49" fmla="*/ 979470 w 1471415"/>
                <a:gd name="connsiteY49" fmla="*/ 0 h 1843359"/>
                <a:gd name="connsiteX50" fmla="*/ 1009924 w 1471415"/>
                <a:gd name="connsiteY50" fmla="*/ 56693 h 1843359"/>
                <a:gd name="connsiteX51" fmla="*/ 1040377 w 1471415"/>
                <a:gd name="connsiteY51" fmla="*/ 0 h 1843359"/>
                <a:gd name="connsiteX52" fmla="*/ 1040405 w 1471415"/>
                <a:gd name="connsiteY52" fmla="*/ 0 h 1843359"/>
                <a:gd name="connsiteX53" fmla="*/ 1070860 w 1471415"/>
                <a:gd name="connsiteY53" fmla="*/ 56693 h 1843359"/>
                <a:gd name="connsiteX54" fmla="*/ 1101313 w 1471415"/>
                <a:gd name="connsiteY54" fmla="*/ 0 h 1843359"/>
                <a:gd name="connsiteX55" fmla="*/ 1101341 w 1471415"/>
                <a:gd name="connsiteY55" fmla="*/ 0 h 1843359"/>
                <a:gd name="connsiteX56" fmla="*/ 1131795 w 1471415"/>
                <a:gd name="connsiteY56" fmla="*/ 56693 h 1843359"/>
                <a:gd name="connsiteX57" fmla="*/ 1162249 w 1471415"/>
                <a:gd name="connsiteY57" fmla="*/ 0 h 1843359"/>
                <a:gd name="connsiteX58" fmla="*/ 1162277 w 1471415"/>
                <a:gd name="connsiteY58" fmla="*/ 0 h 1843359"/>
                <a:gd name="connsiteX59" fmla="*/ 1192731 w 1471415"/>
                <a:gd name="connsiteY59" fmla="*/ 56693 h 1843359"/>
                <a:gd name="connsiteX60" fmla="*/ 1223184 w 1471415"/>
                <a:gd name="connsiteY60" fmla="*/ 0 h 1843359"/>
                <a:gd name="connsiteX61" fmla="*/ 1223213 w 1471415"/>
                <a:gd name="connsiteY61" fmla="*/ 0 h 1843359"/>
                <a:gd name="connsiteX62" fmla="*/ 1253667 w 1471415"/>
                <a:gd name="connsiteY62" fmla="*/ 56693 h 1843359"/>
                <a:gd name="connsiteX63" fmla="*/ 1284120 w 1471415"/>
                <a:gd name="connsiteY63" fmla="*/ 0 h 1843359"/>
                <a:gd name="connsiteX64" fmla="*/ 1284148 w 1471415"/>
                <a:gd name="connsiteY64" fmla="*/ 0 h 1843359"/>
                <a:gd name="connsiteX65" fmla="*/ 1314603 w 1471415"/>
                <a:gd name="connsiteY65" fmla="*/ 56693 h 1843359"/>
                <a:gd name="connsiteX66" fmla="*/ 1345056 w 1471415"/>
                <a:gd name="connsiteY66" fmla="*/ 0 h 1843359"/>
                <a:gd name="connsiteX67" fmla="*/ 1345084 w 1471415"/>
                <a:gd name="connsiteY67" fmla="*/ 0 h 1843359"/>
                <a:gd name="connsiteX68" fmla="*/ 1375538 w 1471415"/>
                <a:gd name="connsiteY68" fmla="*/ 56693 h 1843359"/>
                <a:gd name="connsiteX69" fmla="*/ 1405992 w 1471415"/>
                <a:gd name="connsiteY69" fmla="*/ 0 h 1843359"/>
                <a:gd name="connsiteX70" fmla="*/ 1406010 w 1471415"/>
                <a:gd name="connsiteY70" fmla="*/ 0 h 1843359"/>
                <a:gd name="connsiteX71" fmla="*/ 1436464 w 1471415"/>
                <a:gd name="connsiteY71" fmla="*/ 56693 h 1843359"/>
                <a:gd name="connsiteX72" fmla="*/ 1466918 w 1471415"/>
                <a:gd name="connsiteY72" fmla="*/ 0 h 1843359"/>
                <a:gd name="connsiteX73" fmla="*/ 1471415 w 1471415"/>
                <a:gd name="connsiteY73" fmla="*/ 0 h 1843359"/>
                <a:gd name="connsiteX74" fmla="*/ 1471415 w 1471415"/>
                <a:gd name="connsiteY74" fmla="*/ 1843359 h 1843359"/>
                <a:gd name="connsiteX75" fmla="*/ 0 w 1471415"/>
                <a:gd name="connsiteY75" fmla="*/ 1843359 h 184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471415" h="1843359">
                  <a:moveTo>
                    <a:pt x="0" y="0"/>
                  </a:moveTo>
                  <a:lnTo>
                    <a:pt x="4499" y="0"/>
                  </a:lnTo>
                  <a:lnTo>
                    <a:pt x="34952" y="56693"/>
                  </a:lnTo>
                  <a:lnTo>
                    <a:pt x="65405" y="0"/>
                  </a:lnTo>
                  <a:lnTo>
                    <a:pt x="65434" y="0"/>
                  </a:lnTo>
                  <a:lnTo>
                    <a:pt x="95888" y="56693"/>
                  </a:lnTo>
                  <a:lnTo>
                    <a:pt x="126341" y="0"/>
                  </a:lnTo>
                  <a:lnTo>
                    <a:pt x="126370" y="0"/>
                  </a:lnTo>
                  <a:lnTo>
                    <a:pt x="156823" y="56693"/>
                  </a:lnTo>
                  <a:lnTo>
                    <a:pt x="187277" y="0"/>
                  </a:lnTo>
                  <a:lnTo>
                    <a:pt x="187306" y="0"/>
                  </a:lnTo>
                  <a:lnTo>
                    <a:pt x="217759" y="56693"/>
                  </a:lnTo>
                  <a:lnTo>
                    <a:pt x="248212" y="0"/>
                  </a:lnTo>
                  <a:lnTo>
                    <a:pt x="248242" y="0"/>
                  </a:lnTo>
                  <a:lnTo>
                    <a:pt x="278695" y="56693"/>
                  </a:lnTo>
                  <a:lnTo>
                    <a:pt x="309148" y="0"/>
                  </a:lnTo>
                  <a:lnTo>
                    <a:pt x="309177" y="0"/>
                  </a:lnTo>
                  <a:lnTo>
                    <a:pt x="339631" y="56693"/>
                  </a:lnTo>
                  <a:lnTo>
                    <a:pt x="370084" y="0"/>
                  </a:lnTo>
                  <a:lnTo>
                    <a:pt x="370113" y="0"/>
                  </a:lnTo>
                  <a:lnTo>
                    <a:pt x="400566" y="56693"/>
                  </a:lnTo>
                  <a:lnTo>
                    <a:pt x="431020" y="0"/>
                  </a:lnTo>
                  <a:lnTo>
                    <a:pt x="431049" y="0"/>
                  </a:lnTo>
                  <a:lnTo>
                    <a:pt x="461502" y="56693"/>
                  </a:lnTo>
                  <a:lnTo>
                    <a:pt x="491955" y="0"/>
                  </a:lnTo>
                  <a:lnTo>
                    <a:pt x="491985" y="0"/>
                  </a:lnTo>
                  <a:lnTo>
                    <a:pt x="522438" y="56693"/>
                  </a:lnTo>
                  <a:lnTo>
                    <a:pt x="552891" y="0"/>
                  </a:lnTo>
                  <a:lnTo>
                    <a:pt x="552920" y="0"/>
                  </a:lnTo>
                  <a:lnTo>
                    <a:pt x="583374" y="56693"/>
                  </a:lnTo>
                  <a:lnTo>
                    <a:pt x="613827" y="0"/>
                  </a:lnTo>
                  <a:lnTo>
                    <a:pt x="613856" y="0"/>
                  </a:lnTo>
                  <a:lnTo>
                    <a:pt x="644309" y="56693"/>
                  </a:lnTo>
                  <a:lnTo>
                    <a:pt x="674763" y="0"/>
                  </a:lnTo>
                  <a:lnTo>
                    <a:pt x="674791" y="0"/>
                  </a:lnTo>
                  <a:lnTo>
                    <a:pt x="705245" y="56693"/>
                  </a:lnTo>
                  <a:lnTo>
                    <a:pt x="735698" y="0"/>
                  </a:lnTo>
                  <a:lnTo>
                    <a:pt x="735727" y="0"/>
                  </a:lnTo>
                  <a:lnTo>
                    <a:pt x="766181" y="56693"/>
                  </a:lnTo>
                  <a:lnTo>
                    <a:pt x="796634" y="0"/>
                  </a:lnTo>
                  <a:lnTo>
                    <a:pt x="796662" y="0"/>
                  </a:lnTo>
                  <a:lnTo>
                    <a:pt x="827117" y="56693"/>
                  </a:lnTo>
                  <a:lnTo>
                    <a:pt x="857570" y="0"/>
                  </a:lnTo>
                  <a:lnTo>
                    <a:pt x="857598" y="0"/>
                  </a:lnTo>
                  <a:lnTo>
                    <a:pt x="888052" y="56693"/>
                  </a:lnTo>
                  <a:lnTo>
                    <a:pt x="918506" y="0"/>
                  </a:lnTo>
                  <a:lnTo>
                    <a:pt x="918534" y="0"/>
                  </a:lnTo>
                  <a:lnTo>
                    <a:pt x="948988" y="56693"/>
                  </a:lnTo>
                  <a:lnTo>
                    <a:pt x="979441" y="0"/>
                  </a:lnTo>
                  <a:lnTo>
                    <a:pt x="979470" y="0"/>
                  </a:lnTo>
                  <a:lnTo>
                    <a:pt x="1009924" y="56693"/>
                  </a:lnTo>
                  <a:lnTo>
                    <a:pt x="1040377" y="0"/>
                  </a:lnTo>
                  <a:lnTo>
                    <a:pt x="1040405" y="0"/>
                  </a:lnTo>
                  <a:lnTo>
                    <a:pt x="1070860" y="56693"/>
                  </a:lnTo>
                  <a:lnTo>
                    <a:pt x="1101313" y="0"/>
                  </a:lnTo>
                  <a:lnTo>
                    <a:pt x="1101341" y="0"/>
                  </a:lnTo>
                  <a:lnTo>
                    <a:pt x="1131795" y="56693"/>
                  </a:lnTo>
                  <a:lnTo>
                    <a:pt x="1162249" y="0"/>
                  </a:lnTo>
                  <a:lnTo>
                    <a:pt x="1162277" y="0"/>
                  </a:lnTo>
                  <a:lnTo>
                    <a:pt x="1192731" y="56693"/>
                  </a:lnTo>
                  <a:lnTo>
                    <a:pt x="1223184" y="0"/>
                  </a:lnTo>
                  <a:lnTo>
                    <a:pt x="1223213" y="0"/>
                  </a:lnTo>
                  <a:lnTo>
                    <a:pt x="1253667" y="56693"/>
                  </a:lnTo>
                  <a:lnTo>
                    <a:pt x="1284120" y="0"/>
                  </a:lnTo>
                  <a:lnTo>
                    <a:pt x="1284148" y="0"/>
                  </a:lnTo>
                  <a:lnTo>
                    <a:pt x="1314603" y="56693"/>
                  </a:lnTo>
                  <a:lnTo>
                    <a:pt x="1345056" y="0"/>
                  </a:lnTo>
                  <a:lnTo>
                    <a:pt x="1345084" y="0"/>
                  </a:lnTo>
                  <a:lnTo>
                    <a:pt x="1375538" y="56693"/>
                  </a:lnTo>
                  <a:lnTo>
                    <a:pt x="1405992" y="0"/>
                  </a:lnTo>
                  <a:lnTo>
                    <a:pt x="1406010" y="0"/>
                  </a:lnTo>
                  <a:lnTo>
                    <a:pt x="1436464" y="56693"/>
                  </a:lnTo>
                  <a:lnTo>
                    <a:pt x="1466918" y="0"/>
                  </a:lnTo>
                  <a:lnTo>
                    <a:pt x="1471415" y="0"/>
                  </a:lnTo>
                  <a:lnTo>
                    <a:pt x="1471415" y="1843359"/>
                  </a:lnTo>
                  <a:lnTo>
                    <a:pt x="0" y="1843359"/>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22" name="任意多边形 85"/>
            <p:cNvSpPr/>
            <p:nvPr/>
          </p:nvSpPr>
          <p:spPr>
            <a:xfrm>
              <a:off x="3028555" y="1419626"/>
              <a:ext cx="1136075" cy="1016769"/>
            </a:xfrm>
            <a:custGeom>
              <a:avLst/>
              <a:gdLst>
                <a:gd name="connsiteX0" fmla="*/ 0 w 1511167"/>
                <a:gd name="connsiteY0" fmla="*/ 0 h 1352471"/>
                <a:gd name="connsiteX1" fmla="*/ 1511167 w 1511167"/>
                <a:gd name="connsiteY1" fmla="*/ 0 h 1352471"/>
                <a:gd name="connsiteX2" fmla="*/ 1511167 w 1511167"/>
                <a:gd name="connsiteY2" fmla="*/ 247410 h 1352471"/>
                <a:gd name="connsiteX3" fmla="*/ 1489511 w 1511167"/>
                <a:gd name="connsiteY3" fmla="*/ 243038 h 1352471"/>
                <a:gd name="connsiteX4" fmla="*/ 1388445 w 1511167"/>
                <a:gd name="connsiteY4" fmla="*/ 344104 h 1352471"/>
                <a:gd name="connsiteX5" fmla="*/ 1489511 w 1511167"/>
                <a:gd name="connsiteY5" fmla="*/ 445170 h 1352471"/>
                <a:gd name="connsiteX6" fmla="*/ 1511167 w 1511167"/>
                <a:gd name="connsiteY6" fmla="*/ 440798 h 1352471"/>
                <a:gd name="connsiteX7" fmla="*/ 1511167 w 1511167"/>
                <a:gd name="connsiteY7" fmla="*/ 1352471 h 1352471"/>
                <a:gd name="connsiteX8" fmla="*/ 0 w 1511167"/>
                <a:gd name="connsiteY8" fmla="*/ 1352471 h 1352471"/>
                <a:gd name="connsiteX9" fmla="*/ 0 w 1511167"/>
                <a:gd name="connsiteY9" fmla="*/ 440798 h 1352471"/>
                <a:gd name="connsiteX10" fmla="*/ 21657 w 1511167"/>
                <a:gd name="connsiteY10" fmla="*/ 445170 h 1352471"/>
                <a:gd name="connsiteX11" fmla="*/ 122723 w 1511167"/>
                <a:gd name="connsiteY11" fmla="*/ 344104 h 1352471"/>
                <a:gd name="connsiteX12" fmla="*/ 21657 w 1511167"/>
                <a:gd name="connsiteY12" fmla="*/ 243038 h 1352471"/>
                <a:gd name="connsiteX13" fmla="*/ 0 w 1511167"/>
                <a:gd name="connsiteY13" fmla="*/ 247411 h 1352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1167" h="1352471">
                  <a:moveTo>
                    <a:pt x="0" y="0"/>
                  </a:moveTo>
                  <a:lnTo>
                    <a:pt x="1511167" y="0"/>
                  </a:lnTo>
                  <a:lnTo>
                    <a:pt x="1511167" y="247410"/>
                  </a:lnTo>
                  <a:lnTo>
                    <a:pt x="1489511" y="243038"/>
                  </a:lnTo>
                  <a:cubicBezTo>
                    <a:pt x="1433694" y="243038"/>
                    <a:pt x="1388445" y="288287"/>
                    <a:pt x="1388445" y="344104"/>
                  </a:cubicBezTo>
                  <a:cubicBezTo>
                    <a:pt x="1388445" y="399921"/>
                    <a:pt x="1433694" y="445170"/>
                    <a:pt x="1489511" y="445170"/>
                  </a:cubicBezTo>
                  <a:lnTo>
                    <a:pt x="1511167" y="440798"/>
                  </a:lnTo>
                  <a:lnTo>
                    <a:pt x="1511167" y="1352471"/>
                  </a:lnTo>
                  <a:lnTo>
                    <a:pt x="0" y="1352471"/>
                  </a:lnTo>
                  <a:lnTo>
                    <a:pt x="0" y="440798"/>
                  </a:lnTo>
                  <a:lnTo>
                    <a:pt x="21657" y="445170"/>
                  </a:lnTo>
                  <a:cubicBezTo>
                    <a:pt x="77474" y="445170"/>
                    <a:pt x="122723" y="399921"/>
                    <a:pt x="122723" y="344104"/>
                  </a:cubicBezTo>
                  <a:cubicBezTo>
                    <a:pt x="122723" y="288287"/>
                    <a:pt x="77474" y="243038"/>
                    <a:pt x="21657" y="243038"/>
                  </a:cubicBezTo>
                  <a:lnTo>
                    <a:pt x="0" y="247411"/>
                  </a:lnTo>
                  <a:close/>
                </a:path>
              </a:pathLst>
            </a:custGeom>
            <a:solidFill>
              <a:srgbClr val="EFEFEF"/>
            </a:solidFill>
            <a:ln w="38100">
              <a:solidFill>
                <a:srgbClr val="3369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矩形 22"/>
            <p:cNvSpPr/>
            <p:nvPr/>
          </p:nvSpPr>
          <p:spPr>
            <a:xfrm>
              <a:off x="-21783" y="2414573"/>
              <a:ext cx="9165782" cy="1656609"/>
            </a:xfrm>
            <a:prstGeom prst="rect">
              <a:avLst/>
            </a:pr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4" name="任意多边形 99"/>
            <p:cNvSpPr/>
            <p:nvPr/>
          </p:nvSpPr>
          <p:spPr>
            <a:xfrm>
              <a:off x="-21782" y="4064936"/>
              <a:ext cx="9165782" cy="608664"/>
            </a:xfrm>
            <a:custGeom>
              <a:avLst/>
              <a:gdLst>
                <a:gd name="connsiteX0" fmla="*/ 0 w 12192001"/>
                <a:gd name="connsiteY0" fmla="*/ 0 h 809624"/>
                <a:gd name="connsiteX1" fmla="*/ 12192001 w 12192001"/>
                <a:gd name="connsiteY1" fmla="*/ 0 h 809624"/>
                <a:gd name="connsiteX2" fmla="*/ 12192001 w 12192001"/>
                <a:gd name="connsiteY2" fmla="*/ 512756 h 809624"/>
                <a:gd name="connsiteX3" fmla="*/ 11895133 w 12192001"/>
                <a:gd name="connsiteY3" fmla="*/ 809624 h 809624"/>
                <a:gd name="connsiteX4" fmla="*/ 296868 w 12192001"/>
                <a:gd name="connsiteY4" fmla="*/ 809624 h 809624"/>
                <a:gd name="connsiteX5" fmla="*/ 0 w 12192001"/>
                <a:gd name="connsiteY5" fmla="*/ 512756 h 80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1" h="809624">
                  <a:moveTo>
                    <a:pt x="0" y="0"/>
                  </a:moveTo>
                  <a:lnTo>
                    <a:pt x="12192001" y="0"/>
                  </a:lnTo>
                  <a:lnTo>
                    <a:pt x="12192001" y="512756"/>
                  </a:lnTo>
                  <a:cubicBezTo>
                    <a:pt x="12192001" y="676712"/>
                    <a:pt x="12059089" y="809624"/>
                    <a:pt x="11895133" y="809624"/>
                  </a:cubicBezTo>
                  <a:lnTo>
                    <a:pt x="296868" y="809624"/>
                  </a:lnTo>
                  <a:cubicBezTo>
                    <a:pt x="132912" y="809624"/>
                    <a:pt x="0" y="676712"/>
                    <a:pt x="0" y="512756"/>
                  </a:cubicBezTo>
                  <a:close/>
                </a:path>
              </a:pathLst>
            </a:cu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圆角矩形 71"/>
            <p:cNvSpPr/>
            <p:nvPr/>
          </p:nvSpPr>
          <p:spPr>
            <a:xfrm>
              <a:off x="7579322" y="361450"/>
              <a:ext cx="1143311" cy="727232"/>
            </a:xfrm>
            <a:prstGeom prst="roundRect">
              <a:avLst/>
            </a:prstGeom>
            <a:solidFill>
              <a:srgbClr val="336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五角星 72"/>
            <p:cNvSpPr/>
            <p:nvPr/>
          </p:nvSpPr>
          <p:spPr>
            <a:xfrm>
              <a:off x="7724644" y="806154"/>
              <a:ext cx="202797" cy="202797"/>
            </a:xfrm>
            <a:prstGeom prst="star5">
              <a:avLst>
                <a:gd name="adj" fmla="val 30394"/>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五角星 73"/>
            <p:cNvSpPr/>
            <p:nvPr/>
          </p:nvSpPr>
          <p:spPr>
            <a:xfrm>
              <a:off x="8049579" y="806154"/>
              <a:ext cx="202797" cy="202797"/>
            </a:xfrm>
            <a:prstGeom prst="star5">
              <a:avLst>
                <a:gd name="adj" fmla="val 30394"/>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五角星 74"/>
            <p:cNvSpPr/>
            <p:nvPr/>
          </p:nvSpPr>
          <p:spPr>
            <a:xfrm>
              <a:off x="8374514" y="806154"/>
              <a:ext cx="202797" cy="202797"/>
            </a:xfrm>
            <a:prstGeom prst="star5">
              <a:avLst>
                <a:gd name="adj" fmla="val 30394"/>
                <a:gd name="hf" fmla="val 105146"/>
                <a:gd name="vf" fmla="val 11055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9" name="文本框 76"/>
            <p:cNvSpPr txBox="1"/>
            <p:nvPr/>
          </p:nvSpPr>
          <p:spPr>
            <a:xfrm>
              <a:off x="7679452" y="367224"/>
              <a:ext cx="938077" cy="461665"/>
            </a:xfrm>
            <a:prstGeom prst="rect">
              <a:avLst/>
            </a:prstGeom>
            <a:noFill/>
          </p:spPr>
          <p:txBody>
            <a:bodyPr wrap="non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dirty="0">
                  <a:solidFill>
                    <a:schemeClr val="bg1"/>
                  </a:solidFill>
                </a:rPr>
                <a:t>20XX</a:t>
              </a:r>
              <a:endParaRPr lang="zh-CN" altLang="en-US" sz="2400" b="1" dirty="0">
                <a:solidFill>
                  <a:schemeClr val="bg1"/>
                </a:solidFill>
              </a:endParaRPr>
            </a:p>
          </p:txBody>
        </p:sp>
        <p:sp>
          <p:nvSpPr>
            <p:cNvPr id="30" name="椭圆 29"/>
            <p:cNvSpPr/>
            <p:nvPr/>
          </p:nvSpPr>
          <p:spPr>
            <a:xfrm>
              <a:off x="8318660" y="117230"/>
              <a:ext cx="157140" cy="157140"/>
            </a:xfrm>
            <a:prstGeom prst="ellipse">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椭圆 30"/>
            <p:cNvSpPr/>
            <p:nvPr/>
          </p:nvSpPr>
          <p:spPr>
            <a:xfrm>
              <a:off x="7742611" y="108460"/>
              <a:ext cx="157140" cy="157140"/>
            </a:xfrm>
            <a:prstGeom prst="ellipse">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圆角矩形 79"/>
            <p:cNvSpPr/>
            <p:nvPr/>
          </p:nvSpPr>
          <p:spPr>
            <a:xfrm>
              <a:off x="7579322" y="143537"/>
              <a:ext cx="1143311" cy="68592"/>
            </a:xfrm>
            <a:prstGeom prst="roundRect">
              <a:avLst>
                <a:gd name="adj" fmla="val 50000"/>
              </a:avLst>
            </a:prstGeom>
            <a:solidFill>
              <a:srgbClr val="33AA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文本框 101"/>
            <p:cNvSpPr txBox="1"/>
            <p:nvPr/>
          </p:nvSpPr>
          <p:spPr>
            <a:xfrm>
              <a:off x="323852" y="2694428"/>
              <a:ext cx="8635885" cy="76835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b="1" dirty="0">
                  <a:solidFill>
                    <a:schemeClr val="bg1"/>
                  </a:solidFill>
                  <a:latin typeface="微软雅黑" panose="020B0503020204020204" charset="-122"/>
                  <a:ea typeface="微软雅黑" panose="020B0503020204020204" charset="-122"/>
                </a:rPr>
                <a:t>演示完毕 谢谢欣赏</a:t>
              </a:r>
            </a:p>
          </p:txBody>
        </p:sp>
        <p:sp>
          <p:nvSpPr>
            <p:cNvPr id="34" name="文本框 102"/>
            <p:cNvSpPr txBox="1"/>
            <p:nvPr/>
          </p:nvSpPr>
          <p:spPr>
            <a:xfrm>
              <a:off x="371275" y="3462554"/>
              <a:ext cx="6489584" cy="368300"/>
            </a:xfrm>
            <a:prstGeom prst="rect">
              <a:avLst/>
            </a:prstGeom>
            <a:noFill/>
          </p:spPr>
          <p:txBody>
            <a:bodyPr wrap="square" rtlCol="0"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bg1"/>
                  </a:solidFill>
                  <a:latin typeface="微软雅黑" panose="020B0503020204020204" charset="-122"/>
                  <a:ea typeface="微软雅黑" panose="020B0503020204020204" charset="-122"/>
                </a:rPr>
                <a:t>企业名称：</a:t>
              </a:r>
              <a:r>
                <a:rPr lang="en-US" altLang="zh-CN" dirty="0">
                  <a:solidFill>
                    <a:schemeClr val="bg1"/>
                  </a:solidFill>
                  <a:latin typeface="微软雅黑" panose="020B0503020204020204" charset="-122"/>
                  <a:ea typeface="微软雅黑" panose="020B0503020204020204" charset="-122"/>
                </a:rPr>
                <a:t>xxx   </a:t>
              </a:r>
              <a:r>
                <a:rPr lang="zh-CN" altLang="en-US" dirty="0">
                  <a:solidFill>
                    <a:schemeClr val="bg1"/>
                  </a:solidFill>
                  <a:latin typeface="微软雅黑" panose="020B0503020204020204" charset="-122"/>
                  <a:ea typeface="微软雅黑" panose="020B0503020204020204" charset="-122"/>
                </a:rPr>
                <a:t>部门：</a:t>
              </a:r>
              <a:r>
                <a:rPr lang="en-US" altLang="zh-CN" dirty="0">
                  <a:solidFill>
                    <a:schemeClr val="bg1"/>
                  </a:solidFill>
                  <a:latin typeface="微软雅黑" panose="020B0503020204020204" charset="-122"/>
                  <a:ea typeface="微软雅黑" panose="020B0503020204020204" charset="-122"/>
                </a:rPr>
                <a:t>xxx   </a:t>
              </a:r>
              <a:r>
                <a:rPr lang="zh-CN" altLang="en-US" dirty="0">
                  <a:solidFill>
                    <a:schemeClr val="bg1"/>
                  </a:solidFill>
                  <a:latin typeface="微软雅黑" panose="020B0503020204020204" charset="-122"/>
                  <a:ea typeface="微软雅黑" panose="020B0503020204020204" charset="-122"/>
                </a:rPr>
                <a:t>汇报人：博龙图</a:t>
              </a:r>
            </a:p>
          </p:txBody>
        </p:sp>
        <p:sp>
          <p:nvSpPr>
            <p:cNvPr id="35" name="Shape 3861"/>
            <p:cNvSpPr/>
            <p:nvPr/>
          </p:nvSpPr>
          <p:spPr>
            <a:xfrm>
              <a:off x="2404649" y="1554044"/>
              <a:ext cx="343627" cy="419989"/>
            </a:xfrm>
            <a:custGeom>
              <a:avLst/>
              <a:gdLst/>
              <a:ahLst/>
              <a:cxnLst/>
              <a:rect l="0" t="0" r="0" b="0"/>
              <a:pathLst>
                <a:path w="120000" h="120000" extrusionOk="0">
                  <a:moveTo>
                    <a:pt x="73333" y="92727"/>
                  </a:moveTo>
                  <a:lnTo>
                    <a:pt x="86666" y="92727"/>
                  </a:lnTo>
                  <a:lnTo>
                    <a:pt x="86666" y="81816"/>
                  </a:lnTo>
                  <a:lnTo>
                    <a:pt x="73333" y="81816"/>
                  </a:lnTo>
                  <a:cubicBezTo>
                    <a:pt x="73333" y="81816"/>
                    <a:pt x="73333" y="92727"/>
                    <a:pt x="73333" y="92727"/>
                  </a:cubicBezTo>
                  <a:close/>
                  <a:moveTo>
                    <a:pt x="53333" y="60000"/>
                  </a:moveTo>
                  <a:lnTo>
                    <a:pt x="66666" y="60000"/>
                  </a:lnTo>
                  <a:lnTo>
                    <a:pt x="66666" y="49088"/>
                  </a:lnTo>
                  <a:lnTo>
                    <a:pt x="53333" y="49088"/>
                  </a:lnTo>
                  <a:cubicBezTo>
                    <a:pt x="53333" y="49088"/>
                    <a:pt x="53333" y="60000"/>
                    <a:pt x="53333" y="60000"/>
                  </a:cubicBezTo>
                  <a:close/>
                  <a:moveTo>
                    <a:pt x="73333" y="109088"/>
                  </a:moveTo>
                  <a:lnTo>
                    <a:pt x="86666" y="109088"/>
                  </a:lnTo>
                  <a:lnTo>
                    <a:pt x="86666" y="98183"/>
                  </a:lnTo>
                  <a:lnTo>
                    <a:pt x="73333" y="98183"/>
                  </a:lnTo>
                  <a:cubicBezTo>
                    <a:pt x="73333" y="98183"/>
                    <a:pt x="73333" y="109088"/>
                    <a:pt x="73333" y="109088"/>
                  </a:cubicBezTo>
                  <a:close/>
                  <a:moveTo>
                    <a:pt x="73333" y="76361"/>
                  </a:moveTo>
                  <a:lnTo>
                    <a:pt x="86666" y="76361"/>
                  </a:lnTo>
                  <a:lnTo>
                    <a:pt x="86666" y="65455"/>
                  </a:lnTo>
                  <a:lnTo>
                    <a:pt x="73333" y="65455"/>
                  </a:lnTo>
                  <a:cubicBezTo>
                    <a:pt x="73333" y="65455"/>
                    <a:pt x="73333" y="76361"/>
                    <a:pt x="73333" y="76361"/>
                  </a:cubicBezTo>
                  <a:close/>
                  <a:moveTo>
                    <a:pt x="93333" y="60000"/>
                  </a:moveTo>
                  <a:lnTo>
                    <a:pt x="106666" y="60000"/>
                  </a:lnTo>
                  <a:lnTo>
                    <a:pt x="106666" y="49088"/>
                  </a:lnTo>
                  <a:lnTo>
                    <a:pt x="93333" y="49088"/>
                  </a:lnTo>
                  <a:cubicBezTo>
                    <a:pt x="93333" y="49088"/>
                    <a:pt x="93333" y="60000"/>
                    <a:pt x="93333" y="60000"/>
                  </a:cubicBezTo>
                  <a:close/>
                  <a:moveTo>
                    <a:pt x="113333" y="109088"/>
                  </a:moveTo>
                  <a:cubicBezTo>
                    <a:pt x="113333" y="112100"/>
                    <a:pt x="110344" y="114544"/>
                    <a:pt x="106666" y="114544"/>
                  </a:cubicBezTo>
                  <a:lnTo>
                    <a:pt x="13333" y="114544"/>
                  </a:lnTo>
                  <a:cubicBezTo>
                    <a:pt x="9655" y="114544"/>
                    <a:pt x="6666" y="112100"/>
                    <a:pt x="6666" y="109088"/>
                  </a:cubicBezTo>
                  <a:lnTo>
                    <a:pt x="6666" y="10911"/>
                  </a:lnTo>
                  <a:cubicBezTo>
                    <a:pt x="6666" y="7900"/>
                    <a:pt x="9655" y="5455"/>
                    <a:pt x="13333" y="5455"/>
                  </a:cubicBezTo>
                  <a:lnTo>
                    <a:pt x="106666" y="5455"/>
                  </a:lnTo>
                  <a:cubicBezTo>
                    <a:pt x="110344" y="5455"/>
                    <a:pt x="113333" y="7900"/>
                    <a:pt x="113333" y="10911"/>
                  </a:cubicBezTo>
                  <a:cubicBezTo>
                    <a:pt x="113333" y="10911"/>
                    <a:pt x="113333" y="109088"/>
                    <a:pt x="113333" y="109088"/>
                  </a:cubicBezTo>
                  <a:close/>
                  <a:moveTo>
                    <a:pt x="106666" y="0"/>
                  </a:moveTo>
                  <a:lnTo>
                    <a:pt x="13333" y="0"/>
                  </a:lnTo>
                  <a:cubicBezTo>
                    <a:pt x="5972" y="0"/>
                    <a:pt x="0" y="4883"/>
                    <a:pt x="0" y="10911"/>
                  </a:cubicBezTo>
                  <a:lnTo>
                    <a:pt x="0" y="109088"/>
                  </a:lnTo>
                  <a:cubicBezTo>
                    <a:pt x="0" y="115116"/>
                    <a:pt x="5972" y="120000"/>
                    <a:pt x="13333" y="120000"/>
                  </a:cubicBezTo>
                  <a:lnTo>
                    <a:pt x="106666" y="120000"/>
                  </a:lnTo>
                  <a:cubicBezTo>
                    <a:pt x="114027" y="120000"/>
                    <a:pt x="120000" y="115116"/>
                    <a:pt x="120000" y="109088"/>
                  </a:cubicBezTo>
                  <a:lnTo>
                    <a:pt x="120000" y="10911"/>
                  </a:lnTo>
                  <a:cubicBezTo>
                    <a:pt x="120000" y="4883"/>
                    <a:pt x="114027" y="0"/>
                    <a:pt x="106666" y="0"/>
                  </a:cubicBezTo>
                  <a:moveTo>
                    <a:pt x="73333" y="60000"/>
                  </a:moveTo>
                  <a:lnTo>
                    <a:pt x="86666" y="60000"/>
                  </a:lnTo>
                  <a:lnTo>
                    <a:pt x="86666" y="49088"/>
                  </a:lnTo>
                  <a:lnTo>
                    <a:pt x="73333" y="49088"/>
                  </a:lnTo>
                  <a:cubicBezTo>
                    <a:pt x="73333" y="49088"/>
                    <a:pt x="73333" y="60000"/>
                    <a:pt x="73333" y="60000"/>
                  </a:cubicBezTo>
                  <a:close/>
                  <a:moveTo>
                    <a:pt x="20000" y="16361"/>
                  </a:moveTo>
                  <a:lnTo>
                    <a:pt x="100000" y="16361"/>
                  </a:lnTo>
                  <a:lnTo>
                    <a:pt x="100000" y="38183"/>
                  </a:lnTo>
                  <a:lnTo>
                    <a:pt x="20000" y="38183"/>
                  </a:lnTo>
                  <a:cubicBezTo>
                    <a:pt x="20000" y="38183"/>
                    <a:pt x="20000" y="16361"/>
                    <a:pt x="20000" y="16361"/>
                  </a:cubicBezTo>
                  <a:close/>
                  <a:moveTo>
                    <a:pt x="13333" y="43638"/>
                  </a:moveTo>
                  <a:lnTo>
                    <a:pt x="106666" y="43638"/>
                  </a:lnTo>
                  <a:lnTo>
                    <a:pt x="106666" y="10911"/>
                  </a:lnTo>
                  <a:lnTo>
                    <a:pt x="13333" y="10911"/>
                  </a:lnTo>
                  <a:cubicBezTo>
                    <a:pt x="13333" y="10911"/>
                    <a:pt x="13333" y="43638"/>
                    <a:pt x="13333" y="43638"/>
                  </a:cubicBezTo>
                  <a:close/>
                  <a:moveTo>
                    <a:pt x="53333" y="76361"/>
                  </a:moveTo>
                  <a:lnTo>
                    <a:pt x="66666" y="76361"/>
                  </a:lnTo>
                  <a:lnTo>
                    <a:pt x="66666" y="65455"/>
                  </a:lnTo>
                  <a:lnTo>
                    <a:pt x="53333" y="65455"/>
                  </a:lnTo>
                  <a:cubicBezTo>
                    <a:pt x="53333" y="65455"/>
                    <a:pt x="53333" y="76361"/>
                    <a:pt x="53333" y="76361"/>
                  </a:cubicBezTo>
                  <a:close/>
                  <a:moveTo>
                    <a:pt x="93333" y="109088"/>
                  </a:moveTo>
                  <a:lnTo>
                    <a:pt x="106666" y="109088"/>
                  </a:lnTo>
                  <a:lnTo>
                    <a:pt x="106666" y="65455"/>
                  </a:lnTo>
                  <a:lnTo>
                    <a:pt x="93333" y="65455"/>
                  </a:lnTo>
                  <a:cubicBezTo>
                    <a:pt x="93333" y="65455"/>
                    <a:pt x="93333" y="109088"/>
                    <a:pt x="93333" y="109088"/>
                  </a:cubicBezTo>
                  <a:close/>
                  <a:moveTo>
                    <a:pt x="13333" y="92727"/>
                  </a:moveTo>
                  <a:lnTo>
                    <a:pt x="26666" y="92727"/>
                  </a:lnTo>
                  <a:lnTo>
                    <a:pt x="26666" y="81816"/>
                  </a:lnTo>
                  <a:lnTo>
                    <a:pt x="13333" y="81816"/>
                  </a:lnTo>
                  <a:cubicBezTo>
                    <a:pt x="13333" y="81816"/>
                    <a:pt x="13333" y="92727"/>
                    <a:pt x="13333" y="92727"/>
                  </a:cubicBezTo>
                  <a:close/>
                  <a:moveTo>
                    <a:pt x="13333" y="60000"/>
                  </a:moveTo>
                  <a:lnTo>
                    <a:pt x="26666" y="60000"/>
                  </a:lnTo>
                  <a:lnTo>
                    <a:pt x="26666" y="49088"/>
                  </a:lnTo>
                  <a:lnTo>
                    <a:pt x="13333" y="49088"/>
                  </a:lnTo>
                  <a:cubicBezTo>
                    <a:pt x="13333" y="49088"/>
                    <a:pt x="13333" y="60000"/>
                    <a:pt x="13333" y="60000"/>
                  </a:cubicBezTo>
                  <a:close/>
                  <a:moveTo>
                    <a:pt x="13333" y="109088"/>
                  </a:moveTo>
                  <a:lnTo>
                    <a:pt x="26666" y="109088"/>
                  </a:lnTo>
                  <a:lnTo>
                    <a:pt x="26666" y="98183"/>
                  </a:lnTo>
                  <a:lnTo>
                    <a:pt x="13333" y="98183"/>
                  </a:lnTo>
                  <a:cubicBezTo>
                    <a:pt x="13333" y="98183"/>
                    <a:pt x="13333" y="109088"/>
                    <a:pt x="13333" y="109088"/>
                  </a:cubicBezTo>
                  <a:close/>
                  <a:moveTo>
                    <a:pt x="13333" y="76361"/>
                  </a:moveTo>
                  <a:lnTo>
                    <a:pt x="26666" y="76361"/>
                  </a:lnTo>
                  <a:lnTo>
                    <a:pt x="26666" y="65455"/>
                  </a:lnTo>
                  <a:lnTo>
                    <a:pt x="13333" y="65455"/>
                  </a:lnTo>
                  <a:cubicBezTo>
                    <a:pt x="13333" y="65455"/>
                    <a:pt x="13333" y="76361"/>
                    <a:pt x="13333" y="76361"/>
                  </a:cubicBezTo>
                  <a:close/>
                  <a:moveTo>
                    <a:pt x="53333" y="92727"/>
                  </a:moveTo>
                  <a:lnTo>
                    <a:pt x="66666" y="92727"/>
                  </a:lnTo>
                  <a:lnTo>
                    <a:pt x="66666" y="81816"/>
                  </a:lnTo>
                  <a:lnTo>
                    <a:pt x="53333" y="81816"/>
                  </a:lnTo>
                  <a:cubicBezTo>
                    <a:pt x="53333" y="81816"/>
                    <a:pt x="53333" y="92727"/>
                    <a:pt x="53333" y="92727"/>
                  </a:cubicBezTo>
                  <a:close/>
                  <a:moveTo>
                    <a:pt x="33333" y="109088"/>
                  </a:moveTo>
                  <a:lnTo>
                    <a:pt x="46666" y="109088"/>
                  </a:lnTo>
                  <a:lnTo>
                    <a:pt x="46666" y="98183"/>
                  </a:lnTo>
                  <a:lnTo>
                    <a:pt x="33333" y="98183"/>
                  </a:lnTo>
                  <a:cubicBezTo>
                    <a:pt x="33333" y="98183"/>
                    <a:pt x="33333" y="109088"/>
                    <a:pt x="33333" y="109088"/>
                  </a:cubicBezTo>
                  <a:close/>
                  <a:moveTo>
                    <a:pt x="53333" y="109088"/>
                  </a:moveTo>
                  <a:lnTo>
                    <a:pt x="66666" y="109088"/>
                  </a:lnTo>
                  <a:lnTo>
                    <a:pt x="66666" y="98183"/>
                  </a:lnTo>
                  <a:lnTo>
                    <a:pt x="53333" y="98183"/>
                  </a:lnTo>
                  <a:cubicBezTo>
                    <a:pt x="53333" y="98183"/>
                    <a:pt x="53333" y="109088"/>
                    <a:pt x="53333" y="109088"/>
                  </a:cubicBezTo>
                  <a:close/>
                  <a:moveTo>
                    <a:pt x="33333" y="92727"/>
                  </a:moveTo>
                  <a:lnTo>
                    <a:pt x="46666" y="92727"/>
                  </a:lnTo>
                  <a:lnTo>
                    <a:pt x="46666" y="81816"/>
                  </a:lnTo>
                  <a:lnTo>
                    <a:pt x="33333" y="81816"/>
                  </a:lnTo>
                  <a:cubicBezTo>
                    <a:pt x="33333" y="81816"/>
                    <a:pt x="33333" y="92727"/>
                    <a:pt x="33333" y="92727"/>
                  </a:cubicBezTo>
                  <a:close/>
                  <a:moveTo>
                    <a:pt x="33333" y="76361"/>
                  </a:moveTo>
                  <a:lnTo>
                    <a:pt x="46666" y="76361"/>
                  </a:lnTo>
                  <a:lnTo>
                    <a:pt x="46666" y="65455"/>
                  </a:lnTo>
                  <a:lnTo>
                    <a:pt x="33333" y="65455"/>
                  </a:lnTo>
                  <a:cubicBezTo>
                    <a:pt x="33333" y="65455"/>
                    <a:pt x="33333" y="76361"/>
                    <a:pt x="33333" y="76361"/>
                  </a:cubicBezTo>
                  <a:close/>
                  <a:moveTo>
                    <a:pt x="33333" y="60000"/>
                  </a:moveTo>
                  <a:lnTo>
                    <a:pt x="46666" y="60000"/>
                  </a:lnTo>
                  <a:lnTo>
                    <a:pt x="46666" y="49088"/>
                  </a:lnTo>
                  <a:lnTo>
                    <a:pt x="33333" y="49088"/>
                  </a:lnTo>
                  <a:cubicBezTo>
                    <a:pt x="33333" y="49088"/>
                    <a:pt x="33333" y="60000"/>
                    <a:pt x="33333" y="60000"/>
                  </a:cubicBezTo>
                  <a:close/>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6" name="Shape 3863"/>
            <p:cNvSpPr/>
            <p:nvPr/>
          </p:nvSpPr>
          <p:spPr>
            <a:xfrm>
              <a:off x="430330" y="1533493"/>
              <a:ext cx="419989" cy="419989"/>
            </a:xfrm>
            <a:custGeom>
              <a:avLst/>
              <a:gdLst/>
              <a:ahLst/>
              <a:cxnLst/>
              <a:rect l="0" t="0" r="0" b="0"/>
              <a:pathLst>
                <a:path w="120000" h="120000" extrusionOk="0">
                  <a:moveTo>
                    <a:pt x="75211" y="81816"/>
                  </a:moveTo>
                  <a:cubicBezTo>
                    <a:pt x="75711" y="80061"/>
                    <a:pt x="76055" y="78238"/>
                    <a:pt x="76227" y="76361"/>
                  </a:cubicBezTo>
                  <a:lnTo>
                    <a:pt x="16500" y="76361"/>
                  </a:lnTo>
                  <a:cubicBezTo>
                    <a:pt x="16672" y="78238"/>
                    <a:pt x="17016" y="80061"/>
                    <a:pt x="17516" y="81816"/>
                  </a:cubicBezTo>
                  <a:cubicBezTo>
                    <a:pt x="17516" y="81816"/>
                    <a:pt x="75211" y="81816"/>
                    <a:pt x="75211" y="81816"/>
                  </a:cubicBezTo>
                  <a:close/>
                  <a:moveTo>
                    <a:pt x="103638" y="70911"/>
                  </a:moveTo>
                  <a:cubicBezTo>
                    <a:pt x="102127" y="70911"/>
                    <a:pt x="100911" y="72133"/>
                    <a:pt x="100911" y="73638"/>
                  </a:cubicBezTo>
                  <a:cubicBezTo>
                    <a:pt x="100911" y="75144"/>
                    <a:pt x="102127" y="76361"/>
                    <a:pt x="103638" y="76361"/>
                  </a:cubicBezTo>
                  <a:cubicBezTo>
                    <a:pt x="105144" y="76361"/>
                    <a:pt x="106361" y="75144"/>
                    <a:pt x="106361" y="73638"/>
                  </a:cubicBezTo>
                  <a:cubicBezTo>
                    <a:pt x="106361" y="72133"/>
                    <a:pt x="105144" y="70911"/>
                    <a:pt x="103638" y="70911"/>
                  </a:cubicBezTo>
                  <a:moveTo>
                    <a:pt x="103638" y="49088"/>
                  </a:moveTo>
                  <a:cubicBezTo>
                    <a:pt x="100622" y="49088"/>
                    <a:pt x="98183" y="51533"/>
                    <a:pt x="98183" y="54544"/>
                  </a:cubicBezTo>
                  <a:cubicBezTo>
                    <a:pt x="98183" y="57555"/>
                    <a:pt x="100622" y="60000"/>
                    <a:pt x="103638" y="60000"/>
                  </a:cubicBezTo>
                  <a:cubicBezTo>
                    <a:pt x="106650" y="60000"/>
                    <a:pt x="109088" y="57555"/>
                    <a:pt x="109088" y="54544"/>
                  </a:cubicBezTo>
                  <a:cubicBezTo>
                    <a:pt x="109088" y="51533"/>
                    <a:pt x="106650" y="49088"/>
                    <a:pt x="103638" y="49088"/>
                  </a:cubicBezTo>
                  <a:moveTo>
                    <a:pt x="114544" y="109088"/>
                  </a:moveTo>
                  <a:cubicBezTo>
                    <a:pt x="114544" y="112100"/>
                    <a:pt x="112105" y="114544"/>
                    <a:pt x="109088" y="114544"/>
                  </a:cubicBezTo>
                  <a:lnTo>
                    <a:pt x="92727" y="114544"/>
                  </a:lnTo>
                  <a:lnTo>
                    <a:pt x="92727" y="32727"/>
                  </a:lnTo>
                  <a:lnTo>
                    <a:pt x="109088" y="32727"/>
                  </a:lnTo>
                  <a:cubicBezTo>
                    <a:pt x="112105" y="32727"/>
                    <a:pt x="114544" y="35172"/>
                    <a:pt x="114544" y="38183"/>
                  </a:cubicBezTo>
                  <a:cubicBezTo>
                    <a:pt x="114544" y="38183"/>
                    <a:pt x="114544" y="109088"/>
                    <a:pt x="114544" y="109088"/>
                  </a:cubicBezTo>
                  <a:close/>
                  <a:moveTo>
                    <a:pt x="87272" y="114544"/>
                  </a:moveTo>
                  <a:lnTo>
                    <a:pt x="10911" y="114544"/>
                  </a:lnTo>
                  <a:cubicBezTo>
                    <a:pt x="7894" y="114544"/>
                    <a:pt x="5455" y="112100"/>
                    <a:pt x="5455" y="109088"/>
                  </a:cubicBezTo>
                  <a:lnTo>
                    <a:pt x="5455" y="38183"/>
                  </a:lnTo>
                  <a:cubicBezTo>
                    <a:pt x="5455" y="35172"/>
                    <a:pt x="7894" y="32727"/>
                    <a:pt x="10911" y="32727"/>
                  </a:cubicBezTo>
                  <a:lnTo>
                    <a:pt x="87272" y="32727"/>
                  </a:lnTo>
                  <a:cubicBezTo>
                    <a:pt x="87272" y="32727"/>
                    <a:pt x="87272" y="114544"/>
                    <a:pt x="87272" y="114544"/>
                  </a:cubicBezTo>
                  <a:close/>
                  <a:moveTo>
                    <a:pt x="109088" y="27272"/>
                  </a:moveTo>
                  <a:lnTo>
                    <a:pt x="27272" y="27272"/>
                  </a:lnTo>
                  <a:lnTo>
                    <a:pt x="27272" y="15861"/>
                  </a:lnTo>
                  <a:cubicBezTo>
                    <a:pt x="30444" y="14738"/>
                    <a:pt x="32727" y="11738"/>
                    <a:pt x="32727" y="8183"/>
                  </a:cubicBezTo>
                  <a:cubicBezTo>
                    <a:pt x="32727" y="3661"/>
                    <a:pt x="29061" y="0"/>
                    <a:pt x="24544" y="0"/>
                  </a:cubicBezTo>
                  <a:cubicBezTo>
                    <a:pt x="20027" y="0"/>
                    <a:pt x="16361" y="3661"/>
                    <a:pt x="16361" y="8183"/>
                  </a:cubicBezTo>
                  <a:cubicBezTo>
                    <a:pt x="16361" y="11738"/>
                    <a:pt x="18650" y="14738"/>
                    <a:pt x="21816" y="15861"/>
                  </a:cubicBezTo>
                  <a:lnTo>
                    <a:pt x="21816" y="27272"/>
                  </a:lnTo>
                  <a:lnTo>
                    <a:pt x="10911" y="27272"/>
                  </a:lnTo>
                  <a:cubicBezTo>
                    <a:pt x="4883" y="27272"/>
                    <a:pt x="0" y="32155"/>
                    <a:pt x="0" y="38183"/>
                  </a:cubicBezTo>
                  <a:lnTo>
                    <a:pt x="0" y="109088"/>
                  </a:lnTo>
                  <a:cubicBezTo>
                    <a:pt x="0" y="115116"/>
                    <a:pt x="4883" y="120000"/>
                    <a:pt x="10911" y="120000"/>
                  </a:cubicBezTo>
                  <a:lnTo>
                    <a:pt x="109088" y="120000"/>
                  </a:lnTo>
                  <a:cubicBezTo>
                    <a:pt x="115116" y="120000"/>
                    <a:pt x="120000" y="115116"/>
                    <a:pt x="120000" y="109088"/>
                  </a:cubicBezTo>
                  <a:lnTo>
                    <a:pt x="120000" y="38183"/>
                  </a:lnTo>
                  <a:cubicBezTo>
                    <a:pt x="120000" y="32155"/>
                    <a:pt x="115116" y="27272"/>
                    <a:pt x="109088" y="27272"/>
                  </a:cubicBezTo>
                  <a:moveTo>
                    <a:pt x="103638" y="87272"/>
                  </a:moveTo>
                  <a:cubicBezTo>
                    <a:pt x="102127" y="87272"/>
                    <a:pt x="100911" y="88494"/>
                    <a:pt x="100911" y="90000"/>
                  </a:cubicBezTo>
                  <a:cubicBezTo>
                    <a:pt x="100911" y="91505"/>
                    <a:pt x="102127" y="92727"/>
                    <a:pt x="103638" y="92727"/>
                  </a:cubicBezTo>
                  <a:cubicBezTo>
                    <a:pt x="105144" y="92727"/>
                    <a:pt x="106361" y="91505"/>
                    <a:pt x="106361" y="90000"/>
                  </a:cubicBezTo>
                  <a:cubicBezTo>
                    <a:pt x="106361" y="88494"/>
                    <a:pt x="105144" y="87272"/>
                    <a:pt x="103638" y="87272"/>
                  </a:cubicBezTo>
                  <a:moveTo>
                    <a:pt x="23327" y="92727"/>
                  </a:moveTo>
                  <a:lnTo>
                    <a:pt x="69400" y="92727"/>
                  </a:lnTo>
                  <a:cubicBezTo>
                    <a:pt x="70800" y="91038"/>
                    <a:pt x="72061" y="89244"/>
                    <a:pt x="73066" y="87272"/>
                  </a:cubicBezTo>
                  <a:lnTo>
                    <a:pt x="19661" y="87272"/>
                  </a:lnTo>
                  <a:cubicBezTo>
                    <a:pt x="20666" y="89244"/>
                    <a:pt x="21927" y="91038"/>
                    <a:pt x="23327" y="92727"/>
                  </a:cubicBezTo>
                  <a:moveTo>
                    <a:pt x="46361" y="43638"/>
                  </a:moveTo>
                  <a:cubicBezTo>
                    <a:pt x="39977" y="43638"/>
                    <a:pt x="34100" y="45688"/>
                    <a:pt x="29238" y="49088"/>
                  </a:cubicBezTo>
                  <a:lnTo>
                    <a:pt x="63488" y="49088"/>
                  </a:lnTo>
                  <a:cubicBezTo>
                    <a:pt x="58627" y="45688"/>
                    <a:pt x="52750" y="43638"/>
                    <a:pt x="46361" y="43638"/>
                  </a:cubicBezTo>
                  <a:moveTo>
                    <a:pt x="46361" y="103638"/>
                  </a:moveTo>
                  <a:cubicBezTo>
                    <a:pt x="52750" y="103638"/>
                    <a:pt x="58627" y="101583"/>
                    <a:pt x="63488" y="98183"/>
                  </a:cubicBezTo>
                  <a:lnTo>
                    <a:pt x="29238" y="98183"/>
                  </a:lnTo>
                  <a:cubicBezTo>
                    <a:pt x="34100" y="101583"/>
                    <a:pt x="39977" y="103638"/>
                    <a:pt x="46361" y="103638"/>
                  </a:cubicBezTo>
                  <a:moveTo>
                    <a:pt x="69400" y="54544"/>
                  </a:moveTo>
                  <a:lnTo>
                    <a:pt x="23327" y="54544"/>
                  </a:lnTo>
                  <a:cubicBezTo>
                    <a:pt x="21927" y="56233"/>
                    <a:pt x="20666" y="58033"/>
                    <a:pt x="19661" y="60000"/>
                  </a:cubicBezTo>
                  <a:lnTo>
                    <a:pt x="73066" y="60000"/>
                  </a:lnTo>
                  <a:cubicBezTo>
                    <a:pt x="72061" y="58033"/>
                    <a:pt x="70800" y="56233"/>
                    <a:pt x="69400" y="54544"/>
                  </a:cubicBezTo>
                  <a:moveTo>
                    <a:pt x="75211" y="65455"/>
                  </a:moveTo>
                  <a:lnTo>
                    <a:pt x="17516" y="65455"/>
                  </a:lnTo>
                  <a:cubicBezTo>
                    <a:pt x="17016" y="67211"/>
                    <a:pt x="16672" y="69038"/>
                    <a:pt x="16500" y="70911"/>
                  </a:cubicBezTo>
                  <a:lnTo>
                    <a:pt x="76227" y="70911"/>
                  </a:lnTo>
                  <a:cubicBezTo>
                    <a:pt x="76055" y="69038"/>
                    <a:pt x="75711" y="67211"/>
                    <a:pt x="75211" y="65455"/>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7" name="Shape 3865"/>
            <p:cNvSpPr/>
            <p:nvPr/>
          </p:nvSpPr>
          <p:spPr>
            <a:xfrm>
              <a:off x="4431021" y="1522583"/>
              <a:ext cx="419989" cy="419989"/>
            </a:xfrm>
            <a:custGeom>
              <a:avLst/>
              <a:gdLst/>
              <a:ahLst/>
              <a:cxnLst/>
              <a:rect l="0" t="0" r="0" b="0"/>
              <a:pathLst>
                <a:path w="120000" h="120000" extrusionOk="0">
                  <a:moveTo>
                    <a:pt x="70911" y="109088"/>
                  </a:moveTo>
                  <a:cubicBezTo>
                    <a:pt x="70911" y="112100"/>
                    <a:pt x="68466" y="114544"/>
                    <a:pt x="65455" y="114544"/>
                  </a:cubicBezTo>
                  <a:lnTo>
                    <a:pt x="54544" y="114544"/>
                  </a:lnTo>
                  <a:cubicBezTo>
                    <a:pt x="51533" y="114544"/>
                    <a:pt x="49088" y="112100"/>
                    <a:pt x="49088" y="109088"/>
                  </a:cubicBezTo>
                  <a:lnTo>
                    <a:pt x="49088" y="98183"/>
                  </a:lnTo>
                  <a:cubicBezTo>
                    <a:pt x="49088" y="95172"/>
                    <a:pt x="51533" y="92727"/>
                    <a:pt x="54544" y="92727"/>
                  </a:cubicBezTo>
                  <a:lnTo>
                    <a:pt x="65455" y="92727"/>
                  </a:lnTo>
                  <a:cubicBezTo>
                    <a:pt x="68466" y="92727"/>
                    <a:pt x="70911" y="95172"/>
                    <a:pt x="70911" y="98183"/>
                  </a:cubicBezTo>
                  <a:cubicBezTo>
                    <a:pt x="70911" y="98183"/>
                    <a:pt x="70911" y="109088"/>
                    <a:pt x="70911" y="109088"/>
                  </a:cubicBezTo>
                  <a:close/>
                  <a:moveTo>
                    <a:pt x="65455" y="87272"/>
                  </a:moveTo>
                  <a:lnTo>
                    <a:pt x="54544" y="87272"/>
                  </a:lnTo>
                  <a:cubicBezTo>
                    <a:pt x="48522" y="87272"/>
                    <a:pt x="43638" y="92155"/>
                    <a:pt x="43638" y="98183"/>
                  </a:cubicBezTo>
                  <a:lnTo>
                    <a:pt x="43638" y="109088"/>
                  </a:lnTo>
                  <a:cubicBezTo>
                    <a:pt x="43638" y="115116"/>
                    <a:pt x="48522" y="120000"/>
                    <a:pt x="54544" y="120000"/>
                  </a:cubicBezTo>
                  <a:lnTo>
                    <a:pt x="65455" y="120000"/>
                  </a:lnTo>
                  <a:cubicBezTo>
                    <a:pt x="71477" y="120000"/>
                    <a:pt x="76361" y="115116"/>
                    <a:pt x="76361" y="109088"/>
                  </a:cubicBezTo>
                  <a:lnTo>
                    <a:pt x="76361" y="98183"/>
                  </a:lnTo>
                  <a:cubicBezTo>
                    <a:pt x="76361" y="92155"/>
                    <a:pt x="71477" y="87272"/>
                    <a:pt x="65455" y="87272"/>
                  </a:cubicBezTo>
                  <a:moveTo>
                    <a:pt x="114544" y="109088"/>
                  </a:moveTo>
                  <a:cubicBezTo>
                    <a:pt x="114544" y="112100"/>
                    <a:pt x="112100" y="114544"/>
                    <a:pt x="109088" y="114544"/>
                  </a:cubicBezTo>
                  <a:lnTo>
                    <a:pt x="98183" y="114544"/>
                  </a:lnTo>
                  <a:cubicBezTo>
                    <a:pt x="95172" y="114544"/>
                    <a:pt x="92727" y="112100"/>
                    <a:pt x="92727" y="109088"/>
                  </a:cubicBezTo>
                  <a:lnTo>
                    <a:pt x="92727" y="98183"/>
                  </a:lnTo>
                  <a:cubicBezTo>
                    <a:pt x="92727" y="95172"/>
                    <a:pt x="95172" y="92727"/>
                    <a:pt x="98183" y="92727"/>
                  </a:cubicBezTo>
                  <a:lnTo>
                    <a:pt x="109088" y="92727"/>
                  </a:lnTo>
                  <a:cubicBezTo>
                    <a:pt x="112100" y="92727"/>
                    <a:pt x="114544" y="95172"/>
                    <a:pt x="114544" y="98183"/>
                  </a:cubicBezTo>
                  <a:cubicBezTo>
                    <a:pt x="114544" y="98183"/>
                    <a:pt x="114544" y="109088"/>
                    <a:pt x="114544" y="109088"/>
                  </a:cubicBezTo>
                  <a:close/>
                  <a:moveTo>
                    <a:pt x="109088" y="87272"/>
                  </a:moveTo>
                  <a:lnTo>
                    <a:pt x="98183" y="87272"/>
                  </a:lnTo>
                  <a:cubicBezTo>
                    <a:pt x="92155" y="87272"/>
                    <a:pt x="87272" y="92155"/>
                    <a:pt x="87272" y="98183"/>
                  </a:cubicBezTo>
                  <a:lnTo>
                    <a:pt x="87272" y="109088"/>
                  </a:lnTo>
                  <a:cubicBezTo>
                    <a:pt x="87272" y="115116"/>
                    <a:pt x="92155" y="120000"/>
                    <a:pt x="98183" y="120000"/>
                  </a:cubicBezTo>
                  <a:lnTo>
                    <a:pt x="109088" y="120000"/>
                  </a:lnTo>
                  <a:cubicBezTo>
                    <a:pt x="115116" y="120000"/>
                    <a:pt x="120000" y="115116"/>
                    <a:pt x="120000" y="109088"/>
                  </a:cubicBezTo>
                  <a:lnTo>
                    <a:pt x="120000" y="98183"/>
                  </a:lnTo>
                  <a:cubicBezTo>
                    <a:pt x="120000" y="92155"/>
                    <a:pt x="115116" y="87272"/>
                    <a:pt x="109088" y="87272"/>
                  </a:cubicBezTo>
                  <a:moveTo>
                    <a:pt x="27272" y="109088"/>
                  </a:moveTo>
                  <a:cubicBezTo>
                    <a:pt x="27272" y="112100"/>
                    <a:pt x="24827" y="114544"/>
                    <a:pt x="21816" y="114544"/>
                  </a:cubicBezTo>
                  <a:lnTo>
                    <a:pt x="10911" y="114544"/>
                  </a:lnTo>
                  <a:cubicBezTo>
                    <a:pt x="7900" y="114544"/>
                    <a:pt x="5455" y="112100"/>
                    <a:pt x="5455" y="109088"/>
                  </a:cubicBezTo>
                  <a:lnTo>
                    <a:pt x="5455" y="98183"/>
                  </a:lnTo>
                  <a:cubicBezTo>
                    <a:pt x="5455" y="95172"/>
                    <a:pt x="7900" y="92727"/>
                    <a:pt x="10911" y="92727"/>
                  </a:cubicBezTo>
                  <a:lnTo>
                    <a:pt x="21816" y="92727"/>
                  </a:lnTo>
                  <a:cubicBezTo>
                    <a:pt x="24827" y="92727"/>
                    <a:pt x="27272" y="95172"/>
                    <a:pt x="27272" y="98183"/>
                  </a:cubicBezTo>
                  <a:cubicBezTo>
                    <a:pt x="27272" y="98183"/>
                    <a:pt x="27272" y="109088"/>
                    <a:pt x="27272" y="109088"/>
                  </a:cubicBezTo>
                  <a:close/>
                  <a:moveTo>
                    <a:pt x="21816" y="87272"/>
                  </a:moveTo>
                  <a:lnTo>
                    <a:pt x="10911" y="87272"/>
                  </a:lnTo>
                  <a:cubicBezTo>
                    <a:pt x="4883" y="87272"/>
                    <a:pt x="0" y="92155"/>
                    <a:pt x="0" y="98183"/>
                  </a:cubicBezTo>
                  <a:lnTo>
                    <a:pt x="0" y="109088"/>
                  </a:lnTo>
                  <a:cubicBezTo>
                    <a:pt x="0" y="115116"/>
                    <a:pt x="4883" y="120000"/>
                    <a:pt x="10911" y="120000"/>
                  </a:cubicBezTo>
                  <a:lnTo>
                    <a:pt x="21816" y="120000"/>
                  </a:lnTo>
                  <a:cubicBezTo>
                    <a:pt x="27844" y="120000"/>
                    <a:pt x="32727" y="115116"/>
                    <a:pt x="32727" y="109088"/>
                  </a:cubicBezTo>
                  <a:lnTo>
                    <a:pt x="32727" y="98183"/>
                  </a:lnTo>
                  <a:cubicBezTo>
                    <a:pt x="32727" y="92155"/>
                    <a:pt x="27844" y="87272"/>
                    <a:pt x="21816" y="87272"/>
                  </a:cubicBezTo>
                  <a:moveTo>
                    <a:pt x="16361" y="81816"/>
                  </a:moveTo>
                  <a:cubicBezTo>
                    <a:pt x="17872" y="81816"/>
                    <a:pt x="19088" y="80594"/>
                    <a:pt x="19088" y="79088"/>
                  </a:cubicBezTo>
                  <a:lnTo>
                    <a:pt x="19088" y="60000"/>
                  </a:lnTo>
                  <a:lnTo>
                    <a:pt x="57272" y="60000"/>
                  </a:lnTo>
                  <a:lnTo>
                    <a:pt x="57272" y="79088"/>
                  </a:lnTo>
                  <a:cubicBezTo>
                    <a:pt x="57272" y="80594"/>
                    <a:pt x="58494" y="81816"/>
                    <a:pt x="60000" y="81816"/>
                  </a:cubicBezTo>
                  <a:cubicBezTo>
                    <a:pt x="61505" y="81816"/>
                    <a:pt x="62727" y="80594"/>
                    <a:pt x="62727" y="79088"/>
                  </a:cubicBezTo>
                  <a:lnTo>
                    <a:pt x="62727" y="60000"/>
                  </a:lnTo>
                  <a:lnTo>
                    <a:pt x="100911" y="60000"/>
                  </a:lnTo>
                  <a:lnTo>
                    <a:pt x="100911" y="79088"/>
                  </a:lnTo>
                  <a:cubicBezTo>
                    <a:pt x="100911" y="80594"/>
                    <a:pt x="102133" y="81816"/>
                    <a:pt x="103638" y="81816"/>
                  </a:cubicBezTo>
                  <a:cubicBezTo>
                    <a:pt x="105144" y="81816"/>
                    <a:pt x="106361" y="80594"/>
                    <a:pt x="106361" y="79088"/>
                  </a:cubicBezTo>
                  <a:lnTo>
                    <a:pt x="106361" y="57272"/>
                  </a:lnTo>
                  <a:cubicBezTo>
                    <a:pt x="106361" y="55766"/>
                    <a:pt x="105144" y="54544"/>
                    <a:pt x="103638" y="54544"/>
                  </a:cubicBezTo>
                  <a:lnTo>
                    <a:pt x="62727" y="54544"/>
                  </a:lnTo>
                  <a:lnTo>
                    <a:pt x="62727" y="40911"/>
                  </a:lnTo>
                  <a:cubicBezTo>
                    <a:pt x="62727" y="39405"/>
                    <a:pt x="61505" y="38183"/>
                    <a:pt x="60000" y="38183"/>
                  </a:cubicBezTo>
                  <a:cubicBezTo>
                    <a:pt x="58494" y="38183"/>
                    <a:pt x="57272" y="39405"/>
                    <a:pt x="57272" y="40911"/>
                  </a:cubicBezTo>
                  <a:lnTo>
                    <a:pt x="57272" y="54544"/>
                  </a:lnTo>
                  <a:lnTo>
                    <a:pt x="16361" y="54544"/>
                  </a:lnTo>
                  <a:cubicBezTo>
                    <a:pt x="14855" y="54544"/>
                    <a:pt x="13638" y="55766"/>
                    <a:pt x="13638" y="57272"/>
                  </a:cubicBezTo>
                  <a:lnTo>
                    <a:pt x="13638" y="79088"/>
                  </a:lnTo>
                  <a:cubicBezTo>
                    <a:pt x="13638" y="80594"/>
                    <a:pt x="14855" y="81816"/>
                    <a:pt x="16361" y="81816"/>
                  </a:cubicBezTo>
                  <a:moveTo>
                    <a:pt x="49088" y="10911"/>
                  </a:moveTo>
                  <a:cubicBezTo>
                    <a:pt x="49088" y="7900"/>
                    <a:pt x="51533" y="5455"/>
                    <a:pt x="54544" y="5455"/>
                  </a:cubicBezTo>
                  <a:lnTo>
                    <a:pt x="65455" y="5455"/>
                  </a:lnTo>
                  <a:cubicBezTo>
                    <a:pt x="68466" y="5455"/>
                    <a:pt x="70911" y="7900"/>
                    <a:pt x="70911" y="10911"/>
                  </a:cubicBezTo>
                  <a:lnTo>
                    <a:pt x="70911" y="21816"/>
                  </a:lnTo>
                  <a:cubicBezTo>
                    <a:pt x="70911" y="24827"/>
                    <a:pt x="68466" y="27272"/>
                    <a:pt x="65455" y="27272"/>
                  </a:cubicBezTo>
                  <a:lnTo>
                    <a:pt x="54544" y="27272"/>
                  </a:lnTo>
                  <a:cubicBezTo>
                    <a:pt x="51533" y="27272"/>
                    <a:pt x="49088" y="24827"/>
                    <a:pt x="49088" y="21816"/>
                  </a:cubicBezTo>
                  <a:cubicBezTo>
                    <a:pt x="49088" y="21816"/>
                    <a:pt x="49088" y="10911"/>
                    <a:pt x="49088" y="10911"/>
                  </a:cubicBezTo>
                  <a:close/>
                  <a:moveTo>
                    <a:pt x="54544" y="32727"/>
                  </a:moveTo>
                  <a:lnTo>
                    <a:pt x="65455" y="32727"/>
                  </a:lnTo>
                  <a:cubicBezTo>
                    <a:pt x="71477" y="32727"/>
                    <a:pt x="76361" y="27844"/>
                    <a:pt x="76361" y="21816"/>
                  </a:cubicBezTo>
                  <a:lnTo>
                    <a:pt x="76361" y="10911"/>
                  </a:lnTo>
                  <a:cubicBezTo>
                    <a:pt x="76361" y="4883"/>
                    <a:pt x="71477" y="0"/>
                    <a:pt x="65455" y="0"/>
                  </a:cubicBezTo>
                  <a:lnTo>
                    <a:pt x="54544" y="0"/>
                  </a:lnTo>
                  <a:cubicBezTo>
                    <a:pt x="48522" y="0"/>
                    <a:pt x="43638" y="4883"/>
                    <a:pt x="43638" y="10911"/>
                  </a:cubicBezTo>
                  <a:lnTo>
                    <a:pt x="43638" y="21816"/>
                  </a:lnTo>
                  <a:cubicBezTo>
                    <a:pt x="43638" y="27844"/>
                    <a:pt x="48522" y="32727"/>
                    <a:pt x="54544" y="32727"/>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8" name="Shape 3869"/>
            <p:cNvSpPr/>
            <p:nvPr/>
          </p:nvSpPr>
          <p:spPr>
            <a:xfrm>
              <a:off x="5343402" y="1292846"/>
              <a:ext cx="419989" cy="419989"/>
            </a:xfrm>
            <a:custGeom>
              <a:avLst/>
              <a:gdLst/>
              <a:ahLst/>
              <a:cxnLst/>
              <a:rect l="0" t="0" r="0" b="0"/>
              <a:pathLst>
                <a:path w="120000" h="120000" extrusionOk="0">
                  <a:moveTo>
                    <a:pt x="60022" y="114544"/>
                  </a:moveTo>
                  <a:lnTo>
                    <a:pt x="83716" y="73511"/>
                  </a:lnTo>
                  <a:lnTo>
                    <a:pt x="83683" y="73488"/>
                  </a:lnTo>
                  <a:cubicBezTo>
                    <a:pt x="85955" y="69511"/>
                    <a:pt x="87272" y="64911"/>
                    <a:pt x="87272" y="60000"/>
                  </a:cubicBezTo>
                  <a:cubicBezTo>
                    <a:pt x="87272" y="51066"/>
                    <a:pt x="82955" y="43155"/>
                    <a:pt x="76316" y="38183"/>
                  </a:cubicBezTo>
                  <a:lnTo>
                    <a:pt x="109977" y="38183"/>
                  </a:lnTo>
                  <a:cubicBezTo>
                    <a:pt x="112900" y="44866"/>
                    <a:pt x="114544" y="52238"/>
                    <a:pt x="114544" y="60000"/>
                  </a:cubicBezTo>
                  <a:cubicBezTo>
                    <a:pt x="114544" y="90116"/>
                    <a:pt x="90138" y="114527"/>
                    <a:pt x="60022" y="114544"/>
                  </a:cubicBezTo>
                  <a:moveTo>
                    <a:pt x="53933" y="114188"/>
                  </a:moveTo>
                  <a:cubicBezTo>
                    <a:pt x="26666" y="111166"/>
                    <a:pt x="5455" y="88072"/>
                    <a:pt x="5455" y="60000"/>
                  </a:cubicBezTo>
                  <a:cubicBezTo>
                    <a:pt x="5455" y="50055"/>
                    <a:pt x="8155" y="40761"/>
                    <a:pt x="12805" y="32733"/>
                  </a:cubicBezTo>
                  <a:lnTo>
                    <a:pt x="35844" y="72644"/>
                  </a:lnTo>
                  <a:cubicBezTo>
                    <a:pt x="40405" y="81333"/>
                    <a:pt x="49505" y="87272"/>
                    <a:pt x="60000" y="87272"/>
                  </a:cubicBezTo>
                  <a:cubicBezTo>
                    <a:pt x="63816" y="87272"/>
                    <a:pt x="67450" y="86483"/>
                    <a:pt x="70744" y="85066"/>
                  </a:cubicBezTo>
                  <a:cubicBezTo>
                    <a:pt x="70744" y="85066"/>
                    <a:pt x="53933" y="114188"/>
                    <a:pt x="53933" y="114188"/>
                  </a:cubicBezTo>
                  <a:close/>
                  <a:moveTo>
                    <a:pt x="40638" y="70038"/>
                  </a:moveTo>
                  <a:cubicBezTo>
                    <a:pt x="39077" y="67027"/>
                    <a:pt x="38183" y="63622"/>
                    <a:pt x="38183" y="60000"/>
                  </a:cubicBezTo>
                  <a:cubicBezTo>
                    <a:pt x="38183" y="47950"/>
                    <a:pt x="47950" y="38183"/>
                    <a:pt x="60000" y="38183"/>
                  </a:cubicBezTo>
                  <a:cubicBezTo>
                    <a:pt x="72050" y="38183"/>
                    <a:pt x="81816" y="47950"/>
                    <a:pt x="81816" y="60000"/>
                  </a:cubicBezTo>
                  <a:cubicBezTo>
                    <a:pt x="81816" y="72050"/>
                    <a:pt x="72050" y="81816"/>
                    <a:pt x="60000" y="81816"/>
                  </a:cubicBezTo>
                  <a:cubicBezTo>
                    <a:pt x="51766" y="81816"/>
                    <a:pt x="44605" y="77255"/>
                    <a:pt x="40888" y="70522"/>
                  </a:cubicBezTo>
                  <a:lnTo>
                    <a:pt x="40911" y="70505"/>
                  </a:lnTo>
                  <a:cubicBezTo>
                    <a:pt x="40911" y="70505"/>
                    <a:pt x="40638" y="70038"/>
                    <a:pt x="40638" y="70038"/>
                  </a:cubicBezTo>
                  <a:close/>
                  <a:moveTo>
                    <a:pt x="60000" y="5455"/>
                  </a:moveTo>
                  <a:cubicBezTo>
                    <a:pt x="80177" y="5455"/>
                    <a:pt x="97755" y="16438"/>
                    <a:pt x="107188" y="32727"/>
                  </a:cubicBezTo>
                  <a:lnTo>
                    <a:pt x="60000" y="32727"/>
                  </a:lnTo>
                  <a:cubicBezTo>
                    <a:pt x="46055" y="32727"/>
                    <a:pt x="34572" y="43200"/>
                    <a:pt x="32944" y="56705"/>
                  </a:cubicBezTo>
                  <a:lnTo>
                    <a:pt x="16161" y="27638"/>
                  </a:lnTo>
                  <a:cubicBezTo>
                    <a:pt x="26094" y="14205"/>
                    <a:pt x="42005" y="5455"/>
                    <a:pt x="60000" y="5455"/>
                  </a:cubicBezTo>
                  <a:moveTo>
                    <a:pt x="60000" y="0"/>
                  </a:moveTo>
                  <a:cubicBezTo>
                    <a:pt x="26861" y="0"/>
                    <a:pt x="0" y="26866"/>
                    <a:pt x="0" y="60000"/>
                  </a:cubicBezTo>
                  <a:cubicBezTo>
                    <a:pt x="0" y="93138"/>
                    <a:pt x="26861" y="120000"/>
                    <a:pt x="60000" y="120000"/>
                  </a:cubicBezTo>
                  <a:cubicBezTo>
                    <a:pt x="93138" y="120000"/>
                    <a:pt x="120000" y="93138"/>
                    <a:pt x="120000" y="60000"/>
                  </a:cubicBezTo>
                  <a:cubicBezTo>
                    <a:pt x="120000" y="26866"/>
                    <a:pt x="93138" y="0"/>
                    <a:pt x="60000" y="0"/>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39" name="Shape 3924"/>
            <p:cNvSpPr/>
            <p:nvPr/>
          </p:nvSpPr>
          <p:spPr>
            <a:xfrm>
              <a:off x="3424779" y="1658845"/>
              <a:ext cx="343627" cy="419989"/>
            </a:xfrm>
            <a:custGeom>
              <a:avLst/>
              <a:gdLst/>
              <a:ahLst/>
              <a:cxnLst/>
              <a:rect l="0" t="0" r="0" b="0"/>
              <a:pathLst>
                <a:path w="120000" h="120000" extrusionOk="0">
                  <a:moveTo>
                    <a:pt x="113333" y="27272"/>
                  </a:moveTo>
                  <a:lnTo>
                    <a:pt x="106666" y="27272"/>
                  </a:lnTo>
                  <a:lnTo>
                    <a:pt x="106666" y="16361"/>
                  </a:lnTo>
                  <a:cubicBezTo>
                    <a:pt x="106666" y="14855"/>
                    <a:pt x="105177" y="13638"/>
                    <a:pt x="103333" y="13638"/>
                  </a:cubicBezTo>
                  <a:cubicBezTo>
                    <a:pt x="101488" y="13638"/>
                    <a:pt x="100000" y="14855"/>
                    <a:pt x="100000" y="16361"/>
                  </a:cubicBezTo>
                  <a:lnTo>
                    <a:pt x="100000" y="27272"/>
                  </a:lnTo>
                  <a:lnTo>
                    <a:pt x="93333" y="27272"/>
                  </a:lnTo>
                  <a:lnTo>
                    <a:pt x="93333" y="16361"/>
                  </a:lnTo>
                  <a:cubicBezTo>
                    <a:pt x="93333" y="14855"/>
                    <a:pt x="91844" y="13638"/>
                    <a:pt x="90000" y="13638"/>
                  </a:cubicBezTo>
                  <a:cubicBezTo>
                    <a:pt x="88155" y="13638"/>
                    <a:pt x="86666" y="14855"/>
                    <a:pt x="86666" y="16361"/>
                  </a:cubicBezTo>
                  <a:lnTo>
                    <a:pt x="86666" y="27272"/>
                  </a:lnTo>
                  <a:lnTo>
                    <a:pt x="80000" y="27272"/>
                  </a:lnTo>
                  <a:lnTo>
                    <a:pt x="80000" y="13638"/>
                  </a:lnTo>
                  <a:cubicBezTo>
                    <a:pt x="80000" y="12127"/>
                    <a:pt x="78511" y="10911"/>
                    <a:pt x="76666" y="10911"/>
                  </a:cubicBezTo>
                  <a:cubicBezTo>
                    <a:pt x="74822" y="10911"/>
                    <a:pt x="73333" y="12127"/>
                    <a:pt x="73333" y="13638"/>
                  </a:cubicBezTo>
                  <a:lnTo>
                    <a:pt x="73333" y="27272"/>
                  </a:lnTo>
                  <a:lnTo>
                    <a:pt x="66666" y="27272"/>
                  </a:lnTo>
                  <a:lnTo>
                    <a:pt x="66666" y="16361"/>
                  </a:lnTo>
                  <a:cubicBezTo>
                    <a:pt x="66666" y="14855"/>
                    <a:pt x="65177" y="13638"/>
                    <a:pt x="63333" y="13638"/>
                  </a:cubicBezTo>
                  <a:cubicBezTo>
                    <a:pt x="61488" y="13638"/>
                    <a:pt x="60000" y="14855"/>
                    <a:pt x="60000" y="16361"/>
                  </a:cubicBezTo>
                  <a:lnTo>
                    <a:pt x="60000" y="27272"/>
                  </a:lnTo>
                  <a:lnTo>
                    <a:pt x="53333" y="27272"/>
                  </a:lnTo>
                  <a:lnTo>
                    <a:pt x="53333" y="13638"/>
                  </a:lnTo>
                  <a:cubicBezTo>
                    <a:pt x="53333" y="12127"/>
                    <a:pt x="51844" y="10911"/>
                    <a:pt x="50000" y="10911"/>
                  </a:cubicBezTo>
                  <a:cubicBezTo>
                    <a:pt x="48155" y="10911"/>
                    <a:pt x="46666" y="12127"/>
                    <a:pt x="46666" y="13638"/>
                  </a:cubicBezTo>
                  <a:lnTo>
                    <a:pt x="46666" y="27272"/>
                  </a:lnTo>
                  <a:lnTo>
                    <a:pt x="33333" y="27272"/>
                  </a:lnTo>
                  <a:lnTo>
                    <a:pt x="33333" y="16361"/>
                  </a:lnTo>
                  <a:cubicBezTo>
                    <a:pt x="33333" y="14855"/>
                    <a:pt x="31844" y="13638"/>
                    <a:pt x="30000" y="13638"/>
                  </a:cubicBezTo>
                  <a:cubicBezTo>
                    <a:pt x="28155" y="13638"/>
                    <a:pt x="26666" y="14855"/>
                    <a:pt x="26666" y="16361"/>
                  </a:cubicBezTo>
                  <a:lnTo>
                    <a:pt x="26666" y="27272"/>
                  </a:lnTo>
                  <a:lnTo>
                    <a:pt x="20000" y="27272"/>
                  </a:lnTo>
                  <a:lnTo>
                    <a:pt x="20000" y="13638"/>
                  </a:lnTo>
                  <a:cubicBezTo>
                    <a:pt x="20000" y="12127"/>
                    <a:pt x="18511" y="10911"/>
                    <a:pt x="16666" y="10911"/>
                  </a:cubicBezTo>
                  <a:cubicBezTo>
                    <a:pt x="14822" y="10911"/>
                    <a:pt x="13333" y="12127"/>
                    <a:pt x="13333" y="13638"/>
                  </a:cubicBezTo>
                  <a:lnTo>
                    <a:pt x="13333" y="27272"/>
                  </a:lnTo>
                  <a:lnTo>
                    <a:pt x="6666" y="27272"/>
                  </a:lnTo>
                  <a:lnTo>
                    <a:pt x="6666" y="5455"/>
                  </a:lnTo>
                  <a:lnTo>
                    <a:pt x="113333" y="5455"/>
                  </a:lnTo>
                  <a:cubicBezTo>
                    <a:pt x="113333" y="5455"/>
                    <a:pt x="113333" y="27272"/>
                    <a:pt x="113333" y="27272"/>
                  </a:cubicBezTo>
                  <a:close/>
                  <a:moveTo>
                    <a:pt x="113333" y="57272"/>
                  </a:moveTo>
                  <a:lnTo>
                    <a:pt x="106666" y="57272"/>
                  </a:lnTo>
                  <a:lnTo>
                    <a:pt x="106666" y="43638"/>
                  </a:lnTo>
                  <a:cubicBezTo>
                    <a:pt x="106666" y="42127"/>
                    <a:pt x="105177" y="40911"/>
                    <a:pt x="103333" y="40911"/>
                  </a:cubicBezTo>
                  <a:cubicBezTo>
                    <a:pt x="101488" y="40911"/>
                    <a:pt x="100000" y="42127"/>
                    <a:pt x="100000" y="43638"/>
                  </a:cubicBezTo>
                  <a:lnTo>
                    <a:pt x="100000" y="57272"/>
                  </a:lnTo>
                  <a:lnTo>
                    <a:pt x="93333" y="57272"/>
                  </a:lnTo>
                  <a:lnTo>
                    <a:pt x="93333" y="40911"/>
                  </a:lnTo>
                  <a:cubicBezTo>
                    <a:pt x="93333" y="39400"/>
                    <a:pt x="91844" y="38183"/>
                    <a:pt x="90000" y="38183"/>
                  </a:cubicBezTo>
                  <a:cubicBezTo>
                    <a:pt x="88155" y="38183"/>
                    <a:pt x="86666" y="39400"/>
                    <a:pt x="86666" y="40911"/>
                  </a:cubicBezTo>
                  <a:lnTo>
                    <a:pt x="86666" y="57272"/>
                  </a:lnTo>
                  <a:lnTo>
                    <a:pt x="80000" y="57272"/>
                  </a:lnTo>
                  <a:lnTo>
                    <a:pt x="80000" y="43638"/>
                  </a:lnTo>
                  <a:cubicBezTo>
                    <a:pt x="80000" y="42127"/>
                    <a:pt x="78511" y="40911"/>
                    <a:pt x="76666" y="40911"/>
                  </a:cubicBezTo>
                  <a:cubicBezTo>
                    <a:pt x="74822" y="40911"/>
                    <a:pt x="73333" y="42127"/>
                    <a:pt x="73333" y="43638"/>
                  </a:cubicBezTo>
                  <a:lnTo>
                    <a:pt x="73333" y="57272"/>
                  </a:lnTo>
                  <a:lnTo>
                    <a:pt x="66666" y="57272"/>
                  </a:lnTo>
                  <a:lnTo>
                    <a:pt x="66666" y="40911"/>
                  </a:lnTo>
                  <a:cubicBezTo>
                    <a:pt x="66666" y="39400"/>
                    <a:pt x="65177" y="38183"/>
                    <a:pt x="63333" y="38183"/>
                  </a:cubicBezTo>
                  <a:cubicBezTo>
                    <a:pt x="61488" y="38183"/>
                    <a:pt x="60000" y="39400"/>
                    <a:pt x="60000" y="40911"/>
                  </a:cubicBezTo>
                  <a:lnTo>
                    <a:pt x="60000" y="57272"/>
                  </a:lnTo>
                  <a:lnTo>
                    <a:pt x="46666" y="57272"/>
                  </a:lnTo>
                  <a:lnTo>
                    <a:pt x="46666" y="43638"/>
                  </a:lnTo>
                  <a:cubicBezTo>
                    <a:pt x="46666" y="42127"/>
                    <a:pt x="45177" y="40911"/>
                    <a:pt x="43333" y="40911"/>
                  </a:cubicBezTo>
                  <a:cubicBezTo>
                    <a:pt x="41488" y="40911"/>
                    <a:pt x="40000" y="42127"/>
                    <a:pt x="40000" y="43638"/>
                  </a:cubicBezTo>
                  <a:lnTo>
                    <a:pt x="40000" y="57272"/>
                  </a:lnTo>
                  <a:lnTo>
                    <a:pt x="33333" y="57272"/>
                  </a:lnTo>
                  <a:lnTo>
                    <a:pt x="33333" y="43638"/>
                  </a:lnTo>
                  <a:cubicBezTo>
                    <a:pt x="33333" y="42127"/>
                    <a:pt x="31844" y="40911"/>
                    <a:pt x="30000" y="40911"/>
                  </a:cubicBezTo>
                  <a:cubicBezTo>
                    <a:pt x="28155" y="40911"/>
                    <a:pt x="26666" y="42127"/>
                    <a:pt x="26666" y="43638"/>
                  </a:cubicBezTo>
                  <a:lnTo>
                    <a:pt x="26666" y="57272"/>
                  </a:lnTo>
                  <a:lnTo>
                    <a:pt x="20000" y="57272"/>
                  </a:lnTo>
                  <a:lnTo>
                    <a:pt x="20000" y="40911"/>
                  </a:lnTo>
                  <a:cubicBezTo>
                    <a:pt x="20000" y="39400"/>
                    <a:pt x="18511" y="38183"/>
                    <a:pt x="16666" y="38183"/>
                  </a:cubicBezTo>
                  <a:cubicBezTo>
                    <a:pt x="14822" y="38183"/>
                    <a:pt x="13333" y="39400"/>
                    <a:pt x="13333" y="40911"/>
                  </a:cubicBezTo>
                  <a:lnTo>
                    <a:pt x="13333" y="57272"/>
                  </a:lnTo>
                  <a:lnTo>
                    <a:pt x="6666" y="57272"/>
                  </a:lnTo>
                  <a:lnTo>
                    <a:pt x="6666" y="32727"/>
                  </a:lnTo>
                  <a:lnTo>
                    <a:pt x="113333" y="32727"/>
                  </a:lnTo>
                  <a:cubicBezTo>
                    <a:pt x="113333" y="32727"/>
                    <a:pt x="113333" y="57272"/>
                    <a:pt x="113333" y="57272"/>
                  </a:cubicBezTo>
                  <a:close/>
                  <a:moveTo>
                    <a:pt x="113333" y="87272"/>
                  </a:moveTo>
                  <a:lnTo>
                    <a:pt x="106666" y="87272"/>
                  </a:lnTo>
                  <a:lnTo>
                    <a:pt x="106666" y="73638"/>
                  </a:lnTo>
                  <a:cubicBezTo>
                    <a:pt x="106666" y="72127"/>
                    <a:pt x="105177" y="70911"/>
                    <a:pt x="103333" y="70911"/>
                  </a:cubicBezTo>
                  <a:cubicBezTo>
                    <a:pt x="101488" y="70911"/>
                    <a:pt x="100000" y="72127"/>
                    <a:pt x="100000" y="73638"/>
                  </a:cubicBezTo>
                  <a:lnTo>
                    <a:pt x="100000" y="87272"/>
                  </a:lnTo>
                  <a:lnTo>
                    <a:pt x="93333" y="87272"/>
                  </a:lnTo>
                  <a:lnTo>
                    <a:pt x="93333" y="73638"/>
                  </a:lnTo>
                  <a:cubicBezTo>
                    <a:pt x="93333" y="72127"/>
                    <a:pt x="91844" y="70911"/>
                    <a:pt x="90000" y="70911"/>
                  </a:cubicBezTo>
                  <a:cubicBezTo>
                    <a:pt x="88155" y="70911"/>
                    <a:pt x="86666" y="72127"/>
                    <a:pt x="86666" y="73638"/>
                  </a:cubicBezTo>
                  <a:lnTo>
                    <a:pt x="86666" y="87272"/>
                  </a:lnTo>
                  <a:lnTo>
                    <a:pt x="73333" y="87272"/>
                  </a:lnTo>
                  <a:lnTo>
                    <a:pt x="73333" y="76361"/>
                  </a:lnTo>
                  <a:cubicBezTo>
                    <a:pt x="73333" y="74855"/>
                    <a:pt x="71844" y="73638"/>
                    <a:pt x="70000" y="73638"/>
                  </a:cubicBezTo>
                  <a:cubicBezTo>
                    <a:pt x="68155" y="73638"/>
                    <a:pt x="66666" y="74855"/>
                    <a:pt x="66666" y="76361"/>
                  </a:cubicBezTo>
                  <a:lnTo>
                    <a:pt x="66666" y="87272"/>
                  </a:lnTo>
                  <a:lnTo>
                    <a:pt x="60000" y="87272"/>
                  </a:lnTo>
                  <a:lnTo>
                    <a:pt x="60000" y="76361"/>
                  </a:lnTo>
                  <a:cubicBezTo>
                    <a:pt x="60000" y="74855"/>
                    <a:pt x="58511" y="73638"/>
                    <a:pt x="56666" y="73638"/>
                  </a:cubicBezTo>
                  <a:cubicBezTo>
                    <a:pt x="54822" y="73638"/>
                    <a:pt x="53333" y="74855"/>
                    <a:pt x="53333" y="76361"/>
                  </a:cubicBezTo>
                  <a:lnTo>
                    <a:pt x="53333" y="87272"/>
                  </a:lnTo>
                  <a:lnTo>
                    <a:pt x="46666" y="87272"/>
                  </a:lnTo>
                  <a:lnTo>
                    <a:pt x="46666" y="73638"/>
                  </a:lnTo>
                  <a:cubicBezTo>
                    <a:pt x="46666" y="72127"/>
                    <a:pt x="45177" y="70911"/>
                    <a:pt x="43333" y="70911"/>
                  </a:cubicBezTo>
                  <a:cubicBezTo>
                    <a:pt x="41488" y="70911"/>
                    <a:pt x="40000" y="72127"/>
                    <a:pt x="40000" y="73638"/>
                  </a:cubicBezTo>
                  <a:lnTo>
                    <a:pt x="40000" y="87272"/>
                  </a:lnTo>
                  <a:lnTo>
                    <a:pt x="33333" y="87272"/>
                  </a:lnTo>
                  <a:lnTo>
                    <a:pt x="33333" y="76361"/>
                  </a:lnTo>
                  <a:cubicBezTo>
                    <a:pt x="33333" y="74855"/>
                    <a:pt x="31844" y="73638"/>
                    <a:pt x="30000" y="73638"/>
                  </a:cubicBezTo>
                  <a:cubicBezTo>
                    <a:pt x="28155" y="73638"/>
                    <a:pt x="26666" y="74855"/>
                    <a:pt x="26666" y="76361"/>
                  </a:cubicBezTo>
                  <a:lnTo>
                    <a:pt x="26666" y="87272"/>
                  </a:lnTo>
                  <a:lnTo>
                    <a:pt x="6666" y="87272"/>
                  </a:lnTo>
                  <a:lnTo>
                    <a:pt x="6666" y="62727"/>
                  </a:lnTo>
                  <a:lnTo>
                    <a:pt x="113333" y="62727"/>
                  </a:lnTo>
                  <a:cubicBezTo>
                    <a:pt x="113333" y="62727"/>
                    <a:pt x="113333" y="87272"/>
                    <a:pt x="113333" y="87272"/>
                  </a:cubicBezTo>
                  <a:close/>
                  <a:moveTo>
                    <a:pt x="113333" y="114544"/>
                  </a:moveTo>
                  <a:lnTo>
                    <a:pt x="106666" y="114544"/>
                  </a:lnTo>
                  <a:lnTo>
                    <a:pt x="106666" y="103638"/>
                  </a:lnTo>
                  <a:cubicBezTo>
                    <a:pt x="106666" y="102127"/>
                    <a:pt x="105177" y="100911"/>
                    <a:pt x="103333" y="100911"/>
                  </a:cubicBezTo>
                  <a:cubicBezTo>
                    <a:pt x="101488" y="100911"/>
                    <a:pt x="100000" y="102127"/>
                    <a:pt x="100000" y="103638"/>
                  </a:cubicBezTo>
                  <a:lnTo>
                    <a:pt x="100000" y="114544"/>
                  </a:lnTo>
                  <a:lnTo>
                    <a:pt x="93333" y="114544"/>
                  </a:lnTo>
                  <a:lnTo>
                    <a:pt x="93333" y="103638"/>
                  </a:lnTo>
                  <a:cubicBezTo>
                    <a:pt x="93333" y="102127"/>
                    <a:pt x="91844" y="100911"/>
                    <a:pt x="90000" y="100911"/>
                  </a:cubicBezTo>
                  <a:cubicBezTo>
                    <a:pt x="88155" y="100911"/>
                    <a:pt x="86666" y="102127"/>
                    <a:pt x="86666" y="103638"/>
                  </a:cubicBezTo>
                  <a:lnTo>
                    <a:pt x="86666" y="114544"/>
                  </a:lnTo>
                  <a:lnTo>
                    <a:pt x="80000" y="114544"/>
                  </a:lnTo>
                  <a:lnTo>
                    <a:pt x="80000" y="100911"/>
                  </a:lnTo>
                  <a:cubicBezTo>
                    <a:pt x="80000" y="99400"/>
                    <a:pt x="78511" y="98183"/>
                    <a:pt x="76666" y="98183"/>
                  </a:cubicBezTo>
                  <a:cubicBezTo>
                    <a:pt x="74822" y="98183"/>
                    <a:pt x="73333" y="99400"/>
                    <a:pt x="73333" y="100911"/>
                  </a:cubicBezTo>
                  <a:lnTo>
                    <a:pt x="73333" y="114544"/>
                  </a:lnTo>
                  <a:lnTo>
                    <a:pt x="60000" y="114544"/>
                  </a:lnTo>
                  <a:lnTo>
                    <a:pt x="60000" y="100911"/>
                  </a:lnTo>
                  <a:cubicBezTo>
                    <a:pt x="60000" y="99400"/>
                    <a:pt x="58511" y="98183"/>
                    <a:pt x="56666" y="98183"/>
                  </a:cubicBezTo>
                  <a:cubicBezTo>
                    <a:pt x="54822" y="98183"/>
                    <a:pt x="53333" y="99400"/>
                    <a:pt x="53333" y="100911"/>
                  </a:cubicBezTo>
                  <a:lnTo>
                    <a:pt x="53333" y="114544"/>
                  </a:lnTo>
                  <a:lnTo>
                    <a:pt x="46666" y="114544"/>
                  </a:lnTo>
                  <a:lnTo>
                    <a:pt x="46666" y="103638"/>
                  </a:lnTo>
                  <a:cubicBezTo>
                    <a:pt x="46666" y="102127"/>
                    <a:pt x="45177" y="100911"/>
                    <a:pt x="43333" y="100911"/>
                  </a:cubicBezTo>
                  <a:cubicBezTo>
                    <a:pt x="41488" y="100911"/>
                    <a:pt x="40000" y="102127"/>
                    <a:pt x="40000" y="103638"/>
                  </a:cubicBezTo>
                  <a:lnTo>
                    <a:pt x="40000" y="114544"/>
                  </a:lnTo>
                  <a:lnTo>
                    <a:pt x="33333" y="114544"/>
                  </a:lnTo>
                  <a:lnTo>
                    <a:pt x="33333" y="100911"/>
                  </a:lnTo>
                  <a:cubicBezTo>
                    <a:pt x="33333" y="99400"/>
                    <a:pt x="31844" y="98183"/>
                    <a:pt x="30000" y="98183"/>
                  </a:cubicBezTo>
                  <a:cubicBezTo>
                    <a:pt x="28155" y="98183"/>
                    <a:pt x="26666" y="99400"/>
                    <a:pt x="26666" y="100911"/>
                  </a:cubicBezTo>
                  <a:lnTo>
                    <a:pt x="26666" y="114544"/>
                  </a:lnTo>
                  <a:lnTo>
                    <a:pt x="20000" y="114544"/>
                  </a:lnTo>
                  <a:lnTo>
                    <a:pt x="20000" y="103638"/>
                  </a:lnTo>
                  <a:cubicBezTo>
                    <a:pt x="20000" y="102127"/>
                    <a:pt x="18511" y="100911"/>
                    <a:pt x="16666" y="100911"/>
                  </a:cubicBezTo>
                  <a:cubicBezTo>
                    <a:pt x="14822" y="100911"/>
                    <a:pt x="13333" y="102127"/>
                    <a:pt x="13333" y="103638"/>
                  </a:cubicBezTo>
                  <a:lnTo>
                    <a:pt x="13333" y="114544"/>
                  </a:lnTo>
                  <a:lnTo>
                    <a:pt x="6666" y="114544"/>
                  </a:lnTo>
                  <a:lnTo>
                    <a:pt x="6666" y="92727"/>
                  </a:lnTo>
                  <a:lnTo>
                    <a:pt x="113333" y="92727"/>
                  </a:lnTo>
                  <a:cubicBezTo>
                    <a:pt x="113333" y="92727"/>
                    <a:pt x="113333" y="114544"/>
                    <a:pt x="113333" y="114544"/>
                  </a:cubicBezTo>
                  <a:close/>
                  <a:moveTo>
                    <a:pt x="113333" y="0"/>
                  </a:moveTo>
                  <a:lnTo>
                    <a:pt x="6666" y="0"/>
                  </a:lnTo>
                  <a:cubicBezTo>
                    <a:pt x="2983" y="0"/>
                    <a:pt x="0" y="2444"/>
                    <a:pt x="0" y="5455"/>
                  </a:cubicBezTo>
                  <a:lnTo>
                    <a:pt x="0" y="114544"/>
                  </a:lnTo>
                  <a:cubicBezTo>
                    <a:pt x="0" y="117555"/>
                    <a:pt x="2983" y="120000"/>
                    <a:pt x="6666" y="120000"/>
                  </a:cubicBezTo>
                  <a:lnTo>
                    <a:pt x="113333" y="120000"/>
                  </a:lnTo>
                  <a:cubicBezTo>
                    <a:pt x="117011" y="120000"/>
                    <a:pt x="120000" y="117555"/>
                    <a:pt x="120000" y="114544"/>
                  </a:cubicBezTo>
                  <a:lnTo>
                    <a:pt x="120000" y="5455"/>
                  </a:lnTo>
                  <a:cubicBezTo>
                    <a:pt x="120000" y="2444"/>
                    <a:pt x="117011" y="0"/>
                    <a:pt x="113333" y="0"/>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40" name="Shape 3927"/>
            <p:cNvSpPr/>
            <p:nvPr/>
          </p:nvSpPr>
          <p:spPr>
            <a:xfrm>
              <a:off x="1475997" y="1305771"/>
              <a:ext cx="419989" cy="419989"/>
            </a:xfrm>
            <a:custGeom>
              <a:avLst/>
              <a:gdLst/>
              <a:ahLst/>
              <a:cxnLst/>
              <a:rect l="0" t="0" r="0" b="0"/>
              <a:pathLst>
                <a:path w="120000" h="120000" extrusionOk="0">
                  <a:moveTo>
                    <a:pt x="114544" y="16361"/>
                  </a:moveTo>
                  <a:lnTo>
                    <a:pt x="5455" y="16361"/>
                  </a:lnTo>
                  <a:lnTo>
                    <a:pt x="5455" y="5455"/>
                  </a:lnTo>
                  <a:lnTo>
                    <a:pt x="114544" y="5455"/>
                  </a:lnTo>
                  <a:cubicBezTo>
                    <a:pt x="114544" y="5455"/>
                    <a:pt x="114544" y="16361"/>
                    <a:pt x="114544" y="16361"/>
                  </a:cubicBezTo>
                  <a:close/>
                  <a:moveTo>
                    <a:pt x="114544" y="0"/>
                  </a:moveTo>
                  <a:lnTo>
                    <a:pt x="5455" y="0"/>
                  </a:lnTo>
                  <a:cubicBezTo>
                    <a:pt x="2444" y="0"/>
                    <a:pt x="0" y="2444"/>
                    <a:pt x="0" y="5455"/>
                  </a:cubicBezTo>
                  <a:lnTo>
                    <a:pt x="0" y="16361"/>
                  </a:lnTo>
                  <a:cubicBezTo>
                    <a:pt x="0" y="19372"/>
                    <a:pt x="2444" y="21816"/>
                    <a:pt x="5455" y="21816"/>
                  </a:cubicBezTo>
                  <a:lnTo>
                    <a:pt x="114544" y="21816"/>
                  </a:lnTo>
                  <a:cubicBezTo>
                    <a:pt x="117555" y="21816"/>
                    <a:pt x="120000" y="19372"/>
                    <a:pt x="120000" y="16361"/>
                  </a:cubicBezTo>
                  <a:lnTo>
                    <a:pt x="120000" y="5455"/>
                  </a:lnTo>
                  <a:cubicBezTo>
                    <a:pt x="120000" y="2444"/>
                    <a:pt x="117555" y="0"/>
                    <a:pt x="114544" y="0"/>
                  </a:cubicBezTo>
                  <a:moveTo>
                    <a:pt x="114544" y="81816"/>
                  </a:moveTo>
                  <a:lnTo>
                    <a:pt x="5455" y="81816"/>
                  </a:lnTo>
                  <a:lnTo>
                    <a:pt x="5455" y="70911"/>
                  </a:lnTo>
                  <a:lnTo>
                    <a:pt x="114544" y="70911"/>
                  </a:lnTo>
                  <a:cubicBezTo>
                    <a:pt x="114544" y="70911"/>
                    <a:pt x="114544" y="81816"/>
                    <a:pt x="114544" y="81816"/>
                  </a:cubicBezTo>
                  <a:close/>
                  <a:moveTo>
                    <a:pt x="114544" y="65455"/>
                  </a:moveTo>
                  <a:lnTo>
                    <a:pt x="5455" y="65455"/>
                  </a:lnTo>
                  <a:cubicBezTo>
                    <a:pt x="2444" y="65455"/>
                    <a:pt x="0" y="67900"/>
                    <a:pt x="0" y="70911"/>
                  </a:cubicBezTo>
                  <a:lnTo>
                    <a:pt x="0" y="81816"/>
                  </a:lnTo>
                  <a:cubicBezTo>
                    <a:pt x="0" y="84833"/>
                    <a:pt x="2444" y="87272"/>
                    <a:pt x="5455" y="87272"/>
                  </a:cubicBezTo>
                  <a:lnTo>
                    <a:pt x="114544" y="87272"/>
                  </a:lnTo>
                  <a:cubicBezTo>
                    <a:pt x="117555" y="87272"/>
                    <a:pt x="120000" y="84833"/>
                    <a:pt x="120000" y="81816"/>
                  </a:cubicBezTo>
                  <a:lnTo>
                    <a:pt x="120000" y="70911"/>
                  </a:lnTo>
                  <a:cubicBezTo>
                    <a:pt x="120000" y="67900"/>
                    <a:pt x="117555" y="65455"/>
                    <a:pt x="114544" y="65455"/>
                  </a:cubicBezTo>
                  <a:moveTo>
                    <a:pt x="5455" y="38183"/>
                  </a:moveTo>
                  <a:lnTo>
                    <a:pt x="81816" y="38183"/>
                  </a:lnTo>
                  <a:lnTo>
                    <a:pt x="81816" y="49088"/>
                  </a:lnTo>
                  <a:lnTo>
                    <a:pt x="5455" y="49088"/>
                  </a:lnTo>
                  <a:cubicBezTo>
                    <a:pt x="5455" y="49088"/>
                    <a:pt x="5455" y="38183"/>
                    <a:pt x="5455" y="38183"/>
                  </a:cubicBezTo>
                  <a:close/>
                  <a:moveTo>
                    <a:pt x="5455" y="54544"/>
                  </a:moveTo>
                  <a:lnTo>
                    <a:pt x="81816" y="54544"/>
                  </a:lnTo>
                  <a:cubicBezTo>
                    <a:pt x="84827" y="54544"/>
                    <a:pt x="87272" y="52100"/>
                    <a:pt x="87272" y="49088"/>
                  </a:cubicBezTo>
                  <a:lnTo>
                    <a:pt x="87272" y="38183"/>
                  </a:lnTo>
                  <a:cubicBezTo>
                    <a:pt x="87272" y="35172"/>
                    <a:pt x="84827" y="32727"/>
                    <a:pt x="81816" y="32727"/>
                  </a:cubicBezTo>
                  <a:lnTo>
                    <a:pt x="5455" y="32727"/>
                  </a:lnTo>
                  <a:cubicBezTo>
                    <a:pt x="2444" y="32727"/>
                    <a:pt x="0" y="35172"/>
                    <a:pt x="0" y="38183"/>
                  </a:cubicBezTo>
                  <a:lnTo>
                    <a:pt x="0" y="49088"/>
                  </a:lnTo>
                  <a:cubicBezTo>
                    <a:pt x="0" y="52100"/>
                    <a:pt x="2444" y="54544"/>
                    <a:pt x="5455" y="54544"/>
                  </a:cubicBezTo>
                  <a:moveTo>
                    <a:pt x="81816" y="114544"/>
                  </a:moveTo>
                  <a:lnTo>
                    <a:pt x="5455" y="114544"/>
                  </a:lnTo>
                  <a:lnTo>
                    <a:pt x="5455" y="103638"/>
                  </a:lnTo>
                  <a:lnTo>
                    <a:pt x="81816" y="103638"/>
                  </a:lnTo>
                  <a:cubicBezTo>
                    <a:pt x="81816" y="103638"/>
                    <a:pt x="81816" y="114544"/>
                    <a:pt x="81816" y="114544"/>
                  </a:cubicBezTo>
                  <a:close/>
                  <a:moveTo>
                    <a:pt x="81816" y="98183"/>
                  </a:moveTo>
                  <a:lnTo>
                    <a:pt x="5455" y="98183"/>
                  </a:lnTo>
                  <a:cubicBezTo>
                    <a:pt x="2444" y="98183"/>
                    <a:pt x="0" y="100627"/>
                    <a:pt x="0" y="103638"/>
                  </a:cubicBezTo>
                  <a:lnTo>
                    <a:pt x="0" y="114544"/>
                  </a:lnTo>
                  <a:cubicBezTo>
                    <a:pt x="0" y="117555"/>
                    <a:pt x="2444" y="120000"/>
                    <a:pt x="5455" y="120000"/>
                  </a:cubicBezTo>
                  <a:lnTo>
                    <a:pt x="81816" y="120000"/>
                  </a:lnTo>
                  <a:cubicBezTo>
                    <a:pt x="84827" y="120000"/>
                    <a:pt x="87272" y="117555"/>
                    <a:pt x="87272" y="114544"/>
                  </a:cubicBezTo>
                  <a:lnTo>
                    <a:pt x="87272" y="103638"/>
                  </a:lnTo>
                  <a:cubicBezTo>
                    <a:pt x="87272" y="100627"/>
                    <a:pt x="84827" y="98183"/>
                    <a:pt x="81816" y="98183"/>
                  </a:cubicBezTo>
                </a:path>
              </a:pathLst>
            </a:custGeom>
            <a:solidFill>
              <a:srgbClr val="53585F"/>
            </a:solidFill>
            <a:ln>
              <a:noFill/>
            </a:ln>
          </p:spPr>
          <p:txBody>
            <a:bodyPr lIns="38075" tIns="38075" rIns="38075" bIns="3807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Shape 340"/>
          <p:cNvSpPr/>
          <p:nvPr/>
        </p:nvSpPr>
        <p:spPr>
          <a:xfrm>
            <a:off x="-1364458" y="1328534"/>
            <a:ext cx="1966538" cy="1490866"/>
          </a:xfrm>
          <a:prstGeom prst="rect">
            <a:avLst/>
          </a:prstGeom>
          <a:blipFill>
            <a:blip r:embed="rId4"/>
            <a:stretch>
              <a:fillRect/>
            </a:stretch>
          </a:blipFill>
          <a:ln w="12700">
            <a:miter lim="400000"/>
          </a:ln>
        </p:spPr>
        <p:txBody>
          <a:bodyPr lIns="45719" rIns="45719" anchor="ctr"/>
          <a:lstStyle/>
          <a:p>
            <a:pPr algn="ctr">
              <a:defRPr>
                <a:solidFill>
                  <a:srgbClr val="FFFFFF"/>
                </a:solidFill>
              </a:defRPr>
            </a:pPr>
            <a:endParaRPr/>
          </a:p>
        </p:txBody>
      </p:sp>
      <p:sp>
        <p:nvSpPr>
          <p:cNvPr id="341" name="Shape 341"/>
          <p:cNvSpPr/>
          <p:nvPr/>
        </p:nvSpPr>
        <p:spPr>
          <a:xfrm>
            <a:off x="-1364458" y="2890735"/>
            <a:ext cx="1966538" cy="1490866"/>
          </a:xfrm>
          <a:prstGeom prst="rect">
            <a:avLst/>
          </a:prstGeom>
          <a:blipFill>
            <a:blip r:embed="rId5"/>
            <a:stretch>
              <a:fillRect/>
            </a:stretch>
          </a:blipFill>
          <a:ln w="12700">
            <a:miter lim="400000"/>
          </a:ln>
        </p:spPr>
        <p:txBody>
          <a:bodyPr lIns="45719" rIns="45719" anchor="ctr"/>
          <a:lstStyle/>
          <a:p>
            <a:pPr algn="ctr">
              <a:defRPr>
                <a:solidFill>
                  <a:srgbClr val="FFFFFF"/>
                </a:solidFill>
              </a:defRPr>
            </a:pPr>
            <a:endParaRPr/>
          </a:p>
        </p:txBody>
      </p:sp>
      <p:sp>
        <p:nvSpPr>
          <p:cNvPr id="342" name="Shape 342"/>
          <p:cNvSpPr/>
          <p:nvPr/>
        </p:nvSpPr>
        <p:spPr>
          <a:xfrm>
            <a:off x="8728265" y="1328534"/>
            <a:ext cx="1966538" cy="1490866"/>
          </a:xfrm>
          <a:prstGeom prst="rect">
            <a:avLst/>
          </a:prstGeom>
          <a:blipFill>
            <a:blip r:embed="rId5"/>
            <a:stretch>
              <a:fillRect/>
            </a:stretch>
          </a:blipFill>
          <a:ln w="12700">
            <a:miter lim="400000"/>
          </a:ln>
        </p:spPr>
        <p:txBody>
          <a:bodyPr lIns="45719" rIns="45719" anchor="ctr"/>
          <a:lstStyle/>
          <a:p>
            <a:pPr algn="ctr">
              <a:defRPr>
                <a:solidFill>
                  <a:srgbClr val="FFFFFF"/>
                </a:solidFill>
              </a:defRPr>
            </a:pPr>
            <a:endParaRPr/>
          </a:p>
        </p:txBody>
      </p:sp>
      <p:sp>
        <p:nvSpPr>
          <p:cNvPr id="343" name="Shape 343"/>
          <p:cNvSpPr/>
          <p:nvPr/>
        </p:nvSpPr>
        <p:spPr>
          <a:xfrm>
            <a:off x="8728265" y="2890735"/>
            <a:ext cx="1966538" cy="1490866"/>
          </a:xfrm>
          <a:prstGeom prst="rect">
            <a:avLst/>
          </a:prstGeom>
          <a:blipFill>
            <a:blip r:embed="rId4"/>
            <a:stretch>
              <a:fillRect/>
            </a:stretch>
          </a:blipFill>
          <a:ln w="12700">
            <a:miter lim="400000"/>
          </a:ln>
        </p:spPr>
        <p:txBody>
          <a:bodyPr lIns="45719" rIns="45719" anchor="ctr"/>
          <a:lstStyle/>
          <a:p>
            <a:pPr algn="ctr">
              <a:defRPr>
                <a:solidFill>
                  <a:srgbClr val="FFFFFF"/>
                </a:solidFill>
              </a:defRPr>
            </a:pPr>
            <a:endParaRPr/>
          </a:p>
        </p:txBody>
      </p:sp>
      <p:sp>
        <p:nvSpPr>
          <p:cNvPr id="344" name="Shape 344"/>
          <p:cNvSpPr/>
          <p:nvPr/>
        </p:nvSpPr>
        <p:spPr>
          <a:xfrm>
            <a:off x="6715500" y="1333297"/>
            <a:ext cx="1966538" cy="1490866"/>
          </a:xfrm>
          <a:prstGeom prst="rect">
            <a:avLst/>
          </a:prstGeom>
          <a:blipFill>
            <a:blip r:embed="rId6"/>
            <a:stretch>
              <a:fillRect/>
            </a:stretch>
          </a:blipFill>
          <a:ln w="12700">
            <a:miter lim="400000"/>
          </a:ln>
        </p:spPr>
        <p:txBody>
          <a:bodyPr lIns="45719" rIns="45719" anchor="ctr"/>
          <a:lstStyle/>
          <a:p>
            <a:pPr algn="ctr">
              <a:defRPr>
                <a:solidFill>
                  <a:srgbClr val="FFFFFF"/>
                </a:solidFill>
              </a:defRPr>
            </a:pPr>
            <a:endParaRPr/>
          </a:p>
        </p:txBody>
      </p:sp>
      <p:sp>
        <p:nvSpPr>
          <p:cNvPr id="345" name="Shape 345"/>
          <p:cNvSpPr/>
          <p:nvPr/>
        </p:nvSpPr>
        <p:spPr>
          <a:xfrm>
            <a:off x="2682681" y="2890839"/>
            <a:ext cx="1966538" cy="1490866"/>
          </a:xfrm>
          <a:prstGeom prst="rect">
            <a:avLst/>
          </a:prstGeom>
          <a:blipFill>
            <a:blip r:embed="rId7"/>
            <a:stretch>
              <a:fillRect/>
            </a:stretch>
          </a:blipFill>
          <a:ln w="12700">
            <a:miter lim="400000"/>
          </a:ln>
        </p:spPr>
        <p:txBody>
          <a:bodyPr lIns="45719" rIns="45719" anchor="ctr"/>
          <a:lstStyle/>
          <a:p>
            <a:pPr algn="ctr">
              <a:defRPr>
                <a:solidFill>
                  <a:srgbClr val="FFFFFF"/>
                </a:solidFill>
              </a:defRPr>
            </a:pPr>
            <a:endParaRPr/>
          </a:p>
        </p:txBody>
      </p:sp>
      <p:grpSp>
        <p:nvGrpSpPr>
          <p:cNvPr id="351" name="Group 351"/>
          <p:cNvGrpSpPr/>
          <p:nvPr/>
        </p:nvGrpSpPr>
        <p:grpSpPr>
          <a:xfrm>
            <a:off x="661987" y="1328737"/>
            <a:ext cx="3976688" cy="1490664"/>
            <a:chOff x="0" y="0"/>
            <a:chExt cx="3976687" cy="1490662"/>
          </a:xfrm>
        </p:grpSpPr>
        <p:sp>
          <p:nvSpPr>
            <p:cNvPr id="346" name="Shape 346"/>
            <p:cNvSpPr/>
            <p:nvPr/>
          </p:nvSpPr>
          <p:spPr>
            <a:xfrm>
              <a:off x="0" y="0"/>
              <a:ext cx="3976688" cy="1490663"/>
            </a:xfrm>
            <a:prstGeom prst="rect">
              <a:avLst/>
            </a:prstGeom>
            <a:solidFill>
              <a:schemeClr val="accent1"/>
            </a:solidFill>
            <a:ln w="25400" cap="flat">
              <a:solidFill>
                <a:srgbClr val="000000">
                  <a:alpha val="0"/>
                </a:srgbClr>
              </a:solidFill>
              <a:prstDash val="solid"/>
              <a:miter lim="400000"/>
            </a:ln>
            <a:effectLst/>
          </p:spPr>
          <p:txBody>
            <a:bodyPr wrap="square" lIns="45719" tIns="45719" rIns="45719" bIns="45719" numCol="1" anchor="ctr">
              <a:noAutofit/>
            </a:bodyPr>
            <a:lstStyle/>
            <a:p>
              <a:pPr algn="ctr"/>
              <a:endParaRPr/>
            </a:p>
          </p:txBody>
        </p:sp>
        <p:sp>
          <p:nvSpPr>
            <p:cNvPr id="347" name="Shape 347"/>
            <p:cNvSpPr/>
            <p:nvPr/>
          </p:nvSpPr>
          <p:spPr>
            <a:xfrm>
              <a:off x="209536" y="180974"/>
              <a:ext cx="428624" cy="428626"/>
            </a:xfrm>
            <a:custGeom>
              <a:avLst/>
              <a:gdLst/>
              <a:ahLst/>
              <a:cxnLst>
                <a:cxn ang="0">
                  <a:pos x="wd2" y="hd2"/>
                </a:cxn>
                <a:cxn ang="5400000">
                  <a:pos x="wd2" y="hd2"/>
                </a:cxn>
                <a:cxn ang="10800000">
                  <a:pos x="wd2" y="hd2"/>
                </a:cxn>
                <a:cxn ang="16200000">
                  <a:pos x="wd2" y="hd2"/>
                </a:cxn>
              </a:cxnLst>
              <a:rect l="0" t="0" r="r" b="b"/>
              <a:pathLst>
                <a:path w="21543" h="21600" extrusionOk="0">
                  <a:moveTo>
                    <a:pt x="16977" y="19986"/>
                  </a:moveTo>
                  <a:lnTo>
                    <a:pt x="11227" y="17680"/>
                  </a:lnTo>
                  <a:cubicBezTo>
                    <a:pt x="11090" y="17626"/>
                    <a:pt x="10948" y="17608"/>
                    <a:pt x="10807" y="17600"/>
                  </a:cubicBezTo>
                  <a:lnTo>
                    <a:pt x="19661" y="3838"/>
                  </a:lnTo>
                  <a:cubicBezTo>
                    <a:pt x="19661" y="3838"/>
                    <a:pt x="16977" y="19986"/>
                    <a:pt x="16977" y="19986"/>
                  </a:cubicBezTo>
                  <a:close/>
                  <a:moveTo>
                    <a:pt x="6860" y="16245"/>
                  </a:moveTo>
                  <a:cubicBezTo>
                    <a:pt x="6859" y="16242"/>
                    <a:pt x="6857" y="16241"/>
                    <a:pt x="6855" y="16238"/>
                  </a:cubicBezTo>
                  <a:lnTo>
                    <a:pt x="19608" y="2552"/>
                  </a:lnTo>
                  <a:lnTo>
                    <a:pt x="8736" y="19537"/>
                  </a:lnTo>
                  <a:cubicBezTo>
                    <a:pt x="8736" y="19537"/>
                    <a:pt x="6860" y="16245"/>
                    <a:pt x="6860" y="16245"/>
                  </a:cubicBezTo>
                  <a:close/>
                  <a:moveTo>
                    <a:pt x="2112" y="14025"/>
                  </a:moveTo>
                  <a:lnTo>
                    <a:pt x="17714" y="3595"/>
                  </a:lnTo>
                  <a:lnTo>
                    <a:pt x="6370" y="15770"/>
                  </a:lnTo>
                  <a:cubicBezTo>
                    <a:pt x="6310" y="15735"/>
                    <a:pt x="6257" y="15687"/>
                    <a:pt x="6192" y="15661"/>
                  </a:cubicBezTo>
                  <a:cubicBezTo>
                    <a:pt x="6192" y="15661"/>
                    <a:pt x="2112" y="14025"/>
                    <a:pt x="2112" y="14025"/>
                  </a:cubicBezTo>
                  <a:close/>
                  <a:moveTo>
                    <a:pt x="21235" y="108"/>
                  </a:moveTo>
                  <a:cubicBezTo>
                    <a:pt x="21124" y="36"/>
                    <a:pt x="20997" y="0"/>
                    <a:pt x="20870" y="0"/>
                  </a:cubicBezTo>
                  <a:cubicBezTo>
                    <a:pt x="20740" y="0"/>
                    <a:pt x="20610" y="37"/>
                    <a:pt x="20497" y="113"/>
                  </a:cubicBezTo>
                  <a:lnTo>
                    <a:pt x="300" y="13613"/>
                  </a:lnTo>
                  <a:cubicBezTo>
                    <a:pt x="92" y="13752"/>
                    <a:pt x="-22" y="13996"/>
                    <a:pt x="4" y="14245"/>
                  </a:cubicBezTo>
                  <a:cubicBezTo>
                    <a:pt x="30" y="14494"/>
                    <a:pt x="191" y="14709"/>
                    <a:pt x="424" y="14801"/>
                  </a:cubicBezTo>
                  <a:lnTo>
                    <a:pt x="5691" y="16914"/>
                  </a:lnTo>
                  <a:lnTo>
                    <a:pt x="8168" y="21260"/>
                  </a:lnTo>
                  <a:cubicBezTo>
                    <a:pt x="8286" y="21468"/>
                    <a:pt x="8506" y="21597"/>
                    <a:pt x="8745" y="21600"/>
                  </a:cubicBezTo>
                  <a:lnTo>
                    <a:pt x="8752" y="21600"/>
                  </a:lnTo>
                  <a:cubicBezTo>
                    <a:pt x="8988" y="21600"/>
                    <a:pt x="9208" y="21475"/>
                    <a:pt x="9330" y="21272"/>
                  </a:cubicBezTo>
                  <a:lnTo>
                    <a:pt x="10728" y="18934"/>
                  </a:lnTo>
                  <a:lnTo>
                    <a:pt x="17254" y="21551"/>
                  </a:lnTo>
                  <a:cubicBezTo>
                    <a:pt x="17334" y="21584"/>
                    <a:pt x="17419" y="21600"/>
                    <a:pt x="17504" y="21600"/>
                  </a:cubicBezTo>
                  <a:cubicBezTo>
                    <a:pt x="17618" y="21600"/>
                    <a:pt x="17732" y="21571"/>
                    <a:pt x="17834" y="21513"/>
                  </a:cubicBezTo>
                  <a:cubicBezTo>
                    <a:pt x="18011" y="21413"/>
                    <a:pt x="18135" y="21238"/>
                    <a:pt x="18168" y="21036"/>
                  </a:cubicBezTo>
                  <a:lnTo>
                    <a:pt x="21534" y="786"/>
                  </a:lnTo>
                  <a:cubicBezTo>
                    <a:pt x="21578" y="521"/>
                    <a:pt x="21461" y="254"/>
                    <a:pt x="21235" y="108"/>
                  </a:cubicBezTo>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348" name="Shape 348"/>
            <p:cNvSpPr/>
            <p:nvPr/>
          </p:nvSpPr>
          <p:spPr>
            <a:xfrm>
              <a:off x="847724" y="1052512"/>
              <a:ext cx="838201" cy="261939"/>
            </a:xfrm>
            <a:prstGeom prst="roundRect">
              <a:avLst>
                <a:gd name="adj" fmla="val 7273"/>
              </a:avLst>
            </a:prstGeom>
            <a:noFill/>
            <a:ln w="12700" cap="flat">
              <a:solidFill>
                <a:srgbClr val="FFFFFF"/>
              </a:solidFill>
              <a:prstDash val="solid"/>
              <a:miter lim="400000"/>
            </a:ln>
            <a:effectLst/>
          </p:spPr>
          <p:txBody>
            <a:bodyPr wrap="square" lIns="45719" tIns="45719" rIns="45719" bIns="45719" numCol="1" anchor="ctr">
              <a:noAutofit/>
            </a:bodyPr>
            <a:lstStyle/>
            <a:p>
              <a:pPr algn="ctr"/>
              <a:endParaRPr/>
            </a:p>
          </p:txBody>
        </p:sp>
        <p:sp>
          <p:nvSpPr>
            <p:cNvPr id="349" name="Shape 349"/>
            <p:cNvSpPr/>
            <p:nvPr/>
          </p:nvSpPr>
          <p:spPr>
            <a:xfrm>
              <a:off x="990477" y="1081881"/>
              <a:ext cx="509495" cy="203201"/>
            </a:xfrm>
            <a:prstGeom prst="rect">
              <a:avLst/>
            </a:prstGeom>
            <a:noFill/>
            <a:ln w="12700" cap="flat">
              <a:noFill/>
              <a:miter lim="400000"/>
            </a:ln>
            <a:effectLst/>
          </p:spPr>
          <p:txBody>
            <a:bodyPr wrap="none" lIns="0" tIns="0" rIns="0" bIns="0" numCol="1" anchor="ctr">
              <a:normAutofit/>
            </a:bodyPr>
            <a:lstStyle/>
            <a:p>
              <a:pPr algn="ctr">
                <a:defRPr sz="1100">
                  <a:solidFill>
                    <a:srgbClr val="FFFFFF"/>
                  </a:solidFill>
                </a:defRPr>
              </a:pPr>
              <a:r>
                <a:t>3次调整</a:t>
              </a:r>
            </a:p>
          </p:txBody>
        </p:sp>
        <p:sp>
          <p:nvSpPr>
            <p:cNvPr id="350" name="Shape 350"/>
            <p:cNvSpPr/>
            <p:nvPr/>
          </p:nvSpPr>
          <p:spPr>
            <a:xfrm>
              <a:off x="802442" y="115887"/>
              <a:ext cx="2371804" cy="558801"/>
            </a:xfrm>
            <a:prstGeom prst="rect">
              <a:avLst/>
            </a:prstGeom>
            <a:noFill/>
            <a:ln w="12700" cap="flat">
              <a:noFill/>
              <a:miter lim="400000"/>
            </a:ln>
            <a:effectLst/>
          </p:spPr>
          <p:txBody>
            <a:bodyPr wrap="square" lIns="0" tIns="0" rIns="0" bIns="0" numCol="1" anchor="ctr">
              <a:normAutofit/>
            </a:bodyPr>
            <a:lstStyle/>
            <a:p>
              <a:pPr>
                <a:lnSpc>
                  <a:spcPct val="120000"/>
                </a:lnSpc>
                <a:defRPr sz="1400">
                  <a:solidFill>
                    <a:srgbClr val="FFFFFF"/>
                  </a:solidFill>
                </a:defRPr>
              </a:pPr>
              <a:r>
                <a:t>自20XX年X月份先后3次对公司的管理架构进行完善和调整</a:t>
              </a:r>
            </a:p>
          </p:txBody>
        </p:sp>
      </p:grpSp>
      <p:grpSp>
        <p:nvGrpSpPr>
          <p:cNvPr id="354" name="Group 354"/>
          <p:cNvGrpSpPr/>
          <p:nvPr/>
        </p:nvGrpSpPr>
        <p:grpSpPr>
          <a:xfrm>
            <a:off x="661986" y="2881313"/>
            <a:ext cx="1957390" cy="1490664"/>
            <a:chOff x="0" y="0"/>
            <a:chExt cx="1957388" cy="1490662"/>
          </a:xfrm>
        </p:grpSpPr>
        <p:sp>
          <p:nvSpPr>
            <p:cNvPr id="352" name="Shape 352"/>
            <p:cNvSpPr/>
            <p:nvPr/>
          </p:nvSpPr>
          <p:spPr>
            <a:xfrm>
              <a:off x="-1" y="0"/>
              <a:ext cx="1957390" cy="1490663"/>
            </a:xfrm>
            <a:prstGeom prst="rect">
              <a:avLst/>
            </a:prstGeom>
            <a:solidFill>
              <a:schemeClr val="accent1"/>
            </a:solidFill>
            <a:ln w="25400" cap="flat">
              <a:solidFill>
                <a:srgbClr val="000000">
                  <a:alpha val="0"/>
                </a:srgbClr>
              </a:solidFill>
              <a:prstDash val="solid"/>
              <a:miter lim="400000"/>
            </a:ln>
            <a:effectLst/>
          </p:spPr>
          <p:txBody>
            <a:bodyPr wrap="square" lIns="45719" tIns="45719" rIns="45719" bIns="45719" numCol="1" anchor="ctr">
              <a:noAutofit/>
            </a:bodyPr>
            <a:lstStyle/>
            <a:p>
              <a:pPr algn="ctr"/>
              <a:endParaRPr/>
            </a:p>
          </p:txBody>
        </p:sp>
        <p:sp>
          <p:nvSpPr>
            <p:cNvPr id="353" name="Shape 353"/>
            <p:cNvSpPr/>
            <p:nvPr/>
          </p:nvSpPr>
          <p:spPr>
            <a:xfrm>
              <a:off x="189465" y="313531"/>
              <a:ext cx="1578458" cy="863601"/>
            </a:xfrm>
            <a:prstGeom prst="rect">
              <a:avLst/>
            </a:prstGeom>
            <a:noFill/>
            <a:ln w="12700" cap="flat">
              <a:noFill/>
              <a:miter lim="400000"/>
            </a:ln>
            <a:effectLst/>
          </p:spPr>
          <p:txBody>
            <a:bodyPr wrap="square" lIns="0" tIns="0" rIns="0" bIns="0" numCol="1" anchor="ctr">
              <a:normAutofit/>
            </a:bodyPr>
            <a:lstStyle>
              <a:lvl1pPr>
                <a:lnSpc>
                  <a:spcPct val="120000"/>
                </a:lnSpc>
                <a:defRPr sz="1400">
                  <a:solidFill>
                    <a:srgbClr val="FFFFFF"/>
                  </a:solidFill>
                </a:defRPr>
              </a:lvl1pPr>
            </a:lstStyle>
            <a:p>
              <a:r>
                <a:t>使公司在持续发展过程中管理架构不断适应公司发展；</a:t>
              </a:r>
            </a:p>
          </p:txBody>
        </p:sp>
      </p:grpSp>
      <p:sp>
        <p:nvSpPr>
          <p:cNvPr id="355" name="Shape 355"/>
          <p:cNvSpPr/>
          <p:nvPr/>
        </p:nvSpPr>
        <p:spPr>
          <a:xfrm>
            <a:off x="4700587" y="1333500"/>
            <a:ext cx="1957389" cy="1490663"/>
          </a:xfrm>
          <a:prstGeom prst="rect">
            <a:avLst/>
          </a:prstGeom>
          <a:solidFill>
            <a:schemeClr val="accent2"/>
          </a:solidFill>
          <a:ln w="25400">
            <a:solidFill>
              <a:srgbClr val="000000">
                <a:alpha val="0"/>
              </a:srgbClr>
            </a:solidFill>
            <a:miter lim="400000"/>
          </a:ln>
        </p:spPr>
        <p:txBody>
          <a:bodyPr lIns="45719" rIns="45719" anchor="ctr"/>
          <a:lstStyle/>
          <a:p>
            <a:pPr algn="ctr"/>
            <a:endParaRPr/>
          </a:p>
        </p:txBody>
      </p:sp>
      <p:grpSp>
        <p:nvGrpSpPr>
          <p:cNvPr id="365" name="Group 365"/>
          <p:cNvGrpSpPr/>
          <p:nvPr/>
        </p:nvGrpSpPr>
        <p:grpSpPr>
          <a:xfrm>
            <a:off x="4700587" y="2886075"/>
            <a:ext cx="3976689" cy="1490663"/>
            <a:chOff x="0" y="0"/>
            <a:chExt cx="3976687" cy="1490662"/>
          </a:xfrm>
        </p:grpSpPr>
        <p:sp>
          <p:nvSpPr>
            <p:cNvPr id="356" name="Shape 356"/>
            <p:cNvSpPr/>
            <p:nvPr/>
          </p:nvSpPr>
          <p:spPr>
            <a:xfrm>
              <a:off x="0" y="0"/>
              <a:ext cx="3976688" cy="1490663"/>
            </a:xfrm>
            <a:prstGeom prst="rect">
              <a:avLst/>
            </a:prstGeom>
            <a:solidFill>
              <a:schemeClr val="accent2"/>
            </a:solidFill>
            <a:ln w="25400" cap="flat">
              <a:solidFill>
                <a:srgbClr val="000000">
                  <a:alpha val="0"/>
                </a:srgbClr>
              </a:solidFill>
              <a:prstDash val="solid"/>
              <a:miter lim="400000"/>
            </a:ln>
            <a:effectLst/>
          </p:spPr>
          <p:txBody>
            <a:bodyPr wrap="square" lIns="45719" tIns="45719" rIns="45719" bIns="45719" numCol="1" anchor="ctr">
              <a:noAutofit/>
            </a:bodyPr>
            <a:lstStyle/>
            <a:p>
              <a:pPr algn="ctr"/>
              <a:endParaRPr/>
            </a:p>
          </p:txBody>
        </p:sp>
        <p:grpSp>
          <p:nvGrpSpPr>
            <p:cNvPr id="361" name="Group 361"/>
            <p:cNvGrpSpPr/>
            <p:nvPr/>
          </p:nvGrpSpPr>
          <p:grpSpPr>
            <a:xfrm>
              <a:off x="246837" y="266119"/>
              <a:ext cx="376239" cy="428627"/>
              <a:chOff x="0" y="0"/>
              <a:chExt cx="376238" cy="428626"/>
            </a:xfrm>
          </p:grpSpPr>
          <p:sp>
            <p:nvSpPr>
              <p:cNvPr id="357" name="Shape 357"/>
              <p:cNvSpPr/>
              <p:nvPr/>
            </p:nvSpPr>
            <p:spPr>
              <a:xfrm>
                <a:off x="0" y="0"/>
                <a:ext cx="376239" cy="428627"/>
              </a:xfrm>
              <a:custGeom>
                <a:avLst/>
                <a:gdLst/>
                <a:ahLst/>
                <a:cxnLst>
                  <a:cxn ang="0">
                    <a:pos x="wd2" y="hd2"/>
                  </a:cxn>
                  <a:cxn ang="5400000">
                    <a:pos x="wd2" y="hd2"/>
                  </a:cxn>
                  <a:cxn ang="10800000">
                    <a:pos x="wd2" y="hd2"/>
                  </a:cxn>
                  <a:cxn ang="16200000">
                    <a:pos x="wd2" y="hd2"/>
                  </a:cxn>
                </a:cxnLst>
                <a:rect l="0" t="0" r="r" b="b"/>
                <a:pathLst>
                  <a:path w="21600" h="21600" extrusionOk="0">
                    <a:moveTo>
                      <a:pt x="10800" y="7425"/>
                    </a:moveTo>
                    <a:cubicBezTo>
                      <a:pt x="5687" y="7425"/>
                      <a:pt x="1543" y="6064"/>
                      <a:pt x="1543" y="4388"/>
                    </a:cubicBezTo>
                    <a:cubicBezTo>
                      <a:pt x="1543" y="2709"/>
                      <a:pt x="5687" y="1350"/>
                      <a:pt x="10800" y="1350"/>
                    </a:cubicBezTo>
                    <a:cubicBezTo>
                      <a:pt x="15913" y="1350"/>
                      <a:pt x="20057" y="2709"/>
                      <a:pt x="20057" y="4388"/>
                    </a:cubicBezTo>
                    <a:cubicBezTo>
                      <a:pt x="20057" y="6064"/>
                      <a:pt x="15913" y="7425"/>
                      <a:pt x="10800" y="7425"/>
                    </a:cubicBezTo>
                    <a:moveTo>
                      <a:pt x="20057" y="9112"/>
                    </a:moveTo>
                    <a:lnTo>
                      <a:pt x="20054" y="9112"/>
                    </a:lnTo>
                    <a:cubicBezTo>
                      <a:pt x="20054" y="9119"/>
                      <a:pt x="20057" y="9127"/>
                      <a:pt x="20057" y="9134"/>
                    </a:cubicBezTo>
                    <a:cubicBezTo>
                      <a:pt x="20057" y="10800"/>
                      <a:pt x="15912" y="12150"/>
                      <a:pt x="10800" y="12150"/>
                    </a:cubicBezTo>
                    <a:cubicBezTo>
                      <a:pt x="5688" y="12150"/>
                      <a:pt x="1543" y="10800"/>
                      <a:pt x="1543" y="9134"/>
                    </a:cubicBezTo>
                    <a:cubicBezTo>
                      <a:pt x="1543" y="9127"/>
                      <a:pt x="1546" y="9119"/>
                      <a:pt x="1546" y="9112"/>
                    </a:cubicBezTo>
                    <a:lnTo>
                      <a:pt x="1543" y="9112"/>
                    </a:lnTo>
                    <a:lnTo>
                      <a:pt x="1543" y="6794"/>
                    </a:lnTo>
                    <a:cubicBezTo>
                      <a:pt x="3565" y="8141"/>
                      <a:pt x="7271" y="8775"/>
                      <a:pt x="10800" y="8775"/>
                    </a:cubicBezTo>
                    <a:cubicBezTo>
                      <a:pt x="14329" y="8775"/>
                      <a:pt x="18035" y="8141"/>
                      <a:pt x="20057" y="6794"/>
                    </a:cubicBezTo>
                    <a:cubicBezTo>
                      <a:pt x="20057" y="6794"/>
                      <a:pt x="20057" y="9112"/>
                      <a:pt x="20057" y="9112"/>
                    </a:cubicBezTo>
                    <a:close/>
                    <a:moveTo>
                      <a:pt x="20057" y="13163"/>
                    </a:moveTo>
                    <a:lnTo>
                      <a:pt x="20054" y="13163"/>
                    </a:lnTo>
                    <a:cubicBezTo>
                      <a:pt x="20054" y="13169"/>
                      <a:pt x="20057" y="13177"/>
                      <a:pt x="20057" y="13184"/>
                    </a:cubicBezTo>
                    <a:cubicBezTo>
                      <a:pt x="20057" y="14850"/>
                      <a:pt x="15912" y="16200"/>
                      <a:pt x="10800" y="16200"/>
                    </a:cubicBezTo>
                    <a:cubicBezTo>
                      <a:pt x="5688" y="16200"/>
                      <a:pt x="1543" y="14850"/>
                      <a:pt x="1543" y="13184"/>
                    </a:cubicBezTo>
                    <a:cubicBezTo>
                      <a:pt x="1543" y="13177"/>
                      <a:pt x="1546" y="13169"/>
                      <a:pt x="1546" y="13163"/>
                    </a:cubicBezTo>
                    <a:lnTo>
                      <a:pt x="1543" y="13163"/>
                    </a:lnTo>
                    <a:lnTo>
                      <a:pt x="1543" y="10640"/>
                    </a:lnTo>
                    <a:cubicBezTo>
                      <a:pt x="3137" y="12077"/>
                      <a:pt x="6982" y="12825"/>
                      <a:pt x="10800" y="12825"/>
                    </a:cubicBezTo>
                    <a:cubicBezTo>
                      <a:pt x="14618" y="12825"/>
                      <a:pt x="18463" y="12077"/>
                      <a:pt x="20057" y="10640"/>
                    </a:cubicBezTo>
                    <a:cubicBezTo>
                      <a:pt x="20057" y="10640"/>
                      <a:pt x="20057" y="13163"/>
                      <a:pt x="20057" y="13163"/>
                    </a:cubicBezTo>
                    <a:close/>
                    <a:moveTo>
                      <a:pt x="20057" y="17213"/>
                    </a:moveTo>
                    <a:cubicBezTo>
                      <a:pt x="20057" y="18889"/>
                      <a:pt x="15913" y="20250"/>
                      <a:pt x="10800" y="20250"/>
                    </a:cubicBezTo>
                    <a:cubicBezTo>
                      <a:pt x="5687" y="20250"/>
                      <a:pt x="1543" y="18889"/>
                      <a:pt x="1543" y="17213"/>
                    </a:cubicBezTo>
                    <a:lnTo>
                      <a:pt x="1543" y="14690"/>
                    </a:lnTo>
                    <a:cubicBezTo>
                      <a:pt x="3137" y="16127"/>
                      <a:pt x="6982" y="16875"/>
                      <a:pt x="10800" y="16875"/>
                    </a:cubicBezTo>
                    <a:cubicBezTo>
                      <a:pt x="14618" y="16875"/>
                      <a:pt x="18463" y="16127"/>
                      <a:pt x="20057" y="14690"/>
                    </a:cubicBezTo>
                    <a:cubicBezTo>
                      <a:pt x="20057" y="14690"/>
                      <a:pt x="20057" y="17213"/>
                      <a:pt x="20057" y="17213"/>
                    </a:cubicBezTo>
                    <a:close/>
                    <a:moveTo>
                      <a:pt x="10800" y="0"/>
                    </a:moveTo>
                    <a:cubicBezTo>
                      <a:pt x="5598" y="0"/>
                      <a:pt x="0" y="1372"/>
                      <a:pt x="0" y="4388"/>
                    </a:cubicBezTo>
                    <a:lnTo>
                      <a:pt x="0" y="17213"/>
                    </a:lnTo>
                    <a:cubicBezTo>
                      <a:pt x="0" y="20226"/>
                      <a:pt x="5598" y="21600"/>
                      <a:pt x="10800" y="21600"/>
                    </a:cubicBezTo>
                    <a:cubicBezTo>
                      <a:pt x="16002" y="21600"/>
                      <a:pt x="21600" y="20226"/>
                      <a:pt x="21600" y="17213"/>
                    </a:cubicBezTo>
                    <a:lnTo>
                      <a:pt x="21600" y="4388"/>
                    </a:lnTo>
                    <a:cubicBezTo>
                      <a:pt x="21600" y="1372"/>
                      <a:pt x="16002" y="0"/>
                      <a:pt x="10800" y="0"/>
                    </a:cubicBezTo>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358" name="Shape 358"/>
              <p:cNvSpPr/>
              <p:nvPr/>
            </p:nvSpPr>
            <p:spPr>
              <a:xfrm>
                <a:off x="295615" y="334864"/>
                <a:ext cx="26876" cy="2679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359" name="Shape 359"/>
              <p:cNvSpPr/>
              <p:nvPr/>
            </p:nvSpPr>
            <p:spPr>
              <a:xfrm>
                <a:off x="295615" y="254495"/>
                <a:ext cx="26876" cy="2679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360" name="Shape 360"/>
              <p:cNvSpPr/>
              <p:nvPr/>
            </p:nvSpPr>
            <p:spPr>
              <a:xfrm>
                <a:off x="295615" y="174128"/>
                <a:ext cx="26876" cy="2679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70" y="21600"/>
                      <a:pt x="21600" y="16770"/>
                      <a:pt x="21600" y="10800"/>
                    </a:cubicBezTo>
                    <a:cubicBezTo>
                      <a:pt x="21600" y="4830"/>
                      <a:pt x="16770" y="0"/>
                      <a:pt x="10800" y="0"/>
                    </a:cubicBezTo>
                    <a:cubicBezTo>
                      <a:pt x="4830" y="0"/>
                      <a:pt x="0" y="4830"/>
                      <a:pt x="0" y="10800"/>
                    </a:cubicBezTo>
                    <a:cubicBezTo>
                      <a:pt x="0" y="16770"/>
                      <a:pt x="4830" y="21600"/>
                      <a:pt x="10800" y="21600"/>
                    </a:cubicBezTo>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grpSp>
        <p:sp>
          <p:nvSpPr>
            <p:cNvPr id="362" name="Shape 362"/>
            <p:cNvSpPr/>
            <p:nvPr/>
          </p:nvSpPr>
          <p:spPr>
            <a:xfrm>
              <a:off x="901987" y="1078451"/>
              <a:ext cx="838201" cy="261939"/>
            </a:xfrm>
            <a:prstGeom prst="roundRect">
              <a:avLst>
                <a:gd name="adj" fmla="val 7273"/>
              </a:avLst>
            </a:prstGeom>
            <a:noFill/>
            <a:ln w="12700" cap="flat">
              <a:solidFill>
                <a:srgbClr val="FFFFFF"/>
              </a:solidFill>
              <a:prstDash val="solid"/>
              <a:miter lim="400000"/>
            </a:ln>
            <a:effectLst/>
          </p:spPr>
          <p:txBody>
            <a:bodyPr wrap="square" lIns="45719" tIns="45719" rIns="45719" bIns="45719" numCol="1" anchor="ctr">
              <a:noAutofit/>
            </a:bodyPr>
            <a:lstStyle/>
            <a:p>
              <a:pPr algn="ctr"/>
              <a:endParaRPr/>
            </a:p>
          </p:txBody>
        </p:sp>
        <p:sp>
          <p:nvSpPr>
            <p:cNvPr id="363" name="Shape 363"/>
            <p:cNvSpPr/>
            <p:nvPr/>
          </p:nvSpPr>
          <p:spPr>
            <a:xfrm>
              <a:off x="1035337" y="1107820"/>
              <a:ext cx="571501" cy="203201"/>
            </a:xfrm>
            <a:prstGeom prst="rect">
              <a:avLst/>
            </a:prstGeom>
            <a:noFill/>
            <a:ln w="12700" cap="flat">
              <a:noFill/>
              <a:miter lim="400000"/>
            </a:ln>
            <a:effectLst/>
          </p:spPr>
          <p:txBody>
            <a:bodyPr wrap="none" lIns="0" tIns="0" rIns="0" bIns="0" numCol="1" anchor="ctr">
              <a:normAutofit/>
            </a:bodyPr>
            <a:lstStyle>
              <a:lvl1pPr algn="ctr">
                <a:defRPr sz="1100">
                  <a:solidFill>
                    <a:srgbClr val="FFFFFF"/>
                  </a:solidFill>
                </a:defRPr>
              </a:lvl1pPr>
            </a:lstStyle>
            <a:p>
              <a:r>
                <a:t>促进发展</a:t>
              </a:r>
            </a:p>
          </p:txBody>
        </p:sp>
        <p:sp>
          <p:nvSpPr>
            <p:cNvPr id="364" name="Shape 364"/>
            <p:cNvSpPr/>
            <p:nvPr/>
          </p:nvSpPr>
          <p:spPr>
            <a:xfrm>
              <a:off x="844838" y="226690"/>
              <a:ext cx="2146301" cy="254001"/>
            </a:xfrm>
            <a:prstGeom prst="rect">
              <a:avLst/>
            </a:prstGeom>
            <a:noFill/>
            <a:ln w="12700" cap="flat">
              <a:noFill/>
              <a:miter lim="400000"/>
            </a:ln>
            <a:effectLst/>
          </p:spPr>
          <p:txBody>
            <a:bodyPr wrap="none" lIns="0" tIns="0" rIns="0" bIns="0" numCol="1" anchor="ctr">
              <a:normAutofit/>
            </a:bodyPr>
            <a:lstStyle>
              <a:lvl1pPr>
                <a:lnSpc>
                  <a:spcPct val="80000"/>
                </a:lnSpc>
                <a:defRPr sz="1400">
                  <a:solidFill>
                    <a:srgbClr val="FFFFFF"/>
                  </a:solidFill>
                </a:defRPr>
              </a:lvl1pPr>
            </a:lstStyle>
            <a:p>
              <a:r>
                <a:t>形成科学和良性促进作用。</a:t>
              </a:r>
            </a:p>
          </p:txBody>
        </p:sp>
      </p:grpSp>
      <p:sp>
        <p:nvSpPr>
          <p:cNvPr id="366" name="Shape 366"/>
          <p:cNvSpPr/>
          <p:nvPr/>
        </p:nvSpPr>
        <p:spPr>
          <a:xfrm>
            <a:off x="611560" y="206631"/>
            <a:ext cx="2129945"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1.管理架构的完善：</a:t>
            </a:r>
          </a:p>
        </p:txBody>
      </p:sp>
      <p:sp>
        <p:nvSpPr>
          <p:cNvPr id="367" name="Shape 367"/>
          <p:cNvSpPr/>
          <p:nvPr/>
        </p:nvSpPr>
        <p:spPr>
          <a:xfrm flipH="1">
            <a:off x="4698582" y="1333297"/>
            <a:ext cx="1966538" cy="1490866"/>
          </a:xfrm>
          <a:prstGeom prst="rect">
            <a:avLst/>
          </a:prstGeom>
          <a:blipFill>
            <a:blip r:embed="rId5"/>
            <a:stretch>
              <a:fillRect/>
            </a:stretch>
          </a:blipFill>
          <a:ln w="12700">
            <a:miter lim="400000"/>
          </a:ln>
        </p:spPr>
        <p:txBody>
          <a:bodyPr lIns="45719" rIns="45719" anchor="ctr"/>
          <a:lstStyle/>
          <a:p>
            <a:pPr algn="ctr">
              <a:defRPr>
                <a:solidFill>
                  <a:srgbClr val="FFFFFF"/>
                </a:solidFill>
              </a:defRPr>
            </a:pPr>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childTnLst>
                                    <p:set>
                                      <p:cBhvr>
                                        <p:cTn id="6" dur="indefinite" fill="hold"/>
                                        <p:tgtEl>
                                          <p:spTgt spid="340"/>
                                        </p:tgtEl>
                                        <p:attrNameLst>
                                          <p:attrName>style.visibility</p:attrName>
                                        </p:attrNameLst>
                                      </p:cBhvr>
                                      <p:to>
                                        <p:strVal val="visible"/>
                                      </p:to>
                                    </p:set>
                                    <p:anim calcmode="lin" valueType="num">
                                      <p:cBhvr>
                                        <p:cTn id="7" dur="500" fill="hold"/>
                                        <p:tgtEl>
                                          <p:spTgt spid="340"/>
                                        </p:tgtEl>
                                        <p:attrNameLst>
                                          <p:attrName>ppt_w</p:attrName>
                                        </p:attrNameLst>
                                      </p:cBhvr>
                                      <p:tavLst>
                                        <p:tav tm="0">
                                          <p:val>
                                            <p:fltVal val="0"/>
                                          </p:val>
                                        </p:tav>
                                        <p:tav tm="100000">
                                          <p:val>
                                            <p:strVal val="#ppt_w"/>
                                          </p:val>
                                        </p:tav>
                                      </p:tavLst>
                                    </p:anim>
                                    <p:anim calcmode="lin" valueType="num">
                                      <p:cBhvr>
                                        <p:cTn id="8" dur="500" fill="hold"/>
                                        <p:tgtEl>
                                          <p:spTgt spid="34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2" nodeType="afterEffect">
                                  <p:stCondLst>
                                    <p:cond delay="500"/>
                                  </p:stCondLst>
                                  <p:childTnLst>
                                    <p:set>
                                      <p:cBhvr>
                                        <p:cTn id="11" dur="indefinite" fill="hold"/>
                                        <p:tgtEl>
                                          <p:spTgt spid="341"/>
                                        </p:tgtEl>
                                        <p:attrNameLst>
                                          <p:attrName>style.visibility</p:attrName>
                                        </p:attrNameLst>
                                      </p:cBhvr>
                                      <p:to>
                                        <p:strVal val="visible"/>
                                      </p:to>
                                    </p:set>
                                    <p:anim calcmode="lin" valueType="num">
                                      <p:cBhvr>
                                        <p:cTn id="12" dur="500" fill="hold"/>
                                        <p:tgtEl>
                                          <p:spTgt spid="341"/>
                                        </p:tgtEl>
                                        <p:attrNameLst>
                                          <p:attrName>ppt_w</p:attrName>
                                        </p:attrNameLst>
                                      </p:cBhvr>
                                      <p:tavLst>
                                        <p:tav tm="0">
                                          <p:val>
                                            <p:fltVal val="0"/>
                                          </p:val>
                                        </p:tav>
                                        <p:tav tm="100000">
                                          <p:val>
                                            <p:strVal val="#ppt_w"/>
                                          </p:val>
                                        </p:tav>
                                      </p:tavLst>
                                    </p:anim>
                                    <p:anim calcmode="lin" valueType="num">
                                      <p:cBhvr>
                                        <p:cTn id="13" dur="500" fill="hold"/>
                                        <p:tgtEl>
                                          <p:spTgt spid="341"/>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23" presetClass="entr" presetSubtype="16" fill="hold" grpId="3" nodeType="afterEffect">
                                  <p:stCondLst>
                                    <p:cond delay="0"/>
                                  </p:stCondLst>
                                  <p:childTnLst>
                                    <p:set>
                                      <p:cBhvr>
                                        <p:cTn id="16" dur="indefinite" fill="hold"/>
                                        <p:tgtEl>
                                          <p:spTgt spid="342"/>
                                        </p:tgtEl>
                                        <p:attrNameLst>
                                          <p:attrName>style.visibility</p:attrName>
                                        </p:attrNameLst>
                                      </p:cBhvr>
                                      <p:to>
                                        <p:strVal val="visible"/>
                                      </p:to>
                                    </p:set>
                                    <p:anim calcmode="lin" valueType="num">
                                      <p:cBhvr>
                                        <p:cTn id="17" dur="500" fill="hold"/>
                                        <p:tgtEl>
                                          <p:spTgt spid="342"/>
                                        </p:tgtEl>
                                        <p:attrNameLst>
                                          <p:attrName>ppt_w</p:attrName>
                                        </p:attrNameLst>
                                      </p:cBhvr>
                                      <p:tavLst>
                                        <p:tav tm="0">
                                          <p:val>
                                            <p:fltVal val="0"/>
                                          </p:val>
                                        </p:tav>
                                        <p:tav tm="100000">
                                          <p:val>
                                            <p:strVal val="#ppt_w"/>
                                          </p:val>
                                        </p:tav>
                                      </p:tavLst>
                                    </p:anim>
                                    <p:anim calcmode="lin" valueType="num">
                                      <p:cBhvr>
                                        <p:cTn id="18" dur="500" fill="hold"/>
                                        <p:tgtEl>
                                          <p:spTgt spid="342"/>
                                        </p:tgtEl>
                                        <p:attrNameLst>
                                          <p:attrName>ppt_h</p:attrName>
                                        </p:attrNameLst>
                                      </p:cBhvr>
                                      <p:tavLst>
                                        <p:tav tm="0">
                                          <p:val>
                                            <p:fltVal val="0"/>
                                          </p:val>
                                        </p:tav>
                                        <p:tav tm="100000">
                                          <p:val>
                                            <p:strVal val="#ppt_h"/>
                                          </p:val>
                                        </p:tav>
                                      </p:tavLst>
                                    </p:anim>
                                  </p:childTnLst>
                                </p:cTn>
                              </p:par>
                            </p:childTnLst>
                          </p:cTn>
                        </p:par>
                        <p:par>
                          <p:cTn id="19" fill="hold">
                            <p:stCondLst>
                              <p:cond delay="2000"/>
                            </p:stCondLst>
                            <p:childTnLst>
                              <p:par>
                                <p:cTn id="20" presetID="23" presetClass="entr" presetSubtype="16" fill="hold" grpId="4" nodeType="afterEffect">
                                  <p:stCondLst>
                                    <p:cond delay="500"/>
                                  </p:stCondLst>
                                  <p:childTnLst>
                                    <p:set>
                                      <p:cBhvr>
                                        <p:cTn id="21" dur="indefinite" fill="hold"/>
                                        <p:tgtEl>
                                          <p:spTgt spid="343"/>
                                        </p:tgtEl>
                                        <p:attrNameLst>
                                          <p:attrName>style.visibility</p:attrName>
                                        </p:attrNameLst>
                                      </p:cBhvr>
                                      <p:to>
                                        <p:strVal val="visible"/>
                                      </p:to>
                                    </p:set>
                                    <p:anim calcmode="lin" valueType="num">
                                      <p:cBhvr>
                                        <p:cTn id="22" dur="500" fill="hold"/>
                                        <p:tgtEl>
                                          <p:spTgt spid="343"/>
                                        </p:tgtEl>
                                        <p:attrNameLst>
                                          <p:attrName>ppt_w</p:attrName>
                                        </p:attrNameLst>
                                      </p:cBhvr>
                                      <p:tavLst>
                                        <p:tav tm="0">
                                          <p:val>
                                            <p:fltVal val="0"/>
                                          </p:val>
                                        </p:tav>
                                        <p:tav tm="100000">
                                          <p:val>
                                            <p:strVal val="#ppt_w"/>
                                          </p:val>
                                        </p:tav>
                                      </p:tavLst>
                                    </p:anim>
                                    <p:anim calcmode="lin" valueType="num">
                                      <p:cBhvr>
                                        <p:cTn id="23" dur="500" fill="hold"/>
                                        <p:tgtEl>
                                          <p:spTgt spid="343"/>
                                        </p:tgtEl>
                                        <p:attrNameLst>
                                          <p:attrName>ppt_h</p:attrName>
                                        </p:attrNameLst>
                                      </p:cBhvr>
                                      <p:tavLst>
                                        <p:tav tm="0">
                                          <p:val>
                                            <p:fltVal val="0"/>
                                          </p:val>
                                        </p:tav>
                                        <p:tav tm="100000">
                                          <p:val>
                                            <p:strVal val="#ppt_h"/>
                                          </p:val>
                                        </p:tav>
                                      </p:tavLst>
                                    </p:anim>
                                  </p:childTnLst>
                                </p:cTn>
                              </p:par>
                            </p:childTnLst>
                          </p:cTn>
                        </p:par>
                        <p:par>
                          <p:cTn id="24" fill="hold">
                            <p:stCondLst>
                              <p:cond delay="3000"/>
                            </p:stCondLst>
                            <p:childTnLst>
                              <p:par>
                                <p:cTn id="25" presetID="23" presetClass="entr" presetSubtype="16" fill="hold" grpId="5" nodeType="afterEffect">
                                  <p:stCondLst>
                                    <p:cond delay="0"/>
                                  </p:stCondLst>
                                  <p:childTnLst>
                                    <p:set>
                                      <p:cBhvr>
                                        <p:cTn id="26" dur="indefinite" fill="hold"/>
                                        <p:tgtEl>
                                          <p:spTgt spid="344"/>
                                        </p:tgtEl>
                                        <p:attrNameLst>
                                          <p:attrName>style.visibility</p:attrName>
                                        </p:attrNameLst>
                                      </p:cBhvr>
                                      <p:to>
                                        <p:strVal val="visible"/>
                                      </p:to>
                                    </p:set>
                                    <p:anim calcmode="lin" valueType="num">
                                      <p:cBhvr>
                                        <p:cTn id="27" dur="500" fill="hold"/>
                                        <p:tgtEl>
                                          <p:spTgt spid="344"/>
                                        </p:tgtEl>
                                        <p:attrNameLst>
                                          <p:attrName>ppt_w</p:attrName>
                                        </p:attrNameLst>
                                      </p:cBhvr>
                                      <p:tavLst>
                                        <p:tav tm="0">
                                          <p:val>
                                            <p:fltVal val="0"/>
                                          </p:val>
                                        </p:tav>
                                        <p:tav tm="100000">
                                          <p:val>
                                            <p:strVal val="#ppt_w"/>
                                          </p:val>
                                        </p:tav>
                                      </p:tavLst>
                                    </p:anim>
                                    <p:anim calcmode="lin" valueType="num">
                                      <p:cBhvr>
                                        <p:cTn id="28" dur="500" fill="hold"/>
                                        <p:tgtEl>
                                          <p:spTgt spid="344"/>
                                        </p:tgtEl>
                                        <p:attrNameLst>
                                          <p:attrName>ppt_h</p:attrName>
                                        </p:attrNameLst>
                                      </p:cBhvr>
                                      <p:tavLst>
                                        <p:tav tm="0">
                                          <p:val>
                                            <p:fltVal val="0"/>
                                          </p:val>
                                        </p:tav>
                                        <p:tav tm="100000">
                                          <p:val>
                                            <p:strVal val="#ppt_h"/>
                                          </p:val>
                                        </p:tav>
                                      </p:tavLst>
                                    </p:anim>
                                  </p:childTnLst>
                                </p:cTn>
                              </p:par>
                            </p:childTnLst>
                          </p:cTn>
                        </p:par>
                        <p:par>
                          <p:cTn id="29" fill="hold">
                            <p:stCondLst>
                              <p:cond delay="3500"/>
                            </p:stCondLst>
                            <p:childTnLst>
                              <p:par>
                                <p:cTn id="30" presetID="23" presetClass="entr" presetSubtype="16" fill="hold" grpId="6" nodeType="afterEffect">
                                  <p:stCondLst>
                                    <p:cond delay="500"/>
                                  </p:stCondLst>
                                  <p:childTnLst>
                                    <p:set>
                                      <p:cBhvr>
                                        <p:cTn id="31" dur="indefinite" fill="hold"/>
                                        <p:tgtEl>
                                          <p:spTgt spid="345"/>
                                        </p:tgtEl>
                                        <p:attrNameLst>
                                          <p:attrName>style.visibility</p:attrName>
                                        </p:attrNameLst>
                                      </p:cBhvr>
                                      <p:to>
                                        <p:strVal val="visible"/>
                                      </p:to>
                                    </p:set>
                                    <p:anim calcmode="lin" valueType="num">
                                      <p:cBhvr>
                                        <p:cTn id="32" dur="500" fill="hold"/>
                                        <p:tgtEl>
                                          <p:spTgt spid="345"/>
                                        </p:tgtEl>
                                        <p:attrNameLst>
                                          <p:attrName>ppt_w</p:attrName>
                                        </p:attrNameLst>
                                      </p:cBhvr>
                                      <p:tavLst>
                                        <p:tav tm="0">
                                          <p:val>
                                            <p:fltVal val="0"/>
                                          </p:val>
                                        </p:tav>
                                        <p:tav tm="100000">
                                          <p:val>
                                            <p:strVal val="#ppt_w"/>
                                          </p:val>
                                        </p:tav>
                                      </p:tavLst>
                                    </p:anim>
                                    <p:anim calcmode="lin" valueType="num">
                                      <p:cBhvr>
                                        <p:cTn id="33" dur="500" fill="hold"/>
                                        <p:tgtEl>
                                          <p:spTgt spid="345"/>
                                        </p:tgtEl>
                                        <p:attrNameLst>
                                          <p:attrName>ppt_h</p:attrName>
                                        </p:attrNameLst>
                                      </p:cBhvr>
                                      <p:tavLst>
                                        <p:tav tm="0">
                                          <p:val>
                                            <p:fltVal val="0"/>
                                          </p:val>
                                        </p:tav>
                                        <p:tav tm="100000">
                                          <p:val>
                                            <p:strVal val="#ppt_h"/>
                                          </p:val>
                                        </p:tav>
                                      </p:tavLst>
                                    </p:anim>
                                  </p:childTnLst>
                                </p:cTn>
                              </p:par>
                            </p:childTnLst>
                          </p:cTn>
                        </p:par>
                        <p:par>
                          <p:cTn id="34" fill="hold">
                            <p:stCondLst>
                              <p:cond delay="4500"/>
                            </p:stCondLst>
                            <p:childTnLst>
                              <p:par>
                                <p:cTn id="35" presetID="23" presetClass="entr" presetSubtype="16" fill="hold" grpId="7" nodeType="afterEffect">
                                  <p:stCondLst>
                                    <p:cond delay="0"/>
                                  </p:stCondLst>
                                  <p:childTnLst>
                                    <p:set>
                                      <p:cBhvr>
                                        <p:cTn id="36" dur="indefinite" fill="hold"/>
                                        <p:tgtEl>
                                          <p:spTgt spid="351"/>
                                        </p:tgtEl>
                                        <p:attrNameLst>
                                          <p:attrName>style.visibility</p:attrName>
                                        </p:attrNameLst>
                                      </p:cBhvr>
                                      <p:to>
                                        <p:strVal val="visible"/>
                                      </p:to>
                                    </p:set>
                                    <p:anim calcmode="lin" valueType="num">
                                      <p:cBhvr>
                                        <p:cTn id="37" dur="500" fill="hold"/>
                                        <p:tgtEl>
                                          <p:spTgt spid="351"/>
                                        </p:tgtEl>
                                        <p:attrNameLst>
                                          <p:attrName>ppt_w</p:attrName>
                                        </p:attrNameLst>
                                      </p:cBhvr>
                                      <p:tavLst>
                                        <p:tav tm="0">
                                          <p:val>
                                            <p:fltVal val="0"/>
                                          </p:val>
                                        </p:tav>
                                        <p:tav tm="100000">
                                          <p:val>
                                            <p:strVal val="#ppt_w"/>
                                          </p:val>
                                        </p:tav>
                                      </p:tavLst>
                                    </p:anim>
                                    <p:anim calcmode="lin" valueType="num">
                                      <p:cBhvr>
                                        <p:cTn id="38" dur="500" fill="hold"/>
                                        <p:tgtEl>
                                          <p:spTgt spid="351"/>
                                        </p:tgtEl>
                                        <p:attrNameLst>
                                          <p:attrName>ppt_h</p:attrName>
                                        </p:attrNameLst>
                                      </p:cBhvr>
                                      <p:tavLst>
                                        <p:tav tm="0">
                                          <p:val>
                                            <p:fltVal val="0"/>
                                          </p:val>
                                        </p:tav>
                                        <p:tav tm="100000">
                                          <p:val>
                                            <p:strVal val="#ppt_h"/>
                                          </p:val>
                                        </p:tav>
                                      </p:tavLst>
                                    </p:anim>
                                  </p:childTnLst>
                                </p:cTn>
                              </p:par>
                            </p:childTnLst>
                          </p:cTn>
                        </p:par>
                        <p:par>
                          <p:cTn id="39" fill="hold">
                            <p:stCondLst>
                              <p:cond delay="5000"/>
                            </p:stCondLst>
                            <p:childTnLst>
                              <p:par>
                                <p:cTn id="40" presetID="23" presetClass="entr" presetSubtype="16" fill="hold" grpId="8" nodeType="afterEffect">
                                  <p:stCondLst>
                                    <p:cond delay="500"/>
                                  </p:stCondLst>
                                  <p:childTnLst>
                                    <p:set>
                                      <p:cBhvr>
                                        <p:cTn id="41" dur="indefinite" fill="hold"/>
                                        <p:tgtEl>
                                          <p:spTgt spid="354"/>
                                        </p:tgtEl>
                                        <p:attrNameLst>
                                          <p:attrName>style.visibility</p:attrName>
                                        </p:attrNameLst>
                                      </p:cBhvr>
                                      <p:to>
                                        <p:strVal val="visible"/>
                                      </p:to>
                                    </p:set>
                                    <p:anim calcmode="lin" valueType="num">
                                      <p:cBhvr>
                                        <p:cTn id="42" dur="500" fill="hold"/>
                                        <p:tgtEl>
                                          <p:spTgt spid="354"/>
                                        </p:tgtEl>
                                        <p:attrNameLst>
                                          <p:attrName>ppt_w</p:attrName>
                                        </p:attrNameLst>
                                      </p:cBhvr>
                                      <p:tavLst>
                                        <p:tav tm="0">
                                          <p:val>
                                            <p:fltVal val="0"/>
                                          </p:val>
                                        </p:tav>
                                        <p:tav tm="100000">
                                          <p:val>
                                            <p:strVal val="#ppt_w"/>
                                          </p:val>
                                        </p:tav>
                                      </p:tavLst>
                                    </p:anim>
                                    <p:anim calcmode="lin" valueType="num">
                                      <p:cBhvr>
                                        <p:cTn id="43" dur="500" fill="hold"/>
                                        <p:tgtEl>
                                          <p:spTgt spid="354"/>
                                        </p:tgtEl>
                                        <p:attrNameLst>
                                          <p:attrName>ppt_h</p:attrName>
                                        </p:attrNameLst>
                                      </p:cBhvr>
                                      <p:tavLst>
                                        <p:tav tm="0">
                                          <p:val>
                                            <p:fltVal val="0"/>
                                          </p:val>
                                        </p:tav>
                                        <p:tav tm="100000">
                                          <p:val>
                                            <p:strVal val="#ppt_h"/>
                                          </p:val>
                                        </p:tav>
                                      </p:tavLst>
                                    </p:anim>
                                  </p:childTnLst>
                                </p:cTn>
                              </p:par>
                            </p:childTnLst>
                          </p:cTn>
                        </p:par>
                        <p:par>
                          <p:cTn id="44" fill="hold">
                            <p:stCondLst>
                              <p:cond delay="6000"/>
                            </p:stCondLst>
                            <p:childTnLst>
                              <p:par>
                                <p:cTn id="45" presetID="23" presetClass="entr" presetSubtype="16" fill="hold" grpId="9" nodeType="afterEffect">
                                  <p:stCondLst>
                                    <p:cond delay="0"/>
                                  </p:stCondLst>
                                  <p:childTnLst>
                                    <p:set>
                                      <p:cBhvr>
                                        <p:cTn id="46" dur="indefinite" fill="hold"/>
                                        <p:tgtEl>
                                          <p:spTgt spid="355"/>
                                        </p:tgtEl>
                                        <p:attrNameLst>
                                          <p:attrName>style.visibility</p:attrName>
                                        </p:attrNameLst>
                                      </p:cBhvr>
                                      <p:to>
                                        <p:strVal val="visible"/>
                                      </p:to>
                                    </p:set>
                                    <p:anim calcmode="lin" valueType="num">
                                      <p:cBhvr>
                                        <p:cTn id="47" dur="500" fill="hold"/>
                                        <p:tgtEl>
                                          <p:spTgt spid="355"/>
                                        </p:tgtEl>
                                        <p:attrNameLst>
                                          <p:attrName>ppt_w</p:attrName>
                                        </p:attrNameLst>
                                      </p:cBhvr>
                                      <p:tavLst>
                                        <p:tav tm="0">
                                          <p:val>
                                            <p:fltVal val="0"/>
                                          </p:val>
                                        </p:tav>
                                        <p:tav tm="100000">
                                          <p:val>
                                            <p:strVal val="#ppt_w"/>
                                          </p:val>
                                        </p:tav>
                                      </p:tavLst>
                                    </p:anim>
                                    <p:anim calcmode="lin" valueType="num">
                                      <p:cBhvr>
                                        <p:cTn id="48" dur="500" fill="hold"/>
                                        <p:tgtEl>
                                          <p:spTgt spid="355"/>
                                        </p:tgtEl>
                                        <p:attrNameLst>
                                          <p:attrName>ppt_h</p:attrName>
                                        </p:attrNameLst>
                                      </p:cBhvr>
                                      <p:tavLst>
                                        <p:tav tm="0">
                                          <p:val>
                                            <p:fltVal val="0"/>
                                          </p:val>
                                        </p:tav>
                                        <p:tav tm="100000">
                                          <p:val>
                                            <p:strVal val="#ppt_h"/>
                                          </p:val>
                                        </p:tav>
                                      </p:tavLst>
                                    </p:anim>
                                  </p:childTnLst>
                                </p:cTn>
                              </p:par>
                            </p:childTnLst>
                          </p:cTn>
                        </p:par>
                        <p:par>
                          <p:cTn id="49" fill="hold">
                            <p:stCondLst>
                              <p:cond delay="6500"/>
                            </p:stCondLst>
                            <p:childTnLst>
                              <p:par>
                                <p:cTn id="50" presetID="23" presetClass="entr" presetSubtype="16" fill="hold" grpId="10" nodeType="afterEffect">
                                  <p:stCondLst>
                                    <p:cond delay="500"/>
                                  </p:stCondLst>
                                  <p:childTnLst>
                                    <p:set>
                                      <p:cBhvr>
                                        <p:cTn id="51" dur="indefinite" fill="hold"/>
                                        <p:tgtEl>
                                          <p:spTgt spid="365"/>
                                        </p:tgtEl>
                                        <p:attrNameLst>
                                          <p:attrName>style.visibility</p:attrName>
                                        </p:attrNameLst>
                                      </p:cBhvr>
                                      <p:to>
                                        <p:strVal val="visible"/>
                                      </p:to>
                                    </p:set>
                                    <p:anim calcmode="lin" valueType="num">
                                      <p:cBhvr>
                                        <p:cTn id="52" dur="500" fill="hold"/>
                                        <p:tgtEl>
                                          <p:spTgt spid="365"/>
                                        </p:tgtEl>
                                        <p:attrNameLst>
                                          <p:attrName>ppt_w</p:attrName>
                                        </p:attrNameLst>
                                      </p:cBhvr>
                                      <p:tavLst>
                                        <p:tav tm="0">
                                          <p:val>
                                            <p:fltVal val="0"/>
                                          </p:val>
                                        </p:tav>
                                        <p:tav tm="100000">
                                          <p:val>
                                            <p:strVal val="#ppt_w"/>
                                          </p:val>
                                        </p:tav>
                                      </p:tavLst>
                                    </p:anim>
                                    <p:anim calcmode="lin" valueType="num">
                                      <p:cBhvr>
                                        <p:cTn id="53" dur="500" fill="hold"/>
                                        <p:tgtEl>
                                          <p:spTgt spid="365"/>
                                        </p:tgtEl>
                                        <p:attrNameLst>
                                          <p:attrName>ppt_h</p:attrName>
                                        </p:attrNameLst>
                                      </p:cBhvr>
                                      <p:tavLst>
                                        <p:tav tm="0">
                                          <p:val>
                                            <p:fltVal val="0"/>
                                          </p:val>
                                        </p:tav>
                                        <p:tav tm="100000">
                                          <p:val>
                                            <p:strVal val="#ppt_h"/>
                                          </p:val>
                                        </p:tav>
                                      </p:tavLst>
                                    </p:anim>
                                  </p:childTnLst>
                                </p:cTn>
                              </p:par>
                            </p:childTnLst>
                          </p:cTn>
                        </p:par>
                        <p:par>
                          <p:cTn id="54" fill="hold">
                            <p:stCondLst>
                              <p:cond delay="7500"/>
                            </p:stCondLst>
                            <p:childTnLst>
                              <p:par>
                                <p:cTn id="55" presetID="23" presetClass="entr" presetSubtype="16" fill="hold" grpId="11" nodeType="afterEffect">
                                  <p:stCondLst>
                                    <p:cond delay="0"/>
                                  </p:stCondLst>
                                  <p:childTnLst>
                                    <p:set>
                                      <p:cBhvr>
                                        <p:cTn id="56" dur="indefinite" fill="hold"/>
                                        <p:tgtEl>
                                          <p:spTgt spid="367"/>
                                        </p:tgtEl>
                                        <p:attrNameLst>
                                          <p:attrName>style.visibility</p:attrName>
                                        </p:attrNameLst>
                                      </p:cBhvr>
                                      <p:to>
                                        <p:strVal val="visible"/>
                                      </p:to>
                                    </p:set>
                                    <p:anim calcmode="lin" valueType="num">
                                      <p:cBhvr>
                                        <p:cTn id="57" dur="500" fill="hold"/>
                                        <p:tgtEl>
                                          <p:spTgt spid="367"/>
                                        </p:tgtEl>
                                        <p:attrNameLst>
                                          <p:attrName>ppt_w</p:attrName>
                                        </p:attrNameLst>
                                      </p:cBhvr>
                                      <p:tavLst>
                                        <p:tav tm="0">
                                          <p:val>
                                            <p:fltVal val="0"/>
                                          </p:val>
                                        </p:tav>
                                        <p:tav tm="100000">
                                          <p:val>
                                            <p:strVal val="#ppt_w"/>
                                          </p:val>
                                        </p:tav>
                                      </p:tavLst>
                                    </p:anim>
                                    <p:anim calcmode="lin" valueType="num">
                                      <p:cBhvr>
                                        <p:cTn id="58" dur="500" fill="hold"/>
                                        <p:tgtEl>
                                          <p:spTgt spid="36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0" grpId="1" animBg="1" advAuto="0"/>
      <p:bldP spid="341" grpId="2" animBg="1" advAuto="0"/>
      <p:bldP spid="342" grpId="3" animBg="1" advAuto="0"/>
      <p:bldP spid="343" grpId="4" animBg="1" advAuto="0"/>
      <p:bldP spid="344" grpId="5" animBg="1" advAuto="0"/>
      <p:bldP spid="345" grpId="6" animBg="1" advAuto="0"/>
      <p:bldP spid="351" grpId="7" animBg="1" advAuto="0"/>
      <p:bldP spid="354" grpId="8" animBg="1" advAuto="0"/>
      <p:bldP spid="355" grpId="9" animBg="1" advAuto="0"/>
      <p:bldP spid="365" grpId="10" animBg="1" advAuto="0"/>
      <p:bldP spid="367" grpId="11"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hape 369"/>
          <p:cNvSpPr/>
          <p:nvPr/>
        </p:nvSpPr>
        <p:spPr>
          <a:xfrm>
            <a:off x="611560" y="206631"/>
            <a:ext cx="3370328"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2.关键岗位岗位说明书的完善：</a:t>
            </a:r>
          </a:p>
        </p:txBody>
      </p:sp>
      <p:sp>
        <p:nvSpPr>
          <p:cNvPr id="370" name="Shape 370"/>
          <p:cNvSpPr/>
          <p:nvPr/>
        </p:nvSpPr>
        <p:spPr>
          <a:xfrm>
            <a:off x="5246046" y="338324"/>
            <a:ext cx="5980921" cy="5980921"/>
          </a:xfrm>
          <a:prstGeom prst="ellipse">
            <a:avLst/>
          </a:prstGeom>
          <a:solidFill>
            <a:srgbClr val="4CAAB9"/>
          </a:solidFill>
          <a:ln w="12700">
            <a:miter lim="400000"/>
          </a:ln>
        </p:spPr>
        <p:txBody>
          <a:bodyPr lIns="34289" tIns="34289" rIns="34289" bIns="34289" anchor="ctr"/>
          <a:lstStyle/>
          <a:p>
            <a:pPr defTabSz="685800">
              <a:defRPr sz="1200">
                <a:latin typeface="+mn-lt"/>
                <a:ea typeface="+mn-ea"/>
                <a:cs typeface="+mn-cs"/>
                <a:sym typeface="Helvetica"/>
              </a:defRPr>
            </a:pPr>
            <a:endParaRPr/>
          </a:p>
        </p:txBody>
      </p:sp>
      <p:sp>
        <p:nvSpPr>
          <p:cNvPr id="371" name="Shape 371"/>
          <p:cNvSpPr/>
          <p:nvPr/>
        </p:nvSpPr>
        <p:spPr>
          <a:xfrm>
            <a:off x="5550846" y="135124"/>
            <a:ext cx="5980921" cy="5980921"/>
          </a:xfrm>
          <a:prstGeom prst="ellipse">
            <a:avLst/>
          </a:prstGeom>
          <a:solidFill>
            <a:srgbClr val="336887"/>
          </a:solidFill>
          <a:ln w="12700">
            <a:miter lim="400000"/>
          </a:ln>
        </p:spPr>
        <p:txBody>
          <a:bodyPr lIns="34289" tIns="34289" rIns="34289" bIns="34289" anchor="ctr"/>
          <a:lstStyle/>
          <a:p>
            <a:pPr defTabSz="685800">
              <a:defRPr sz="1200">
                <a:latin typeface="+mn-lt"/>
                <a:ea typeface="+mn-ea"/>
                <a:cs typeface="+mn-cs"/>
                <a:sym typeface="Helvetica"/>
              </a:defRPr>
            </a:pPr>
            <a:endParaRPr/>
          </a:p>
        </p:txBody>
      </p:sp>
      <p:sp>
        <p:nvSpPr>
          <p:cNvPr id="372" name="Shape 372"/>
          <p:cNvSpPr/>
          <p:nvPr/>
        </p:nvSpPr>
        <p:spPr>
          <a:xfrm>
            <a:off x="5785485" y="240810"/>
            <a:ext cx="5511643" cy="5769550"/>
          </a:xfrm>
          <a:prstGeom prst="ellipse">
            <a:avLst/>
          </a:prstGeom>
          <a:blipFill>
            <a:blip r:embed="rId4"/>
            <a:stretch>
              <a:fillRect/>
            </a:stretch>
          </a:blipFill>
          <a:ln w="12700">
            <a:miter lim="400000"/>
          </a:ln>
        </p:spPr>
        <p:txBody>
          <a:bodyPr lIns="34289" tIns="34289" rIns="34289" bIns="34289" anchor="ctr"/>
          <a:lstStyle/>
          <a:p>
            <a:pPr defTabSz="685800">
              <a:defRPr sz="1200">
                <a:latin typeface="+mn-lt"/>
                <a:ea typeface="+mn-ea"/>
                <a:cs typeface="+mn-cs"/>
                <a:sym typeface="Helvetica"/>
              </a:defRPr>
            </a:pPr>
            <a:endParaRPr/>
          </a:p>
        </p:txBody>
      </p:sp>
      <p:grpSp>
        <p:nvGrpSpPr>
          <p:cNvPr id="377" name="Group 377"/>
          <p:cNvGrpSpPr/>
          <p:nvPr/>
        </p:nvGrpSpPr>
        <p:grpSpPr>
          <a:xfrm>
            <a:off x="495102" y="3004847"/>
            <a:ext cx="2666914" cy="1629487"/>
            <a:chOff x="21792" y="0"/>
            <a:chExt cx="2666913" cy="1629486"/>
          </a:xfrm>
        </p:grpSpPr>
        <p:grpSp>
          <p:nvGrpSpPr>
            <p:cNvPr id="375" name="Group 375"/>
            <p:cNvGrpSpPr/>
            <p:nvPr/>
          </p:nvGrpSpPr>
          <p:grpSpPr>
            <a:xfrm>
              <a:off x="21792" y="0"/>
              <a:ext cx="2666915" cy="534035"/>
              <a:chOff x="0" y="0"/>
              <a:chExt cx="2666913" cy="534034"/>
            </a:xfrm>
          </p:grpSpPr>
          <p:sp>
            <p:nvSpPr>
              <p:cNvPr id="373" name="Shape 373"/>
              <p:cNvSpPr/>
              <p:nvPr/>
            </p:nvSpPr>
            <p:spPr>
              <a:xfrm>
                <a:off x="0" y="0"/>
                <a:ext cx="2666914" cy="534035"/>
              </a:xfrm>
              <a:prstGeom prst="roundRect">
                <a:avLst>
                  <a:gd name="adj" fmla="val 4459"/>
                </a:avLst>
              </a:prstGeom>
              <a:solidFill>
                <a:schemeClr val="accent2"/>
              </a:solidFill>
              <a:ln w="12700" cap="flat">
                <a:noFill/>
                <a:miter lim="400000"/>
              </a:ln>
              <a:effectLst/>
            </p:spPr>
            <p:txBody>
              <a:bodyPr wrap="square" lIns="45719" tIns="45719" rIns="45719" bIns="45719" numCol="1" anchor="ctr">
                <a:noAutofit/>
              </a:bodyPr>
              <a:lstStyle/>
              <a:p>
                <a:pPr algn="ctr"/>
                <a:endParaRPr/>
              </a:p>
            </p:txBody>
          </p:sp>
          <p:sp>
            <p:nvSpPr>
              <p:cNvPr id="374" name="Shape 374"/>
              <p:cNvSpPr/>
              <p:nvPr/>
            </p:nvSpPr>
            <p:spPr>
              <a:xfrm>
                <a:off x="539706" y="63817"/>
                <a:ext cx="1587501" cy="406401"/>
              </a:xfrm>
              <a:prstGeom prst="rect">
                <a:avLst/>
              </a:prstGeom>
              <a:noFill/>
              <a:ln w="12700" cap="flat">
                <a:noFill/>
                <a:miter lim="400000"/>
              </a:ln>
              <a:effectLst/>
            </p:spPr>
            <p:txBody>
              <a:bodyPr wrap="none" lIns="25400" tIns="25400" rIns="25400" bIns="25400" numCol="1" anchor="ctr">
                <a:normAutofit/>
              </a:bodyPr>
              <a:lstStyle>
                <a:lvl1pPr algn="ctr">
                  <a:defRPr sz="2000">
                    <a:solidFill>
                      <a:srgbClr val="FFFFFF"/>
                    </a:solidFill>
                  </a:defRPr>
                </a:lvl1pPr>
              </a:lstStyle>
              <a:p>
                <a:r>
                  <a:t>标题文本预设</a:t>
                </a:r>
              </a:p>
            </p:txBody>
          </p:sp>
        </p:grpSp>
        <p:sp>
          <p:nvSpPr>
            <p:cNvPr id="376" name="Shape 376"/>
            <p:cNvSpPr/>
            <p:nvPr/>
          </p:nvSpPr>
          <p:spPr>
            <a:xfrm>
              <a:off x="40975" y="643966"/>
              <a:ext cx="2628548" cy="985521"/>
            </a:xfrm>
            <a:prstGeom prst="rect">
              <a:avLst/>
            </a:prstGeom>
            <a:noFill/>
            <a:ln w="12700" cap="flat">
              <a:noFill/>
              <a:miter lim="400000"/>
            </a:ln>
            <a:effectLst/>
          </p:spPr>
          <p:txBody>
            <a:bodyPr wrap="square" lIns="0" tIns="0" rIns="0" bIns="0" numCol="1" anchor="t">
              <a:normAutofit/>
            </a:bodyPr>
            <a:lstStyle/>
            <a:p>
              <a:pPr>
                <a:lnSpc>
                  <a:spcPct val="96000"/>
                </a:lnSpc>
                <a:defRPr sz="1400">
                  <a:solidFill>
                    <a:srgbClr val="535353"/>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t>自2014年5月以来对关键岗位的岗位说明书的完善工作持续进行；争取在2015年5月1日前能够经审核执行。</a:t>
              </a:r>
            </a:p>
          </p:txBody>
        </p:sp>
      </p:grpSp>
      <p:grpSp>
        <p:nvGrpSpPr>
          <p:cNvPr id="382" name="Group 382"/>
          <p:cNvGrpSpPr/>
          <p:nvPr/>
        </p:nvGrpSpPr>
        <p:grpSpPr>
          <a:xfrm>
            <a:off x="464952" y="1361579"/>
            <a:ext cx="2731676" cy="1496578"/>
            <a:chOff x="-3436" y="0"/>
            <a:chExt cx="2731675" cy="1496576"/>
          </a:xfrm>
        </p:grpSpPr>
        <p:sp>
          <p:nvSpPr>
            <p:cNvPr id="378" name="Shape 378"/>
            <p:cNvSpPr/>
            <p:nvPr/>
          </p:nvSpPr>
          <p:spPr>
            <a:xfrm>
              <a:off x="31590" y="672954"/>
              <a:ext cx="2667002" cy="823623"/>
            </a:xfrm>
            <a:prstGeom prst="rect">
              <a:avLst/>
            </a:prstGeom>
            <a:noFill/>
            <a:ln w="12700" cap="flat">
              <a:noFill/>
              <a:miter lim="400000"/>
            </a:ln>
            <a:effectLst/>
          </p:spPr>
          <p:txBody>
            <a:bodyPr wrap="square" lIns="0" tIns="0" rIns="0" bIns="0" numCol="1" anchor="t">
              <a:normAutofit/>
            </a:bodyPr>
            <a:lstStyle>
              <a:lvl1pPr>
                <a:lnSpc>
                  <a:spcPct val="96000"/>
                </a:lnSpc>
                <a:defRPr sz="1400">
                  <a:solidFill>
                    <a:srgbClr val="535353"/>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为适应公司快速的发展情况对关键岗位的岗位要求随着发生更为科学和细致化的要求；</a:t>
              </a:r>
            </a:p>
          </p:txBody>
        </p:sp>
        <p:grpSp>
          <p:nvGrpSpPr>
            <p:cNvPr id="381" name="Group 381"/>
            <p:cNvGrpSpPr/>
            <p:nvPr/>
          </p:nvGrpSpPr>
          <p:grpSpPr>
            <a:xfrm>
              <a:off x="-3437" y="0"/>
              <a:ext cx="2731676" cy="534035"/>
              <a:chOff x="-35071" y="0"/>
              <a:chExt cx="2731675" cy="534034"/>
            </a:xfrm>
          </p:grpSpPr>
          <p:sp>
            <p:nvSpPr>
              <p:cNvPr id="379" name="Shape 379"/>
              <p:cNvSpPr/>
              <p:nvPr/>
            </p:nvSpPr>
            <p:spPr>
              <a:xfrm>
                <a:off x="0" y="0"/>
                <a:ext cx="2666913" cy="534035"/>
              </a:xfrm>
              <a:prstGeom prst="roundRect">
                <a:avLst>
                  <a:gd name="adj" fmla="val 4459"/>
                </a:avLst>
              </a:prstGeom>
              <a:solidFill>
                <a:schemeClr val="accent1"/>
              </a:solidFill>
              <a:ln w="12700" cap="flat">
                <a:noFill/>
                <a:miter lim="400000"/>
              </a:ln>
              <a:effectLst/>
            </p:spPr>
            <p:txBody>
              <a:bodyPr wrap="square" lIns="45719" tIns="45719" rIns="45719" bIns="45719" numCol="1" anchor="ctr">
                <a:noAutofit/>
              </a:bodyPr>
              <a:lstStyle/>
              <a:p>
                <a:pPr algn="ctr"/>
                <a:endParaRPr/>
              </a:p>
            </p:txBody>
          </p:sp>
          <p:sp>
            <p:nvSpPr>
              <p:cNvPr id="380" name="Shape 380"/>
              <p:cNvSpPr/>
              <p:nvPr/>
            </p:nvSpPr>
            <p:spPr>
              <a:xfrm>
                <a:off x="-35072" y="63817"/>
                <a:ext cx="2731676" cy="406401"/>
              </a:xfrm>
              <a:prstGeom prst="rect">
                <a:avLst/>
              </a:prstGeom>
              <a:noFill/>
              <a:ln w="12700" cap="flat">
                <a:noFill/>
                <a:miter lim="400000"/>
              </a:ln>
              <a:effectLst/>
            </p:spPr>
            <p:txBody>
              <a:bodyPr wrap="square" lIns="25400" tIns="25400" rIns="25400" bIns="25400" numCol="1" anchor="ctr">
                <a:normAutofit/>
              </a:bodyPr>
              <a:lstStyle>
                <a:lvl1pPr algn="ctr">
                  <a:defRPr sz="2000">
                    <a:solidFill>
                      <a:srgbClr val="FFFFFF"/>
                    </a:solidFill>
                  </a:defRPr>
                </a:lvl1pPr>
              </a:lstStyle>
              <a:p>
                <a:r>
                  <a:t>要求更为科学和细致化</a:t>
                </a:r>
              </a:p>
            </p:txBody>
          </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indefinite" fill="hold"/>
                                        <p:tgtEl>
                                          <p:spTgt spid="382"/>
                                        </p:tgtEl>
                                        <p:attrNameLst>
                                          <p:attrName>style.visibility</p:attrName>
                                        </p:attrNameLst>
                                      </p:cBhvr>
                                      <p:to>
                                        <p:strVal val="visible"/>
                                      </p:to>
                                    </p:set>
                                    <p:anim calcmode="lin" valueType="num">
                                      <p:cBhvr>
                                        <p:cTn id="7" dur="1000" fill="hold"/>
                                        <p:tgtEl>
                                          <p:spTgt spid="382"/>
                                        </p:tgtEl>
                                        <p:attrNameLst>
                                          <p:attrName>ppt_x</p:attrName>
                                        </p:attrNameLst>
                                      </p:cBhvr>
                                      <p:tavLst>
                                        <p:tav tm="0">
                                          <p:val>
                                            <p:strVal val="#ppt_x"/>
                                          </p:val>
                                        </p:tav>
                                        <p:tav tm="100000">
                                          <p:val>
                                            <p:strVal val="#ppt_x"/>
                                          </p:val>
                                        </p:tav>
                                      </p:tavLst>
                                    </p:anim>
                                    <p:anim calcmode="lin" valueType="num">
                                      <p:cBhvr>
                                        <p:cTn id="8" dur="1000" fill="hold"/>
                                        <p:tgtEl>
                                          <p:spTgt spid="38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2" nodeType="afterEffect">
                                  <p:stCondLst>
                                    <p:cond delay="0"/>
                                  </p:stCondLst>
                                  <p:childTnLst>
                                    <p:set>
                                      <p:cBhvr>
                                        <p:cTn id="11" dur="indefinite" fill="hold"/>
                                        <p:tgtEl>
                                          <p:spTgt spid="377"/>
                                        </p:tgtEl>
                                        <p:attrNameLst>
                                          <p:attrName>style.visibility</p:attrName>
                                        </p:attrNameLst>
                                      </p:cBhvr>
                                      <p:to>
                                        <p:strVal val="visible"/>
                                      </p:to>
                                    </p:set>
                                    <p:anim calcmode="lin" valueType="num">
                                      <p:cBhvr>
                                        <p:cTn id="12" dur="1000" fill="hold"/>
                                        <p:tgtEl>
                                          <p:spTgt spid="377"/>
                                        </p:tgtEl>
                                        <p:attrNameLst>
                                          <p:attrName>ppt_x</p:attrName>
                                        </p:attrNameLst>
                                      </p:cBhvr>
                                      <p:tavLst>
                                        <p:tav tm="0">
                                          <p:val>
                                            <p:strVal val="#ppt_x"/>
                                          </p:val>
                                        </p:tav>
                                        <p:tav tm="100000">
                                          <p:val>
                                            <p:strVal val="#ppt_x"/>
                                          </p:val>
                                        </p:tav>
                                      </p:tavLst>
                                    </p:anim>
                                    <p:anim calcmode="lin" valueType="num">
                                      <p:cBhvr>
                                        <p:cTn id="13" dur="1000" fill="hold"/>
                                        <p:tgtEl>
                                          <p:spTgt spid="3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 grpId="2" animBg="1" advAuto="0"/>
      <p:bldP spid="382" grpId="1"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Shape 384"/>
          <p:cNvSpPr/>
          <p:nvPr/>
        </p:nvSpPr>
        <p:spPr>
          <a:xfrm>
            <a:off x="611560" y="206631"/>
            <a:ext cx="4506849"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3.建立、健全、规范人力资源档案</a:t>
            </a:r>
          </a:p>
        </p:txBody>
      </p:sp>
      <p:grpSp>
        <p:nvGrpSpPr>
          <p:cNvPr id="418" name="Group 418"/>
          <p:cNvGrpSpPr/>
          <p:nvPr/>
        </p:nvGrpSpPr>
        <p:grpSpPr>
          <a:xfrm>
            <a:off x="3269567" y="2457450"/>
            <a:ext cx="2604865" cy="2174692"/>
            <a:chOff x="0" y="0"/>
            <a:chExt cx="2604864" cy="2174691"/>
          </a:xfrm>
        </p:grpSpPr>
        <p:sp>
          <p:nvSpPr>
            <p:cNvPr id="385" name="Shape 385"/>
            <p:cNvSpPr/>
            <p:nvPr/>
          </p:nvSpPr>
          <p:spPr>
            <a:xfrm>
              <a:off x="370341" y="303320"/>
              <a:ext cx="1871372" cy="1871372"/>
            </a:xfrm>
            <a:prstGeom prst="ellipse">
              <a:avLst/>
            </a:prstGeom>
            <a:solidFill>
              <a:srgbClr val="F2F2F2"/>
            </a:solidFill>
            <a:ln w="12700" cap="flat">
              <a:noFill/>
              <a:miter lim="400000"/>
            </a:ln>
            <a:effectLst/>
          </p:spPr>
          <p:txBody>
            <a:bodyPr wrap="square" lIns="45719" tIns="45719" rIns="45719" bIns="45719" numCol="1" anchor="ctr">
              <a:noAutofit/>
            </a:bodyPr>
            <a:lstStyle/>
            <a:p>
              <a:pPr algn="ctr"/>
              <a:endParaRPr/>
            </a:p>
          </p:txBody>
        </p:sp>
        <p:grpSp>
          <p:nvGrpSpPr>
            <p:cNvPr id="415" name="Group 415"/>
            <p:cNvGrpSpPr/>
            <p:nvPr/>
          </p:nvGrpSpPr>
          <p:grpSpPr>
            <a:xfrm>
              <a:off x="-1" y="311711"/>
              <a:ext cx="2232710" cy="1729662"/>
              <a:chOff x="0" y="0"/>
              <a:chExt cx="2232708" cy="1729661"/>
            </a:xfrm>
          </p:grpSpPr>
          <p:sp>
            <p:nvSpPr>
              <p:cNvPr id="386" name="Shape 386"/>
              <p:cNvSpPr/>
              <p:nvPr/>
            </p:nvSpPr>
            <p:spPr>
              <a:xfrm>
                <a:off x="837969" y="1711667"/>
                <a:ext cx="12701" cy="1271"/>
              </a:xfrm>
              <a:prstGeom prst="ellipse">
                <a:avLst/>
              </a:prstGeom>
              <a:noFill/>
              <a:ln w="12700" cap="flat">
                <a:noFill/>
                <a:miter lim="400000"/>
              </a:ln>
              <a:effectLst/>
            </p:spPr>
            <p:txBody>
              <a:bodyPr wrap="square" lIns="45719" tIns="45719" rIns="45719" bIns="45719" numCol="1" anchor="ctr">
                <a:noAutofit/>
              </a:bodyPr>
              <a:lstStyle/>
              <a:p>
                <a:pPr algn="ctr"/>
                <a:endParaRPr/>
              </a:p>
            </p:txBody>
          </p:sp>
          <p:sp>
            <p:nvSpPr>
              <p:cNvPr id="387" name="Shape 387"/>
              <p:cNvSpPr/>
              <p:nvPr/>
            </p:nvSpPr>
            <p:spPr>
              <a:xfrm>
                <a:off x="1902416" y="253339"/>
                <a:ext cx="48940" cy="28628"/>
              </a:xfrm>
              <a:custGeom>
                <a:avLst/>
                <a:gdLst/>
                <a:ahLst/>
                <a:cxnLst>
                  <a:cxn ang="0">
                    <a:pos x="wd2" y="hd2"/>
                  </a:cxn>
                  <a:cxn ang="5400000">
                    <a:pos x="wd2" y="hd2"/>
                  </a:cxn>
                  <a:cxn ang="10800000">
                    <a:pos x="wd2" y="hd2"/>
                  </a:cxn>
                  <a:cxn ang="16200000">
                    <a:pos x="wd2" y="hd2"/>
                  </a:cxn>
                </a:cxnLst>
                <a:rect l="0" t="0" r="r" b="b"/>
                <a:pathLst>
                  <a:path w="20194" h="21600" extrusionOk="0">
                    <a:moveTo>
                      <a:pt x="994" y="4320"/>
                    </a:moveTo>
                    <a:cubicBezTo>
                      <a:pt x="3394" y="8640"/>
                      <a:pt x="3394" y="8640"/>
                      <a:pt x="3394" y="17280"/>
                    </a:cubicBezTo>
                    <a:cubicBezTo>
                      <a:pt x="5794" y="21600"/>
                      <a:pt x="8194" y="17280"/>
                      <a:pt x="10594" y="17280"/>
                    </a:cubicBezTo>
                    <a:cubicBezTo>
                      <a:pt x="10594" y="12960"/>
                      <a:pt x="10594" y="12960"/>
                      <a:pt x="15394" y="17280"/>
                    </a:cubicBezTo>
                    <a:cubicBezTo>
                      <a:pt x="17794" y="21600"/>
                      <a:pt x="17794" y="21600"/>
                      <a:pt x="20194" y="21600"/>
                    </a:cubicBezTo>
                    <a:cubicBezTo>
                      <a:pt x="15394" y="17280"/>
                      <a:pt x="12994" y="8640"/>
                      <a:pt x="10594" y="4320"/>
                    </a:cubicBezTo>
                    <a:cubicBezTo>
                      <a:pt x="8194" y="4320"/>
                      <a:pt x="5794" y="4320"/>
                      <a:pt x="3394" y="0"/>
                    </a:cubicBezTo>
                    <a:cubicBezTo>
                      <a:pt x="994" y="0"/>
                      <a:pt x="-1406" y="0"/>
                      <a:pt x="994" y="432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88" name="Shape 388"/>
              <p:cNvSpPr/>
              <p:nvPr/>
            </p:nvSpPr>
            <p:spPr>
              <a:xfrm>
                <a:off x="1869564" y="305134"/>
                <a:ext cx="29446" cy="19289"/>
              </a:xfrm>
              <a:custGeom>
                <a:avLst/>
                <a:gdLst/>
                <a:ahLst/>
                <a:cxnLst>
                  <a:cxn ang="0">
                    <a:pos x="wd2" y="hd2"/>
                  </a:cxn>
                  <a:cxn ang="5400000">
                    <a:pos x="wd2" y="hd2"/>
                  </a:cxn>
                  <a:cxn ang="10800000">
                    <a:pos x="wd2" y="hd2"/>
                  </a:cxn>
                  <a:cxn ang="16200000">
                    <a:pos x="wd2" y="hd2"/>
                  </a:cxn>
                </a:cxnLst>
                <a:rect l="0" t="0" r="r" b="b"/>
                <a:pathLst>
                  <a:path w="21600" h="12128" extrusionOk="0">
                    <a:moveTo>
                      <a:pt x="21600" y="11147"/>
                    </a:moveTo>
                    <a:cubicBezTo>
                      <a:pt x="21600" y="7547"/>
                      <a:pt x="4320" y="-6853"/>
                      <a:pt x="0" y="3947"/>
                    </a:cubicBezTo>
                    <a:cubicBezTo>
                      <a:pt x="0" y="7547"/>
                      <a:pt x="17280" y="14747"/>
                      <a:pt x="21600" y="11147"/>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89" name="Shape 389"/>
              <p:cNvSpPr/>
              <p:nvPr/>
            </p:nvSpPr>
            <p:spPr>
              <a:xfrm>
                <a:off x="411237" y="741630"/>
                <a:ext cx="29796" cy="64912"/>
              </a:xfrm>
              <a:custGeom>
                <a:avLst/>
                <a:gdLst/>
                <a:ahLst/>
                <a:cxnLst>
                  <a:cxn ang="0">
                    <a:pos x="wd2" y="hd2"/>
                  </a:cxn>
                  <a:cxn ang="5400000">
                    <a:pos x="wd2" y="hd2"/>
                  </a:cxn>
                  <a:cxn ang="10800000">
                    <a:pos x="wd2" y="hd2"/>
                  </a:cxn>
                  <a:cxn ang="16200000">
                    <a:pos x="wd2" y="hd2"/>
                  </a:cxn>
                </a:cxnLst>
                <a:rect l="0" t="0" r="r" b="b"/>
                <a:pathLst>
                  <a:path w="18735" h="20167" extrusionOk="0">
                    <a:moveTo>
                      <a:pt x="7200" y="16200"/>
                    </a:moveTo>
                    <a:cubicBezTo>
                      <a:pt x="10800" y="16200"/>
                      <a:pt x="14400" y="21600"/>
                      <a:pt x="18000" y="19800"/>
                    </a:cubicBezTo>
                    <a:cubicBezTo>
                      <a:pt x="21600" y="16200"/>
                      <a:pt x="10800" y="12600"/>
                      <a:pt x="10800" y="10800"/>
                    </a:cubicBezTo>
                    <a:cubicBezTo>
                      <a:pt x="7200" y="9000"/>
                      <a:pt x="10800" y="5400"/>
                      <a:pt x="3600" y="1800"/>
                    </a:cubicBezTo>
                    <a:cubicBezTo>
                      <a:pt x="3600" y="1800"/>
                      <a:pt x="3600" y="0"/>
                      <a:pt x="3600" y="0"/>
                    </a:cubicBezTo>
                    <a:cubicBezTo>
                      <a:pt x="0" y="3600"/>
                      <a:pt x="0" y="5400"/>
                      <a:pt x="0" y="7200"/>
                    </a:cubicBezTo>
                    <a:cubicBezTo>
                      <a:pt x="3600" y="9000"/>
                      <a:pt x="3600" y="10800"/>
                      <a:pt x="3600" y="12600"/>
                    </a:cubicBezTo>
                    <a:cubicBezTo>
                      <a:pt x="3600" y="14400"/>
                      <a:pt x="7200" y="14400"/>
                      <a:pt x="7200" y="1620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0" name="Shape 390"/>
              <p:cNvSpPr/>
              <p:nvPr/>
            </p:nvSpPr>
            <p:spPr>
              <a:xfrm>
                <a:off x="701594" y="223895"/>
                <a:ext cx="35170" cy="23720"/>
              </a:xfrm>
              <a:custGeom>
                <a:avLst/>
                <a:gdLst/>
                <a:ahLst/>
                <a:cxnLst>
                  <a:cxn ang="0">
                    <a:pos x="wd2" y="hd2"/>
                  </a:cxn>
                  <a:cxn ang="5400000">
                    <a:pos x="wd2" y="hd2"/>
                  </a:cxn>
                  <a:cxn ang="10800000">
                    <a:pos x="wd2" y="hd2"/>
                  </a:cxn>
                  <a:cxn ang="16200000">
                    <a:pos x="wd2" y="hd2"/>
                  </a:cxn>
                </a:cxnLst>
                <a:rect l="0" t="0" r="r" b="b"/>
                <a:pathLst>
                  <a:path w="21600" h="21600" extrusionOk="0">
                    <a:moveTo>
                      <a:pt x="3600" y="21600"/>
                    </a:moveTo>
                    <a:cubicBezTo>
                      <a:pt x="3600" y="21600"/>
                      <a:pt x="10800" y="16200"/>
                      <a:pt x="10800" y="16200"/>
                    </a:cubicBezTo>
                    <a:cubicBezTo>
                      <a:pt x="14400" y="16200"/>
                      <a:pt x="21600" y="10800"/>
                      <a:pt x="21600" y="5400"/>
                    </a:cubicBezTo>
                    <a:cubicBezTo>
                      <a:pt x="21600" y="0"/>
                      <a:pt x="18000" y="0"/>
                      <a:pt x="18000" y="0"/>
                    </a:cubicBezTo>
                    <a:cubicBezTo>
                      <a:pt x="10800" y="5400"/>
                      <a:pt x="7200" y="16200"/>
                      <a:pt x="0" y="21600"/>
                    </a:cubicBezTo>
                    <a:cubicBezTo>
                      <a:pt x="3600" y="21600"/>
                      <a:pt x="3600" y="21600"/>
                      <a:pt x="3600" y="2160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1" name="Shape 391"/>
              <p:cNvSpPr/>
              <p:nvPr/>
            </p:nvSpPr>
            <p:spPr>
              <a:xfrm>
                <a:off x="748214" y="171549"/>
                <a:ext cx="197117" cy="110336"/>
              </a:xfrm>
              <a:custGeom>
                <a:avLst/>
                <a:gdLst/>
                <a:ahLst/>
                <a:cxnLst>
                  <a:cxn ang="0">
                    <a:pos x="wd2" y="hd2"/>
                  </a:cxn>
                  <a:cxn ang="5400000">
                    <a:pos x="wd2" y="hd2"/>
                  </a:cxn>
                  <a:cxn ang="10800000">
                    <a:pos x="wd2" y="hd2"/>
                  </a:cxn>
                  <a:cxn ang="16200000">
                    <a:pos x="wd2" y="hd2"/>
                  </a:cxn>
                </a:cxnLst>
                <a:rect l="0" t="0" r="r" b="b"/>
                <a:pathLst>
                  <a:path w="21600" h="20520" extrusionOk="0">
                    <a:moveTo>
                      <a:pt x="0" y="7560"/>
                    </a:moveTo>
                    <a:cubicBezTo>
                      <a:pt x="0" y="7560"/>
                      <a:pt x="1271" y="7560"/>
                      <a:pt x="1271" y="6480"/>
                    </a:cubicBezTo>
                    <a:cubicBezTo>
                      <a:pt x="1271" y="5400"/>
                      <a:pt x="1271" y="5400"/>
                      <a:pt x="1906" y="5400"/>
                    </a:cubicBezTo>
                    <a:cubicBezTo>
                      <a:pt x="1906" y="5400"/>
                      <a:pt x="1271" y="7560"/>
                      <a:pt x="2541" y="7560"/>
                    </a:cubicBezTo>
                    <a:cubicBezTo>
                      <a:pt x="3176" y="6480"/>
                      <a:pt x="3176" y="6480"/>
                      <a:pt x="3812" y="7560"/>
                    </a:cubicBezTo>
                    <a:cubicBezTo>
                      <a:pt x="4447" y="7560"/>
                      <a:pt x="3176" y="9720"/>
                      <a:pt x="3176" y="10800"/>
                    </a:cubicBezTo>
                    <a:cubicBezTo>
                      <a:pt x="2541" y="10800"/>
                      <a:pt x="1906" y="11880"/>
                      <a:pt x="2541" y="11880"/>
                    </a:cubicBezTo>
                    <a:cubicBezTo>
                      <a:pt x="3812" y="11880"/>
                      <a:pt x="4447" y="11880"/>
                      <a:pt x="4447" y="11880"/>
                    </a:cubicBezTo>
                    <a:cubicBezTo>
                      <a:pt x="4447" y="11880"/>
                      <a:pt x="5082" y="9720"/>
                      <a:pt x="5718" y="9720"/>
                    </a:cubicBezTo>
                    <a:cubicBezTo>
                      <a:pt x="5718" y="8640"/>
                      <a:pt x="6353" y="8640"/>
                      <a:pt x="6988" y="8640"/>
                    </a:cubicBezTo>
                    <a:cubicBezTo>
                      <a:pt x="6988" y="9720"/>
                      <a:pt x="8894" y="9720"/>
                      <a:pt x="6988" y="10800"/>
                    </a:cubicBezTo>
                    <a:cubicBezTo>
                      <a:pt x="5718" y="11880"/>
                      <a:pt x="5082" y="11880"/>
                      <a:pt x="5082" y="12960"/>
                    </a:cubicBezTo>
                    <a:cubicBezTo>
                      <a:pt x="4447" y="14040"/>
                      <a:pt x="4447" y="15120"/>
                      <a:pt x="3176" y="14040"/>
                    </a:cubicBezTo>
                    <a:cubicBezTo>
                      <a:pt x="1906" y="14040"/>
                      <a:pt x="1271" y="14040"/>
                      <a:pt x="1271" y="15120"/>
                    </a:cubicBezTo>
                    <a:cubicBezTo>
                      <a:pt x="635" y="16200"/>
                      <a:pt x="635" y="18360"/>
                      <a:pt x="1271" y="18360"/>
                    </a:cubicBezTo>
                    <a:cubicBezTo>
                      <a:pt x="1906" y="18360"/>
                      <a:pt x="1906" y="18360"/>
                      <a:pt x="2541" y="17280"/>
                    </a:cubicBezTo>
                    <a:cubicBezTo>
                      <a:pt x="3176" y="17280"/>
                      <a:pt x="5718" y="17280"/>
                      <a:pt x="6353" y="17280"/>
                    </a:cubicBezTo>
                    <a:cubicBezTo>
                      <a:pt x="6988" y="17280"/>
                      <a:pt x="7624" y="18360"/>
                      <a:pt x="8259" y="18360"/>
                    </a:cubicBezTo>
                    <a:cubicBezTo>
                      <a:pt x="8259" y="18360"/>
                      <a:pt x="8894" y="19440"/>
                      <a:pt x="9529" y="19440"/>
                    </a:cubicBezTo>
                    <a:cubicBezTo>
                      <a:pt x="10165" y="20520"/>
                      <a:pt x="10165" y="18360"/>
                      <a:pt x="10800" y="19440"/>
                    </a:cubicBezTo>
                    <a:cubicBezTo>
                      <a:pt x="12071" y="20520"/>
                      <a:pt x="11435" y="20520"/>
                      <a:pt x="12071" y="20520"/>
                    </a:cubicBezTo>
                    <a:cubicBezTo>
                      <a:pt x="12706" y="20520"/>
                      <a:pt x="13976" y="20520"/>
                      <a:pt x="13976" y="20520"/>
                    </a:cubicBezTo>
                    <a:cubicBezTo>
                      <a:pt x="13976" y="20520"/>
                      <a:pt x="13976" y="18360"/>
                      <a:pt x="15247" y="19440"/>
                    </a:cubicBezTo>
                    <a:cubicBezTo>
                      <a:pt x="15882" y="19440"/>
                      <a:pt x="16518" y="21600"/>
                      <a:pt x="16518" y="19440"/>
                    </a:cubicBezTo>
                    <a:cubicBezTo>
                      <a:pt x="16518" y="18360"/>
                      <a:pt x="17153" y="17280"/>
                      <a:pt x="16518" y="16200"/>
                    </a:cubicBezTo>
                    <a:cubicBezTo>
                      <a:pt x="15247" y="15120"/>
                      <a:pt x="13976" y="15120"/>
                      <a:pt x="13976" y="14040"/>
                    </a:cubicBezTo>
                    <a:cubicBezTo>
                      <a:pt x="13976" y="14040"/>
                      <a:pt x="13976" y="12960"/>
                      <a:pt x="13976" y="12960"/>
                    </a:cubicBezTo>
                    <a:cubicBezTo>
                      <a:pt x="14612" y="11880"/>
                      <a:pt x="15882" y="12960"/>
                      <a:pt x="16518" y="14040"/>
                    </a:cubicBezTo>
                    <a:cubicBezTo>
                      <a:pt x="17153" y="14040"/>
                      <a:pt x="17788" y="15120"/>
                      <a:pt x="18424" y="14040"/>
                    </a:cubicBezTo>
                    <a:cubicBezTo>
                      <a:pt x="19059" y="14040"/>
                      <a:pt x="19694" y="12960"/>
                      <a:pt x="20329" y="12960"/>
                    </a:cubicBezTo>
                    <a:cubicBezTo>
                      <a:pt x="20329" y="11880"/>
                      <a:pt x="21600" y="10800"/>
                      <a:pt x="21600" y="10800"/>
                    </a:cubicBezTo>
                    <a:cubicBezTo>
                      <a:pt x="21600" y="10800"/>
                      <a:pt x="18424" y="9720"/>
                      <a:pt x="17788" y="9720"/>
                    </a:cubicBezTo>
                    <a:cubicBezTo>
                      <a:pt x="17788" y="8640"/>
                      <a:pt x="16518" y="7560"/>
                      <a:pt x="15882" y="7560"/>
                    </a:cubicBezTo>
                    <a:cubicBezTo>
                      <a:pt x="15882" y="7560"/>
                      <a:pt x="14612" y="8640"/>
                      <a:pt x="13976" y="7560"/>
                    </a:cubicBezTo>
                    <a:cubicBezTo>
                      <a:pt x="13976" y="5400"/>
                      <a:pt x="13976" y="3240"/>
                      <a:pt x="13976" y="3240"/>
                    </a:cubicBezTo>
                    <a:cubicBezTo>
                      <a:pt x="13341" y="3240"/>
                      <a:pt x="9529" y="3240"/>
                      <a:pt x="8894" y="2160"/>
                    </a:cubicBezTo>
                    <a:cubicBezTo>
                      <a:pt x="8259" y="2160"/>
                      <a:pt x="6353" y="1080"/>
                      <a:pt x="5082" y="0"/>
                    </a:cubicBezTo>
                    <a:cubicBezTo>
                      <a:pt x="3176" y="2160"/>
                      <a:pt x="1906" y="4320"/>
                      <a:pt x="0" y="7560"/>
                    </a:cubicBezTo>
                    <a:cubicBezTo>
                      <a:pt x="0" y="7560"/>
                      <a:pt x="0" y="7560"/>
                      <a:pt x="0" y="756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2" name="Shape 392"/>
              <p:cNvSpPr/>
              <p:nvPr/>
            </p:nvSpPr>
            <p:spPr>
              <a:xfrm>
                <a:off x="416963" y="281966"/>
                <a:ext cx="813817" cy="1447696"/>
              </a:xfrm>
              <a:custGeom>
                <a:avLst/>
                <a:gdLst/>
                <a:ahLst/>
                <a:cxnLst>
                  <a:cxn ang="0">
                    <a:pos x="wd2" y="hd2"/>
                  </a:cxn>
                  <a:cxn ang="5400000">
                    <a:pos x="wd2" y="hd2"/>
                  </a:cxn>
                  <a:cxn ang="10800000">
                    <a:pos x="wd2" y="hd2"/>
                  </a:cxn>
                  <a:cxn ang="16200000">
                    <a:pos x="wd2" y="hd2"/>
                  </a:cxn>
                </a:cxnLst>
                <a:rect l="0" t="0" r="r" b="b"/>
                <a:pathLst>
                  <a:path w="21600" h="21600" extrusionOk="0">
                    <a:moveTo>
                      <a:pt x="11880" y="21513"/>
                    </a:moveTo>
                    <a:cubicBezTo>
                      <a:pt x="12034" y="21513"/>
                      <a:pt x="12189" y="21513"/>
                      <a:pt x="12034" y="21340"/>
                    </a:cubicBezTo>
                    <a:cubicBezTo>
                      <a:pt x="12034" y="21253"/>
                      <a:pt x="12497" y="21340"/>
                      <a:pt x="12343" y="21427"/>
                    </a:cubicBezTo>
                    <a:cubicBezTo>
                      <a:pt x="12034" y="21513"/>
                      <a:pt x="12034" y="21513"/>
                      <a:pt x="12034" y="21513"/>
                    </a:cubicBezTo>
                    <a:cubicBezTo>
                      <a:pt x="12189" y="21513"/>
                      <a:pt x="12497" y="21600"/>
                      <a:pt x="12651" y="21600"/>
                    </a:cubicBezTo>
                    <a:cubicBezTo>
                      <a:pt x="12806" y="21600"/>
                      <a:pt x="13269" y="21600"/>
                      <a:pt x="13269" y="21600"/>
                    </a:cubicBezTo>
                    <a:cubicBezTo>
                      <a:pt x="13269" y="21600"/>
                      <a:pt x="13731" y="21513"/>
                      <a:pt x="13886" y="21513"/>
                    </a:cubicBezTo>
                    <a:cubicBezTo>
                      <a:pt x="13886" y="21513"/>
                      <a:pt x="13423" y="21513"/>
                      <a:pt x="13269" y="21513"/>
                    </a:cubicBezTo>
                    <a:cubicBezTo>
                      <a:pt x="12960" y="21427"/>
                      <a:pt x="12651" y="21340"/>
                      <a:pt x="12497" y="21253"/>
                    </a:cubicBezTo>
                    <a:cubicBezTo>
                      <a:pt x="12497" y="21166"/>
                      <a:pt x="12343" y="21080"/>
                      <a:pt x="12497" y="20993"/>
                    </a:cubicBezTo>
                    <a:cubicBezTo>
                      <a:pt x="12651" y="20993"/>
                      <a:pt x="12960" y="20819"/>
                      <a:pt x="13114" y="20819"/>
                    </a:cubicBezTo>
                    <a:cubicBezTo>
                      <a:pt x="13114" y="20819"/>
                      <a:pt x="13269" y="20646"/>
                      <a:pt x="13114" y="20646"/>
                    </a:cubicBezTo>
                    <a:cubicBezTo>
                      <a:pt x="13114" y="20559"/>
                      <a:pt x="12806" y="20559"/>
                      <a:pt x="12651" y="20559"/>
                    </a:cubicBezTo>
                    <a:cubicBezTo>
                      <a:pt x="12651" y="20559"/>
                      <a:pt x="12651" y="20472"/>
                      <a:pt x="12806" y="20386"/>
                    </a:cubicBezTo>
                    <a:cubicBezTo>
                      <a:pt x="13114" y="20299"/>
                      <a:pt x="13114" y="20212"/>
                      <a:pt x="13269" y="20212"/>
                    </a:cubicBezTo>
                    <a:cubicBezTo>
                      <a:pt x="13269" y="20125"/>
                      <a:pt x="13423" y="20125"/>
                      <a:pt x="13577" y="20039"/>
                    </a:cubicBezTo>
                    <a:cubicBezTo>
                      <a:pt x="13577" y="19952"/>
                      <a:pt x="13423" y="19952"/>
                      <a:pt x="13269" y="19952"/>
                    </a:cubicBezTo>
                    <a:cubicBezTo>
                      <a:pt x="13114" y="19952"/>
                      <a:pt x="13114" y="19865"/>
                      <a:pt x="12960" y="19778"/>
                    </a:cubicBezTo>
                    <a:cubicBezTo>
                      <a:pt x="12960" y="19692"/>
                      <a:pt x="13423" y="19778"/>
                      <a:pt x="13731" y="19865"/>
                    </a:cubicBezTo>
                    <a:cubicBezTo>
                      <a:pt x="13886" y="19865"/>
                      <a:pt x="13731" y="19778"/>
                      <a:pt x="13731" y="19692"/>
                    </a:cubicBezTo>
                    <a:cubicBezTo>
                      <a:pt x="13731" y="19605"/>
                      <a:pt x="13731" y="19518"/>
                      <a:pt x="13886" y="19518"/>
                    </a:cubicBezTo>
                    <a:cubicBezTo>
                      <a:pt x="14040" y="19605"/>
                      <a:pt x="14811" y="19518"/>
                      <a:pt x="14811" y="19518"/>
                    </a:cubicBezTo>
                    <a:cubicBezTo>
                      <a:pt x="14966" y="19518"/>
                      <a:pt x="15120" y="19345"/>
                      <a:pt x="15274" y="19258"/>
                    </a:cubicBezTo>
                    <a:cubicBezTo>
                      <a:pt x="15274" y="19171"/>
                      <a:pt x="15429" y="19171"/>
                      <a:pt x="15274" y="19084"/>
                    </a:cubicBezTo>
                    <a:cubicBezTo>
                      <a:pt x="15120" y="19084"/>
                      <a:pt x="14657" y="18911"/>
                      <a:pt x="14657" y="18824"/>
                    </a:cubicBezTo>
                    <a:cubicBezTo>
                      <a:pt x="14657" y="18824"/>
                      <a:pt x="14811" y="18564"/>
                      <a:pt x="14811" y="18477"/>
                    </a:cubicBezTo>
                    <a:cubicBezTo>
                      <a:pt x="14811" y="18477"/>
                      <a:pt x="14811" y="18911"/>
                      <a:pt x="15274" y="18998"/>
                    </a:cubicBezTo>
                    <a:cubicBezTo>
                      <a:pt x="15583" y="18998"/>
                      <a:pt x="15737" y="19084"/>
                      <a:pt x="16046" y="18911"/>
                    </a:cubicBezTo>
                    <a:cubicBezTo>
                      <a:pt x="16354" y="18737"/>
                      <a:pt x="16509" y="18651"/>
                      <a:pt x="16663" y="18564"/>
                    </a:cubicBezTo>
                    <a:cubicBezTo>
                      <a:pt x="16663" y="18390"/>
                      <a:pt x="16663" y="18304"/>
                      <a:pt x="16817" y="18304"/>
                    </a:cubicBezTo>
                    <a:cubicBezTo>
                      <a:pt x="16971" y="18217"/>
                      <a:pt x="16971" y="18304"/>
                      <a:pt x="17126" y="18043"/>
                    </a:cubicBezTo>
                    <a:cubicBezTo>
                      <a:pt x="17280" y="17870"/>
                      <a:pt x="17434" y="18043"/>
                      <a:pt x="17589" y="17870"/>
                    </a:cubicBezTo>
                    <a:cubicBezTo>
                      <a:pt x="17743" y="17696"/>
                      <a:pt x="17280" y="17523"/>
                      <a:pt x="17589" y="17436"/>
                    </a:cubicBezTo>
                    <a:cubicBezTo>
                      <a:pt x="17897" y="17263"/>
                      <a:pt x="18360" y="17176"/>
                      <a:pt x="18360" y="17176"/>
                    </a:cubicBezTo>
                    <a:cubicBezTo>
                      <a:pt x="18360" y="17176"/>
                      <a:pt x="18514" y="17089"/>
                      <a:pt x="18823" y="17089"/>
                    </a:cubicBezTo>
                    <a:cubicBezTo>
                      <a:pt x="19131" y="17002"/>
                      <a:pt x="19440" y="17089"/>
                      <a:pt x="19594" y="17002"/>
                    </a:cubicBezTo>
                    <a:cubicBezTo>
                      <a:pt x="19594" y="16829"/>
                      <a:pt x="19749" y="16655"/>
                      <a:pt x="19903" y="16569"/>
                    </a:cubicBezTo>
                    <a:cubicBezTo>
                      <a:pt x="20057" y="16482"/>
                      <a:pt x="20211" y="16308"/>
                      <a:pt x="20211" y="16222"/>
                    </a:cubicBezTo>
                    <a:cubicBezTo>
                      <a:pt x="20057" y="16135"/>
                      <a:pt x="20366" y="15788"/>
                      <a:pt x="20366" y="15701"/>
                    </a:cubicBezTo>
                    <a:cubicBezTo>
                      <a:pt x="20366" y="15614"/>
                      <a:pt x="20057" y="15354"/>
                      <a:pt x="20520" y="15181"/>
                    </a:cubicBezTo>
                    <a:cubicBezTo>
                      <a:pt x="20829" y="14920"/>
                      <a:pt x="21291" y="14660"/>
                      <a:pt x="21291" y="14573"/>
                    </a:cubicBezTo>
                    <a:cubicBezTo>
                      <a:pt x="21291" y="14487"/>
                      <a:pt x="21600" y="14140"/>
                      <a:pt x="21600" y="13966"/>
                    </a:cubicBezTo>
                    <a:cubicBezTo>
                      <a:pt x="21600" y="13793"/>
                      <a:pt x="21291" y="13533"/>
                      <a:pt x="21137" y="13533"/>
                    </a:cubicBezTo>
                    <a:cubicBezTo>
                      <a:pt x="20983" y="13446"/>
                      <a:pt x="20520" y="13446"/>
                      <a:pt x="20366" y="13272"/>
                    </a:cubicBezTo>
                    <a:cubicBezTo>
                      <a:pt x="20211" y="13186"/>
                      <a:pt x="19749" y="13012"/>
                      <a:pt x="19594" y="13099"/>
                    </a:cubicBezTo>
                    <a:cubicBezTo>
                      <a:pt x="19440" y="13099"/>
                      <a:pt x="19131" y="13099"/>
                      <a:pt x="18823" y="13012"/>
                    </a:cubicBezTo>
                    <a:cubicBezTo>
                      <a:pt x="18669" y="12925"/>
                      <a:pt x="18360" y="12839"/>
                      <a:pt x="18206" y="12752"/>
                    </a:cubicBezTo>
                    <a:cubicBezTo>
                      <a:pt x="18051" y="12665"/>
                      <a:pt x="17743" y="12665"/>
                      <a:pt x="17589" y="12665"/>
                    </a:cubicBezTo>
                    <a:cubicBezTo>
                      <a:pt x="17434" y="12665"/>
                      <a:pt x="17434" y="12578"/>
                      <a:pt x="17126" y="12752"/>
                    </a:cubicBezTo>
                    <a:cubicBezTo>
                      <a:pt x="16971" y="13012"/>
                      <a:pt x="17126" y="13099"/>
                      <a:pt x="16817" y="13012"/>
                    </a:cubicBezTo>
                    <a:cubicBezTo>
                      <a:pt x="16354" y="13012"/>
                      <a:pt x="16817" y="13012"/>
                      <a:pt x="16971" y="12752"/>
                    </a:cubicBezTo>
                    <a:cubicBezTo>
                      <a:pt x="17280" y="12578"/>
                      <a:pt x="16971" y="12405"/>
                      <a:pt x="16663" y="12492"/>
                    </a:cubicBezTo>
                    <a:cubicBezTo>
                      <a:pt x="16509" y="12492"/>
                      <a:pt x="16663" y="12665"/>
                      <a:pt x="16200" y="12665"/>
                    </a:cubicBezTo>
                    <a:cubicBezTo>
                      <a:pt x="15737" y="12752"/>
                      <a:pt x="15737" y="12578"/>
                      <a:pt x="16046" y="12492"/>
                    </a:cubicBezTo>
                    <a:cubicBezTo>
                      <a:pt x="16354" y="12492"/>
                      <a:pt x="16817" y="12318"/>
                      <a:pt x="16817" y="12231"/>
                    </a:cubicBezTo>
                    <a:cubicBezTo>
                      <a:pt x="16817" y="12231"/>
                      <a:pt x="16817" y="11971"/>
                      <a:pt x="16509" y="11971"/>
                    </a:cubicBezTo>
                    <a:cubicBezTo>
                      <a:pt x="16354" y="11971"/>
                      <a:pt x="16354" y="11798"/>
                      <a:pt x="16046" y="11624"/>
                    </a:cubicBezTo>
                    <a:cubicBezTo>
                      <a:pt x="15737" y="11364"/>
                      <a:pt x="15274" y="11104"/>
                      <a:pt x="14966" y="11104"/>
                    </a:cubicBezTo>
                    <a:cubicBezTo>
                      <a:pt x="14657" y="11190"/>
                      <a:pt x="14503" y="11364"/>
                      <a:pt x="14194" y="11104"/>
                    </a:cubicBezTo>
                    <a:cubicBezTo>
                      <a:pt x="14040" y="10930"/>
                      <a:pt x="13886" y="10930"/>
                      <a:pt x="13886" y="10757"/>
                    </a:cubicBezTo>
                    <a:cubicBezTo>
                      <a:pt x="13731" y="10670"/>
                      <a:pt x="13423" y="10757"/>
                      <a:pt x="13423" y="10757"/>
                    </a:cubicBezTo>
                    <a:cubicBezTo>
                      <a:pt x="13269" y="10670"/>
                      <a:pt x="13269" y="10670"/>
                      <a:pt x="13269" y="10670"/>
                    </a:cubicBezTo>
                    <a:cubicBezTo>
                      <a:pt x="13269" y="10670"/>
                      <a:pt x="12960" y="10757"/>
                      <a:pt x="13114" y="10583"/>
                    </a:cubicBezTo>
                    <a:cubicBezTo>
                      <a:pt x="13269" y="10410"/>
                      <a:pt x="13423" y="10063"/>
                      <a:pt x="13269" y="10149"/>
                    </a:cubicBezTo>
                    <a:cubicBezTo>
                      <a:pt x="13269" y="10149"/>
                      <a:pt x="13114" y="10410"/>
                      <a:pt x="12960" y="10323"/>
                    </a:cubicBezTo>
                    <a:cubicBezTo>
                      <a:pt x="12806" y="10323"/>
                      <a:pt x="12960" y="10323"/>
                      <a:pt x="12651" y="10236"/>
                    </a:cubicBezTo>
                    <a:cubicBezTo>
                      <a:pt x="12343" y="10063"/>
                      <a:pt x="12034" y="10149"/>
                      <a:pt x="12034" y="10236"/>
                    </a:cubicBezTo>
                    <a:cubicBezTo>
                      <a:pt x="12034" y="10323"/>
                      <a:pt x="11880" y="10410"/>
                      <a:pt x="11880" y="10410"/>
                    </a:cubicBezTo>
                    <a:cubicBezTo>
                      <a:pt x="11880" y="10410"/>
                      <a:pt x="11880" y="10410"/>
                      <a:pt x="11726" y="10236"/>
                    </a:cubicBezTo>
                    <a:cubicBezTo>
                      <a:pt x="11726" y="10149"/>
                      <a:pt x="11263" y="10149"/>
                      <a:pt x="11109" y="10236"/>
                    </a:cubicBezTo>
                    <a:cubicBezTo>
                      <a:pt x="10954" y="10323"/>
                      <a:pt x="10800" y="9976"/>
                      <a:pt x="10646" y="9976"/>
                    </a:cubicBezTo>
                    <a:cubicBezTo>
                      <a:pt x="10646" y="9976"/>
                      <a:pt x="10337" y="10063"/>
                      <a:pt x="10183" y="10236"/>
                    </a:cubicBezTo>
                    <a:cubicBezTo>
                      <a:pt x="10029" y="10410"/>
                      <a:pt x="10183" y="10583"/>
                      <a:pt x="10029" y="10583"/>
                    </a:cubicBezTo>
                    <a:cubicBezTo>
                      <a:pt x="9874" y="10583"/>
                      <a:pt x="9874" y="10236"/>
                      <a:pt x="9874" y="10149"/>
                    </a:cubicBezTo>
                    <a:cubicBezTo>
                      <a:pt x="10029" y="10063"/>
                      <a:pt x="10183" y="9889"/>
                      <a:pt x="10029" y="9802"/>
                    </a:cubicBezTo>
                    <a:cubicBezTo>
                      <a:pt x="9874" y="9802"/>
                      <a:pt x="9566" y="10063"/>
                      <a:pt x="9411" y="10063"/>
                    </a:cubicBezTo>
                    <a:cubicBezTo>
                      <a:pt x="9257" y="10063"/>
                      <a:pt x="9103" y="10149"/>
                      <a:pt x="8949" y="10323"/>
                    </a:cubicBezTo>
                    <a:cubicBezTo>
                      <a:pt x="8794" y="10410"/>
                      <a:pt x="8640" y="10496"/>
                      <a:pt x="8486" y="10583"/>
                    </a:cubicBezTo>
                    <a:cubicBezTo>
                      <a:pt x="8486" y="10670"/>
                      <a:pt x="8177" y="10583"/>
                      <a:pt x="8177" y="10496"/>
                    </a:cubicBezTo>
                    <a:cubicBezTo>
                      <a:pt x="8331" y="10496"/>
                      <a:pt x="7869" y="10323"/>
                      <a:pt x="7714" y="10323"/>
                    </a:cubicBezTo>
                    <a:cubicBezTo>
                      <a:pt x="7714" y="10410"/>
                      <a:pt x="7560" y="10496"/>
                      <a:pt x="7251" y="10496"/>
                    </a:cubicBezTo>
                    <a:cubicBezTo>
                      <a:pt x="7097" y="10583"/>
                      <a:pt x="6943" y="10410"/>
                      <a:pt x="6789" y="10410"/>
                    </a:cubicBezTo>
                    <a:cubicBezTo>
                      <a:pt x="6789" y="10323"/>
                      <a:pt x="6634" y="10323"/>
                      <a:pt x="6634" y="10063"/>
                    </a:cubicBezTo>
                    <a:cubicBezTo>
                      <a:pt x="6634" y="9802"/>
                      <a:pt x="6634" y="9629"/>
                      <a:pt x="6789" y="9455"/>
                    </a:cubicBezTo>
                    <a:cubicBezTo>
                      <a:pt x="6789" y="9282"/>
                      <a:pt x="6480" y="9022"/>
                      <a:pt x="6326" y="9022"/>
                    </a:cubicBezTo>
                    <a:cubicBezTo>
                      <a:pt x="6171" y="9108"/>
                      <a:pt x="6017" y="9195"/>
                      <a:pt x="5863" y="9195"/>
                    </a:cubicBezTo>
                    <a:cubicBezTo>
                      <a:pt x="5709" y="9195"/>
                      <a:pt x="5709" y="9108"/>
                      <a:pt x="5400" y="9108"/>
                    </a:cubicBezTo>
                    <a:cubicBezTo>
                      <a:pt x="5246" y="9108"/>
                      <a:pt x="5400" y="9108"/>
                      <a:pt x="5400" y="8935"/>
                    </a:cubicBezTo>
                    <a:cubicBezTo>
                      <a:pt x="5554" y="8761"/>
                      <a:pt x="5400" y="8588"/>
                      <a:pt x="5554" y="8414"/>
                    </a:cubicBezTo>
                    <a:cubicBezTo>
                      <a:pt x="5863" y="8328"/>
                      <a:pt x="5709" y="7981"/>
                      <a:pt x="5554" y="7981"/>
                    </a:cubicBezTo>
                    <a:cubicBezTo>
                      <a:pt x="5400" y="7981"/>
                      <a:pt x="5246" y="7981"/>
                      <a:pt x="4937" y="7981"/>
                    </a:cubicBezTo>
                    <a:cubicBezTo>
                      <a:pt x="4783" y="7981"/>
                      <a:pt x="4629" y="8154"/>
                      <a:pt x="4783" y="8241"/>
                    </a:cubicBezTo>
                    <a:cubicBezTo>
                      <a:pt x="4783" y="8414"/>
                      <a:pt x="4629" y="8501"/>
                      <a:pt x="4474" y="8501"/>
                    </a:cubicBezTo>
                    <a:cubicBezTo>
                      <a:pt x="4474" y="8501"/>
                      <a:pt x="4320" y="8414"/>
                      <a:pt x="4166" y="8588"/>
                    </a:cubicBezTo>
                    <a:cubicBezTo>
                      <a:pt x="3857" y="8675"/>
                      <a:pt x="3857" y="8675"/>
                      <a:pt x="3549" y="8501"/>
                    </a:cubicBezTo>
                    <a:cubicBezTo>
                      <a:pt x="3394" y="8328"/>
                      <a:pt x="3086" y="8154"/>
                      <a:pt x="3086" y="7981"/>
                    </a:cubicBezTo>
                    <a:cubicBezTo>
                      <a:pt x="3086" y="7720"/>
                      <a:pt x="3086" y="7460"/>
                      <a:pt x="3086" y="7373"/>
                    </a:cubicBezTo>
                    <a:cubicBezTo>
                      <a:pt x="3240" y="7200"/>
                      <a:pt x="3240" y="7027"/>
                      <a:pt x="3086" y="6940"/>
                    </a:cubicBezTo>
                    <a:cubicBezTo>
                      <a:pt x="2931" y="6940"/>
                      <a:pt x="3240" y="6766"/>
                      <a:pt x="3394" y="6680"/>
                    </a:cubicBezTo>
                    <a:cubicBezTo>
                      <a:pt x="3549" y="6680"/>
                      <a:pt x="3857" y="6506"/>
                      <a:pt x="3857" y="6419"/>
                    </a:cubicBezTo>
                    <a:cubicBezTo>
                      <a:pt x="3857" y="6419"/>
                      <a:pt x="4011" y="6419"/>
                      <a:pt x="4320" y="6419"/>
                    </a:cubicBezTo>
                    <a:cubicBezTo>
                      <a:pt x="4629" y="6419"/>
                      <a:pt x="4629" y="6419"/>
                      <a:pt x="4783" y="6506"/>
                    </a:cubicBezTo>
                    <a:cubicBezTo>
                      <a:pt x="5091" y="6593"/>
                      <a:pt x="5091" y="6419"/>
                      <a:pt x="5091" y="6419"/>
                    </a:cubicBezTo>
                    <a:cubicBezTo>
                      <a:pt x="5091" y="6333"/>
                      <a:pt x="5246" y="6246"/>
                      <a:pt x="5554" y="6333"/>
                    </a:cubicBezTo>
                    <a:cubicBezTo>
                      <a:pt x="5709" y="6333"/>
                      <a:pt x="6171" y="6159"/>
                      <a:pt x="6171" y="6159"/>
                    </a:cubicBezTo>
                    <a:cubicBezTo>
                      <a:pt x="6171" y="6246"/>
                      <a:pt x="6326" y="6419"/>
                      <a:pt x="6480" y="6419"/>
                    </a:cubicBezTo>
                    <a:cubicBezTo>
                      <a:pt x="6634" y="6333"/>
                      <a:pt x="6634" y="6159"/>
                      <a:pt x="6789" y="6419"/>
                    </a:cubicBezTo>
                    <a:cubicBezTo>
                      <a:pt x="6789" y="6593"/>
                      <a:pt x="6943" y="6940"/>
                      <a:pt x="7097" y="6940"/>
                    </a:cubicBezTo>
                    <a:cubicBezTo>
                      <a:pt x="7251" y="7027"/>
                      <a:pt x="7097" y="7200"/>
                      <a:pt x="7406" y="7200"/>
                    </a:cubicBezTo>
                    <a:cubicBezTo>
                      <a:pt x="7560" y="7200"/>
                      <a:pt x="7714" y="6853"/>
                      <a:pt x="7560" y="6766"/>
                    </a:cubicBezTo>
                    <a:cubicBezTo>
                      <a:pt x="7560" y="6680"/>
                      <a:pt x="7406" y="6333"/>
                      <a:pt x="7251" y="6246"/>
                    </a:cubicBezTo>
                    <a:cubicBezTo>
                      <a:pt x="7251" y="6159"/>
                      <a:pt x="7406" y="5899"/>
                      <a:pt x="7714" y="5812"/>
                    </a:cubicBezTo>
                    <a:cubicBezTo>
                      <a:pt x="7869" y="5725"/>
                      <a:pt x="8331" y="5378"/>
                      <a:pt x="8486" y="5292"/>
                    </a:cubicBezTo>
                    <a:cubicBezTo>
                      <a:pt x="8640" y="5205"/>
                      <a:pt x="9257" y="5118"/>
                      <a:pt x="9103" y="5031"/>
                    </a:cubicBezTo>
                    <a:cubicBezTo>
                      <a:pt x="8949" y="4858"/>
                      <a:pt x="8794" y="4771"/>
                      <a:pt x="8794" y="4598"/>
                    </a:cubicBezTo>
                    <a:cubicBezTo>
                      <a:pt x="8794" y="4511"/>
                      <a:pt x="8949" y="4598"/>
                      <a:pt x="8949" y="4598"/>
                    </a:cubicBezTo>
                    <a:cubicBezTo>
                      <a:pt x="9103" y="4684"/>
                      <a:pt x="9411" y="4511"/>
                      <a:pt x="9257" y="4424"/>
                    </a:cubicBezTo>
                    <a:cubicBezTo>
                      <a:pt x="9257" y="4337"/>
                      <a:pt x="9257" y="4251"/>
                      <a:pt x="9411" y="4251"/>
                    </a:cubicBezTo>
                    <a:cubicBezTo>
                      <a:pt x="9566" y="4251"/>
                      <a:pt x="9720" y="4164"/>
                      <a:pt x="9566" y="4077"/>
                    </a:cubicBezTo>
                    <a:cubicBezTo>
                      <a:pt x="9566" y="3990"/>
                      <a:pt x="9874" y="3904"/>
                      <a:pt x="10029" y="3990"/>
                    </a:cubicBezTo>
                    <a:cubicBezTo>
                      <a:pt x="10183" y="3990"/>
                      <a:pt x="10646" y="3990"/>
                      <a:pt x="10800" y="3904"/>
                    </a:cubicBezTo>
                    <a:cubicBezTo>
                      <a:pt x="10800" y="3904"/>
                      <a:pt x="10491" y="3730"/>
                      <a:pt x="10491" y="3643"/>
                    </a:cubicBezTo>
                    <a:cubicBezTo>
                      <a:pt x="10491" y="3470"/>
                      <a:pt x="10800" y="3383"/>
                      <a:pt x="11109" y="3296"/>
                    </a:cubicBezTo>
                    <a:cubicBezTo>
                      <a:pt x="11263" y="3296"/>
                      <a:pt x="11417" y="3296"/>
                      <a:pt x="11417" y="3296"/>
                    </a:cubicBezTo>
                    <a:cubicBezTo>
                      <a:pt x="11571" y="3210"/>
                      <a:pt x="11726" y="3036"/>
                      <a:pt x="11726" y="3210"/>
                    </a:cubicBezTo>
                    <a:cubicBezTo>
                      <a:pt x="11726" y="3296"/>
                      <a:pt x="11726" y="3470"/>
                      <a:pt x="11880" y="3470"/>
                    </a:cubicBezTo>
                    <a:cubicBezTo>
                      <a:pt x="12189" y="3470"/>
                      <a:pt x="12343" y="3296"/>
                      <a:pt x="12497" y="3296"/>
                    </a:cubicBezTo>
                    <a:cubicBezTo>
                      <a:pt x="12497" y="3296"/>
                      <a:pt x="13114" y="3210"/>
                      <a:pt x="13114" y="3210"/>
                    </a:cubicBezTo>
                    <a:cubicBezTo>
                      <a:pt x="13269" y="3210"/>
                      <a:pt x="13886" y="3123"/>
                      <a:pt x="13886" y="3036"/>
                    </a:cubicBezTo>
                    <a:cubicBezTo>
                      <a:pt x="13731" y="2949"/>
                      <a:pt x="13731" y="2776"/>
                      <a:pt x="13577" y="2776"/>
                    </a:cubicBezTo>
                    <a:cubicBezTo>
                      <a:pt x="13577" y="2689"/>
                      <a:pt x="13423" y="2776"/>
                      <a:pt x="13269" y="2863"/>
                    </a:cubicBezTo>
                    <a:cubicBezTo>
                      <a:pt x="13269" y="2949"/>
                      <a:pt x="13114" y="2949"/>
                      <a:pt x="12960" y="2863"/>
                    </a:cubicBezTo>
                    <a:cubicBezTo>
                      <a:pt x="12960" y="2776"/>
                      <a:pt x="13114" y="2602"/>
                      <a:pt x="12806" y="2689"/>
                    </a:cubicBezTo>
                    <a:cubicBezTo>
                      <a:pt x="12651" y="2776"/>
                      <a:pt x="12651" y="2776"/>
                      <a:pt x="12497" y="2776"/>
                    </a:cubicBezTo>
                    <a:cubicBezTo>
                      <a:pt x="12497" y="2776"/>
                      <a:pt x="12343" y="2602"/>
                      <a:pt x="12343" y="2602"/>
                    </a:cubicBezTo>
                    <a:cubicBezTo>
                      <a:pt x="12343" y="2602"/>
                      <a:pt x="12651" y="2516"/>
                      <a:pt x="12497" y="2429"/>
                    </a:cubicBezTo>
                    <a:cubicBezTo>
                      <a:pt x="12343" y="2255"/>
                      <a:pt x="12034" y="2342"/>
                      <a:pt x="11880" y="2429"/>
                    </a:cubicBezTo>
                    <a:cubicBezTo>
                      <a:pt x="11571" y="2516"/>
                      <a:pt x="11571" y="2516"/>
                      <a:pt x="11263" y="2516"/>
                    </a:cubicBezTo>
                    <a:cubicBezTo>
                      <a:pt x="10954" y="2602"/>
                      <a:pt x="10800" y="2602"/>
                      <a:pt x="10800" y="2602"/>
                    </a:cubicBezTo>
                    <a:cubicBezTo>
                      <a:pt x="10800" y="2602"/>
                      <a:pt x="10954" y="2429"/>
                      <a:pt x="11109" y="2255"/>
                    </a:cubicBezTo>
                    <a:cubicBezTo>
                      <a:pt x="11263" y="2169"/>
                      <a:pt x="11880" y="2169"/>
                      <a:pt x="12034" y="2082"/>
                    </a:cubicBezTo>
                    <a:cubicBezTo>
                      <a:pt x="12189" y="1995"/>
                      <a:pt x="12497" y="2169"/>
                      <a:pt x="12497" y="2169"/>
                    </a:cubicBezTo>
                    <a:cubicBezTo>
                      <a:pt x="12497" y="2169"/>
                      <a:pt x="12806" y="1995"/>
                      <a:pt x="12806" y="2082"/>
                    </a:cubicBezTo>
                    <a:cubicBezTo>
                      <a:pt x="12806" y="2169"/>
                      <a:pt x="12651" y="2342"/>
                      <a:pt x="12806" y="2342"/>
                    </a:cubicBezTo>
                    <a:cubicBezTo>
                      <a:pt x="12960" y="2342"/>
                      <a:pt x="13423" y="2255"/>
                      <a:pt x="13269" y="2169"/>
                    </a:cubicBezTo>
                    <a:cubicBezTo>
                      <a:pt x="13114" y="2169"/>
                      <a:pt x="13423" y="2082"/>
                      <a:pt x="13577" y="1995"/>
                    </a:cubicBezTo>
                    <a:cubicBezTo>
                      <a:pt x="13731" y="1908"/>
                      <a:pt x="14040" y="1995"/>
                      <a:pt x="14194" y="1995"/>
                    </a:cubicBezTo>
                    <a:cubicBezTo>
                      <a:pt x="14194" y="1995"/>
                      <a:pt x="14349" y="1822"/>
                      <a:pt x="14503" y="1822"/>
                    </a:cubicBezTo>
                    <a:cubicBezTo>
                      <a:pt x="14657" y="1822"/>
                      <a:pt x="14811" y="1908"/>
                      <a:pt x="14503" y="2082"/>
                    </a:cubicBezTo>
                    <a:cubicBezTo>
                      <a:pt x="14194" y="2169"/>
                      <a:pt x="14194" y="2429"/>
                      <a:pt x="14040" y="2429"/>
                    </a:cubicBezTo>
                    <a:cubicBezTo>
                      <a:pt x="13886" y="2516"/>
                      <a:pt x="14040" y="2602"/>
                      <a:pt x="14194" y="2602"/>
                    </a:cubicBezTo>
                    <a:cubicBezTo>
                      <a:pt x="14349" y="2602"/>
                      <a:pt x="14657" y="2602"/>
                      <a:pt x="14811" y="2602"/>
                    </a:cubicBezTo>
                    <a:cubicBezTo>
                      <a:pt x="14966" y="2516"/>
                      <a:pt x="15120" y="2602"/>
                      <a:pt x="15120" y="2602"/>
                    </a:cubicBezTo>
                    <a:cubicBezTo>
                      <a:pt x="15120" y="2689"/>
                      <a:pt x="15274" y="2602"/>
                      <a:pt x="15274" y="2602"/>
                    </a:cubicBezTo>
                    <a:cubicBezTo>
                      <a:pt x="15274" y="2602"/>
                      <a:pt x="15737" y="2516"/>
                      <a:pt x="15737" y="2602"/>
                    </a:cubicBezTo>
                    <a:cubicBezTo>
                      <a:pt x="15891" y="2689"/>
                      <a:pt x="15891" y="2516"/>
                      <a:pt x="15891" y="2516"/>
                    </a:cubicBezTo>
                    <a:cubicBezTo>
                      <a:pt x="15737" y="2429"/>
                      <a:pt x="15737" y="2342"/>
                      <a:pt x="15583" y="2255"/>
                    </a:cubicBezTo>
                    <a:cubicBezTo>
                      <a:pt x="15583" y="2082"/>
                      <a:pt x="15429" y="2082"/>
                      <a:pt x="15274" y="2169"/>
                    </a:cubicBezTo>
                    <a:cubicBezTo>
                      <a:pt x="15120" y="2169"/>
                      <a:pt x="14966" y="2082"/>
                      <a:pt x="14811" y="2082"/>
                    </a:cubicBezTo>
                    <a:cubicBezTo>
                      <a:pt x="14811" y="1995"/>
                      <a:pt x="14657" y="2082"/>
                      <a:pt x="14811" y="1995"/>
                    </a:cubicBezTo>
                    <a:cubicBezTo>
                      <a:pt x="14811" y="1908"/>
                      <a:pt x="14966" y="1822"/>
                      <a:pt x="14966" y="1735"/>
                    </a:cubicBezTo>
                    <a:cubicBezTo>
                      <a:pt x="15120" y="1648"/>
                      <a:pt x="15429" y="1475"/>
                      <a:pt x="15120" y="1475"/>
                    </a:cubicBezTo>
                    <a:cubicBezTo>
                      <a:pt x="14811" y="1388"/>
                      <a:pt x="14657" y="1388"/>
                      <a:pt x="14657" y="1301"/>
                    </a:cubicBezTo>
                    <a:cubicBezTo>
                      <a:pt x="14657" y="1214"/>
                      <a:pt x="14194" y="1041"/>
                      <a:pt x="14194" y="1041"/>
                    </a:cubicBezTo>
                    <a:cubicBezTo>
                      <a:pt x="14040" y="1041"/>
                      <a:pt x="13577" y="1128"/>
                      <a:pt x="13577" y="1041"/>
                    </a:cubicBezTo>
                    <a:cubicBezTo>
                      <a:pt x="13577" y="954"/>
                      <a:pt x="13423" y="694"/>
                      <a:pt x="13269" y="694"/>
                    </a:cubicBezTo>
                    <a:cubicBezTo>
                      <a:pt x="13269" y="607"/>
                      <a:pt x="12806" y="260"/>
                      <a:pt x="12651" y="260"/>
                    </a:cubicBezTo>
                    <a:cubicBezTo>
                      <a:pt x="12651" y="260"/>
                      <a:pt x="12497" y="260"/>
                      <a:pt x="12343" y="434"/>
                    </a:cubicBezTo>
                    <a:cubicBezTo>
                      <a:pt x="12034" y="607"/>
                      <a:pt x="11880" y="607"/>
                      <a:pt x="11726" y="607"/>
                    </a:cubicBezTo>
                    <a:cubicBezTo>
                      <a:pt x="11571" y="607"/>
                      <a:pt x="11263" y="607"/>
                      <a:pt x="11263" y="520"/>
                    </a:cubicBezTo>
                    <a:cubicBezTo>
                      <a:pt x="11109" y="434"/>
                      <a:pt x="11571" y="347"/>
                      <a:pt x="11417" y="260"/>
                    </a:cubicBezTo>
                    <a:cubicBezTo>
                      <a:pt x="11417" y="173"/>
                      <a:pt x="11109" y="173"/>
                      <a:pt x="10800" y="173"/>
                    </a:cubicBezTo>
                    <a:cubicBezTo>
                      <a:pt x="10646" y="173"/>
                      <a:pt x="10491" y="0"/>
                      <a:pt x="10029" y="0"/>
                    </a:cubicBezTo>
                    <a:cubicBezTo>
                      <a:pt x="9720" y="0"/>
                      <a:pt x="9257" y="87"/>
                      <a:pt x="9257" y="87"/>
                    </a:cubicBezTo>
                    <a:cubicBezTo>
                      <a:pt x="9103" y="87"/>
                      <a:pt x="9103" y="173"/>
                      <a:pt x="8949" y="347"/>
                    </a:cubicBezTo>
                    <a:cubicBezTo>
                      <a:pt x="8949" y="520"/>
                      <a:pt x="9103" y="520"/>
                      <a:pt x="8949" y="607"/>
                    </a:cubicBezTo>
                    <a:cubicBezTo>
                      <a:pt x="8640" y="607"/>
                      <a:pt x="8640" y="607"/>
                      <a:pt x="8794" y="694"/>
                    </a:cubicBezTo>
                    <a:cubicBezTo>
                      <a:pt x="8949" y="781"/>
                      <a:pt x="9257" y="954"/>
                      <a:pt x="9257" y="954"/>
                    </a:cubicBezTo>
                    <a:cubicBezTo>
                      <a:pt x="9257" y="954"/>
                      <a:pt x="9103" y="1128"/>
                      <a:pt x="8949" y="1214"/>
                    </a:cubicBezTo>
                    <a:cubicBezTo>
                      <a:pt x="8794" y="1301"/>
                      <a:pt x="8640" y="1388"/>
                      <a:pt x="8640" y="1301"/>
                    </a:cubicBezTo>
                    <a:cubicBezTo>
                      <a:pt x="8486" y="1214"/>
                      <a:pt x="8177" y="1214"/>
                      <a:pt x="8331" y="1301"/>
                    </a:cubicBezTo>
                    <a:cubicBezTo>
                      <a:pt x="8331" y="1388"/>
                      <a:pt x="8486" y="1388"/>
                      <a:pt x="8486" y="1475"/>
                    </a:cubicBezTo>
                    <a:cubicBezTo>
                      <a:pt x="8486" y="1648"/>
                      <a:pt x="8640" y="1822"/>
                      <a:pt x="8486" y="1908"/>
                    </a:cubicBezTo>
                    <a:cubicBezTo>
                      <a:pt x="8331" y="1995"/>
                      <a:pt x="8177" y="1908"/>
                      <a:pt x="8023" y="1995"/>
                    </a:cubicBezTo>
                    <a:cubicBezTo>
                      <a:pt x="7869" y="1995"/>
                      <a:pt x="7869" y="1822"/>
                      <a:pt x="7869" y="1822"/>
                    </a:cubicBezTo>
                    <a:cubicBezTo>
                      <a:pt x="8023" y="1822"/>
                      <a:pt x="7869" y="1561"/>
                      <a:pt x="7869" y="1561"/>
                    </a:cubicBezTo>
                    <a:cubicBezTo>
                      <a:pt x="7869" y="1561"/>
                      <a:pt x="7560" y="1822"/>
                      <a:pt x="7714" y="1648"/>
                    </a:cubicBezTo>
                    <a:cubicBezTo>
                      <a:pt x="7714" y="1561"/>
                      <a:pt x="7560" y="1561"/>
                      <a:pt x="7560" y="1475"/>
                    </a:cubicBezTo>
                    <a:cubicBezTo>
                      <a:pt x="7560" y="1301"/>
                      <a:pt x="7406" y="1214"/>
                      <a:pt x="7251" y="1214"/>
                    </a:cubicBezTo>
                    <a:cubicBezTo>
                      <a:pt x="7097" y="1301"/>
                      <a:pt x="6789" y="1301"/>
                      <a:pt x="6480" y="1301"/>
                    </a:cubicBezTo>
                    <a:cubicBezTo>
                      <a:pt x="6017" y="1214"/>
                      <a:pt x="6017" y="1214"/>
                      <a:pt x="5709" y="1128"/>
                    </a:cubicBezTo>
                    <a:cubicBezTo>
                      <a:pt x="5400" y="1041"/>
                      <a:pt x="5246" y="1128"/>
                      <a:pt x="5091" y="1128"/>
                    </a:cubicBezTo>
                    <a:cubicBezTo>
                      <a:pt x="4937" y="1214"/>
                      <a:pt x="4937" y="1041"/>
                      <a:pt x="4937" y="1041"/>
                    </a:cubicBezTo>
                    <a:cubicBezTo>
                      <a:pt x="2623" y="2602"/>
                      <a:pt x="926" y="4598"/>
                      <a:pt x="0" y="6680"/>
                    </a:cubicBezTo>
                    <a:cubicBezTo>
                      <a:pt x="154" y="6766"/>
                      <a:pt x="309" y="6940"/>
                      <a:pt x="309" y="6940"/>
                    </a:cubicBezTo>
                    <a:cubicBezTo>
                      <a:pt x="463" y="7113"/>
                      <a:pt x="771" y="7547"/>
                      <a:pt x="926" y="7547"/>
                    </a:cubicBezTo>
                    <a:cubicBezTo>
                      <a:pt x="926" y="7547"/>
                      <a:pt x="1234" y="7807"/>
                      <a:pt x="1234" y="7807"/>
                    </a:cubicBezTo>
                    <a:cubicBezTo>
                      <a:pt x="1234" y="7807"/>
                      <a:pt x="1389" y="7981"/>
                      <a:pt x="1234" y="8067"/>
                    </a:cubicBezTo>
                    <a:cubicBezTo>
                      <a:pt x="1234" y="8154"/>
                      <a:pt x="1389" y="8328"/>
                      <a:pt x="1543" y="8414"/>
                    </a:cubicBezTo>
                    <a:cubicBezTo>
                      <a:pt x="1543" y="8501"/>
                      <a:pt x="2160" y="8501"/>
                      <a:pt x="2160" y="8761"/>
                    </a:cubicBezTo>
                    <a:cubicBezTo>
                      <a:pt x="2160" y="8761"/>
                      <a:pt x="2314" y="9108"/>
                      <a:pt x="2469" y="9108"/>
                    </a:cubicBezTo>
                    <a:cubicBezTo>
                      <a:pt x="2777" y="9108"/>
                      <a:pt x="3086" y="9022"/>
                      <a:pt x="3086" y="9108"/>
                    </a:cubicBezTo>
                    <a:cubicBezTo>
                      <a:pt x="3086" y="9108"/>
                      <a:pt x="3394" y="9369"/>
                      <a:pt x="3394" y="9195"/>
                    </a:cubicBezTo>
                    <a:cubicBezTo>
                      <a:pt x="3549" y="9108"/>
                      <a:pt x="3549" y="9022"/>
                      <a:pt x="3703" y="9022"/>
                    </a:cubicBezTo>
                    <a:cubicBezTo>
                      <a:pt x="4011" y="9022"/>
                      <a:pt x="4011" y="9195"/>
                      <a:pt x="4166" y="9282"/>
                    </a:cubicBezTo>
                    <a:cubicBezTo>
                      <a:pt x="4320" y="9369"/>
                      <a:pt x="4629" y="9542"/>
                      <a:pt x="4783" y="9542"/>
                    </a:cubicBezTo>
                    <a:cubicBezTo>
                      <a:pt x="4783" y="9542"/>
                      <a:pt x="5091" y="9716"/>
                      <a:pt x="5091" y="9629"/>
                    </a:cubicBezTo>
                    <a:cubicBezTo>
                      <a:pt x="5246" y="9629"/>
                      <a:pt x="5400" y="9716"/>
                      <a:pt x="5554" y="9716"/>
                    </a:cubicBezTo>
                    <a:cubicBezTo>
                      <a:pt x="5554" y="9716"/>
                      <a:pt x="5863" y="9889"/>
                      <a:pt x="5863" y="10063"/>
                    </a:cubicBezTo>
                    <a:cubicBezTo>
                      <a:pt x="5709" y="10323"/>
                      <a:pt x="6171" y="10323"/>
                      <a:pt x="6171" y="10410"/>
                    </a:cubicBezTo>
                    <a:cubicBezTo>
                      <a:pt x="6326" y="10410"/>
                      <a:pt x="6634" y="10583"/>
                      <a:pt x="6634" y="10670"/>
                    </a:cubicBezTo>
                    <a:cubicBezTo>
                      <a:pt x="6789" y="10757"/>
                      <a:pt x="7097" y="10757"/>
                      <a:pt x="7097" y="10843"/>
                    </a:cubicBezTo>
                    <a:cubicBezTo>
                      <a:pt x="7251" y="10843"/>
                      <a:pt x="7251" y="10930"/>
                      <a:pt x="7406" y="10843"/>
                    </a:cubicBezTo>
                    <a:cubicBezTo>
                      <a:pt x="7714" y="10843"/>
                      <a:pt x="7560" y="10670"/>
                      <a:pt x="7560" y="10670"/>
                    </a:cubicBezTo>
                    <a:cubicBezTo>
                      <a:pt x="7560" y="10670"/>
                      <a:pt x="7869" y="10583"/>
                      <a:pt x="8023" y="10670"/>
                    </a:cubicBezTo>
                    <a:cubicBezTo>
                      <a:pt x="8023" y="10757"/>
                      <a:pt x="8177" y="11017"/>
                      <a:pt x="8177" y="11017"/>
                    </a:cubicBezTo>
                    <a:cubicBezTo>
                      <a:pt x="8331" y="11017"/>
                      <a:pt x="8486" y="11277"/>
                      <a:pt x="8331" y="11537"/>
                    </a:cubicBezTo>
                    <a:cubicBezTo>
                      <a:pt x="8331" y="11711"/>
                      <a:pt x="8331" y="11884"/>
                      <a:pt x="8177" y="11884"/>
                    </a:cubicBezTo>
                    <a:cubicBezTo>
                      <a:pt x="8177" y="11884"/>
                      <a:pt x="7869" y="12058"/>
                      <a:pt x="7714" y="12058"/>
                    </a:cubicBezTo>
                    <a:cubicBezTo>
                      <a:pt x="7560" y="12145"/>
                      <a:pt x="7406" y="12405"/>
                      <a:pt x="7406" y="12492"/>
                    </a:cubicBezTo>
                    <a:cubicBezTo>
                      <a:pt x="7406" y="12578"/>
                      <a:pt x="7560" y="12839"/>
                      <a:pt x="7560" y="13012"/>
                    </a:cubicBezTo>
                    <a:cubicBezTo>
                      <a:pt x="7560" y="13099"/>
                      <a:pt x="7406" y="13186"/>
                      <a:pt x="7406" y="13359"/>
                    </a:cubicBezTo>
                    <a:cubicBezTo>
                      <a:pt x="7560" y="13619"/>
                      <a:pt x="8023" y="13619"/>
                      <a:pt x="8023" y="13793"/>
                    </a:cubicBezTo>
                    <a:cubicBezTo>
                      <a:pt x="8023" y="13966"/>
                      <a:pt x="8486" y="14400"/>
                      <a:pt x="8486" y="14487"/>
                    </a:cubicBezTo>
                    <a:cubicBezTo>
                      <a:pt x="8640" y="14660"/>
                      <a:pt x="8949" y="14920"/>
                      <a:pt x="8949" y="15094"/>
                    </a:cubicBezTo>
                    <a:cubicBezTo>
                      <a:pt x="8949" y="15354"/>
                      <a:pt x="9720" y="15528"/>
                      <a:pt x="9874" y="15528"/>
                    </a:cubicBezTo>
                    <a:cubicBezTo>
                      <a:pt x="9874" y="15528"/>
                      <a:pt x="10183" y="15701"/>
                      <a:pt x="10337" y="15701"/>
                    </a:cubicBezTo>
                    <a:cubicBezTo>
                      <a:pt x="10491" y="15788"/>
                      <a:pt x="10646" y="15875"/>
                      <a:pt x="10800" y="16048"/>
                    </a:cubicBezTo>
                    <a:cubicBezTo>
                      <a:pt x="10954" y="16135"/>
                      <a:pt x="10954" y="16308"/>
                      <a:pt x="10954" y="16395"/>
                    </a:cubicBezTo>
                    <a:cubicBezTo>
                      <a:pt x="10954" y="16395"/>
                      <a:pt x="10954" y="16916"/>
                      <a:pt x="10954" y="17176"/>
                    </a:cubicBezTo>
                    <a:cubicBezTo>
                      <a:pt x="10954" y="17436"/>
                      <a:pt x="11263" y="17696"/>
                      <a:pt x="11109" y="17783"/>
                    </a:cubicBezTo>
                    <a:cubicBezTo>
                      <a:pt x="10954" y="17783"/>
                      <a:pt x="10646" y="17870"/>
                      <a:pt x="10800" y="17957"/>
                    </a:cubicBezTo>
                    <a:cubicBezTo>
                      <a:pt x="10954" y="18043"/>
                      <a:pt x="10800" y="18043"/>
                      <a:pt x="10800" y="18130"/>
                    </a:cubicBezTo>
                    <a:cubicBezTo>
                      <a:pt x="10800" y="18130"/>
                      <a:pt x="10954" y="18390"/>
                      <a:pt x="10954" y="18477"/>
                    </a:cubicBezTo>
                    <a:cubicBezTo>
                      <a:pt x="10800" y="18564"/>
                      <a:pt x="10800" y="18737"/>
                      <a:pt x="10800" y="18824"/>
                    </a:cubicBezTo>
                    <a:cubicBezTo>
                      <a:pt x="10646" y="18824"/>
                      <a:pt x="10491" y="18911"/>
                      <a:pt x="10646" y="19084"/>
                    </a:cubicBezTo>
                    <a:cubicBezTo>
                      <a:pt x="10646" y="19171"/>
                      <a:pt x="10491" y="19171"/>
                      <a:pt x="10491" y="19258"/>
                    </a:cubicBezTo>
                    <a:cubicBezTo>
                      <a:pt x="10491" y="19345"/>
                      <a:pt x="10800" y="19345"/>
                      <a:pt x="10800" y="19431"/>
                    </a:cubicBezTo>
                    <a:cubicBezTo>
                      <a:pt x="10646" y="19605"/>
                      <a:pt x="10646" y="19605"/>
                      <a:pt x="10646" y="19692"/>
                    </a:cubicBezTo>
                    <a:cubicBezTo>
                      <a:pt x="10646" y="19865"/>
                      <a:pt x="10800" y="19952"/>
                      <a:pt x="10800" y="20039"/>
                    </a:cubicBezTo>
                    <a:cubicBezTo>
                      <a:pt x="10800" y="20039"/>
                      <a:pt x="10800" y="20125"/>
                      <a:pt x="10646" y="20212"/>
                    </a:cubicBezTo>
                    <a:cubicBezTo>
                      <a:pt x="10491" y="20299"/>
                      <a:pt x="10491" y="20386"/>
                      <a:pt x="10491" y="20472"/>
                    </a:cubicBezTo>
                    <a:cubicBezTo>
                      <a:pt x="10491" y="20472"/>
                      <a:pt x="10646" y="20559"/>
                      <a:pt x="10646" y="20646"/>
                    </a:cubicBezTo>
                    <a:cubicBezTo>
                      <a:pt x="10646" y="20646"/>
                      <a:pt x="10491" y="20733"/>
                      <a:pt x="10646" y="20819"/>
                    </a:cubicBezTo>
                    <a:cubicBezTo>
                      <a:pt x="10646" y="20906"/>
                      <a:pt x="10800" y="20906"/>
                      <a:pt x="10954" y="20906"/>
                    </a:cubicBezTo>
                    <a:cubicBezTo>
                      <a:pt x="10954" y="20993"/>
                      <a:pt x="10646" y="20993"/>
                      <a:pt x="10800" y="21080"/>
                    </a:cubicBezTo>
                    <a:cubicBezTo>
                      <a:pt x="10954" y="21166"/>
                      <a:pt x="11109" y="21080"/>
                      <a:pt x="11109" y="21253"/>
                    </a:cubicBezTo>
                    <a:cubicBezTo>
                      <a:pt x="11109" y="21253"/>
                      <a:pt x="11263" y="21340"/>
                      <a:pt x="11263" y="21340"/>
                    </a:cubicBezTo>
                    <a:cubicBezTo>
                      <a:pt x="11263" y="21340"/>
                      <a:pt x="11417" y="21340"/>
                      <a:pt x="11417" y="21340"/>
                    </a:cubicBezTo>
                    <a:cubicBezTo>
                      <a:pt x="11417" y="21427"/>
                      <a:pt x="11571" y="21427"/>
                      <a:pt x="11571" y="21427"/>
                    </a:cubicBezTo>
                    <a:cubicBezTo>
                      <a:pt x="11571" y="21427"/>
                      <a:pt x="11880" y="21513"/>
                      <a:pt x="11880" y="21513"/>
                    </a:cubicBezTo>
                    <a:close/>
                    <a:moveTo>
                      <a:pt x="8486" y="3296"/>
                    </a:moveTo>
                    <a:cubicBezTo>
                      <a:pt x="8486" y="3296"/>
                      <a:pt x="8949" y="3210"/>
                      <a:pt x="9103" y="3296"/>
                    </a:cubicBezTo>
                    <a:cubicBezTo>
                      <a:pt x="9257" y="3383"/>
                      <a:pt x="8949" y="3383"/>
                      <a:pt x="8794" y="3470"/>
                    </a:cubicBezTo>
                    <a:cubicBezTo>
                      <a:pt x="8486" y="3557"/>
                      <a:pt x="8486" y="3557"/>
                      <a:pt x="8331" y="3643"/>
                    </a:cubicBezTo>
                    <a:cubicBezTo>
                      <a:pt x="8177" y="3730"/>
                      <a:pt x="7869" y="3730"/>
                      <a:pt x="7714" y="3817"/>
                    </a:cubicBezTo>
                    <a:cubicBezTo>
                      <a:pt x="7560" y="3904"/>
                      <a:pt x="7406" y="3990"/>
                      <a:pt x="7251" y="3904"/>
                    </a:cubicBezTo>
                    <a:cubicBezTo>
                      <a:pt x="7251" y="3817"/>
                      <a:pt x="7406" y="3904"/>
                      <a:pt x="7406" y="3817"/>
                    </a:cubicBezTo>
                    <a:cubicBezTo>
                      <a:pt x="7406" y="3817"/>
                      <a:pt x="7869" y="3643"/>
                      <a:pt x="7869" y="3643"/>
                    </a:cubicBezTo>
                    <a:cubicBezTo>
                      <a:pt x="7869" y="3643"/>
                      <a:pt x="8331" y="3210"/>
                      <a:pt x="8486" y="3296"/>
                    </a:cubicBezTo>
                    <a:close/>
                    <a:moveTo>
                      <a:pt x="7714" y="2949"/>
                    </a:moveTo>
                    <a:cubicBezTo>
                      <a:pt x="7869" y="2949"/>
                      <a:pt x="8177" y="3210"/>
                      <a:pt x="8023" y="3210"/>
                    </a:cubicBezTo>
                    <a:cubicBezTo>
                      <a:pt x="7869" y="3296"/>
                      <a:pt x="7714" y="3210"/>
                      <a:pt x="7714" y="3036"/>
                    </a:cubicBezTo>
                    <a:cubicBezTo>
                      <a:pt x="7714" y="2949"/>
                      <a:pt x="7560" y="3296"/>
                      <a:pt x="7560" y="3383"/>
                    </a:cubicBezTo>
                    <a:cubicBezTo>
                      <a:pt x="7714" y="3470"/>
                      <a:pt x="7406" y="3643"/>
                      <a:pt x="7406" y="3643"/>
                    </a:cubicBezTo>
                    <a:cubicBezTo>
                      <a:pt x="7251" y="3643"/>
                      <a:pt x="7251" y="3470"/>
                      <a:pt x="7251" y="3296"/>
                    </a:cubicBezTo>
                    <a:cubicBezTo>
                      <a:pt x="7251" y="3210"/>
                      <a:pt x="7097" y="3036"/>
                      <a:pt x="6943" y="3036"/>
                    </a:cubicBezTo>
                    <a:cubicBezTo>
                      <a:pt x="6634" y="3123"/>
                      <a:pt x="6480" y="3296"/>
                      <a:pt x="6326" y="3296"/>
                    </a:cubicBezTo>
                    <a:cubicBezTo>
                      <a:pt x="6326" y="3383"/>
                      <a:pt x="6326" y="3643"/>
                      <a:pt x="6326" y="3730"/>
                    </a:cubicBezTo>
                    <a:cubicBezTo>
                      <a:pt x="6326" y="3730"/>
                      <a:pt x="6326" y="3990"/>
                      <a:pt x="6017" y="3990"/>
                    </a:cubicBezTo>
                    <a:cubicBezTo>
                      <a:pt x="5863" y="3990"/>
                      <a:pt x="5863" y="3730"/>
                      <a:pt x="6017" y="3643"/>
                    </a:cubicBezTo>
                    <a:cubicBezTo>
                      <a:pt x="6017" y="3470"/>
                      <a:pt x="5863" y="3296"/>
                      <a:pt x="6017" y="3123"/>
                    </a:cubicBezTo>
                    <a:cubicBezTo>
                      <a:pt x="6171" y="3036"/>
                      <a:pt x="6480" y="2949"/>
                      <a:pt x="6634" y="2949"/>
                    </a:cubicBezTo>
                    <a:cubicBezTo>
                      <a:pt x="6789" y="2863"/>
                      <a:pt x="7097" y="2949"/>
                      <a:pt x="7251" y="2949"/>
                    </a:cubicBezTo>
                    <a:cubicBezTo>
                      <a:pt x="7251" y="2949"/>
                      <a:pt x="7560" y="2949"/>
                      <a:pt x="7714" y="2949"/>
                    </a:cubicBezTo>
                    <a:close/>
                    <a:moveTo>
                      <a:pt x="5554" y="2602"/>
                    </a:moveTo>
                    <a:cubicBezTo>
                      <a:pt x="5863" y="2516"/>
                      <a:pt x="6171" y="2255"/>
                      <a:pt x="6326" y="2342"/>
                    </a:cubicBezTo>
                    <a:cubicBezTo>
                      <a:pt x="6789" y="2516"/>
                      <a:pt x="6789" y="2516"/>
                      <a:pt x="6789" y="2516"/>
                    </a:cubicBezTo>
                    <a:cubicBezTo>
                      <a:pt x="6943" y="2602"/>
                      <a:pt x="6789" y="2776"/>
                      <a:pt x="6634" y="2776"/>
                    </a:cubicBezTo>
                    <a:cubicBezTo>
                      <a:pt x="6634" y="2776"/>
                      <a:pt x="6326" y="2776"/>
                      <a:pt x="6171" y="2776"/>
                    </a:cubicBezTo>
                    <a:cubicBezTo>
                      <a:pt x="6017" y="2776"/>
                      <a:pt x="6017" y="2689"/>
                      <a:pt x="5863" y="2689"/>
                    </a:cubicBezTo>
                    <a:cubicBezTo>
                      <a:pt x="5863" y="2689"/>
                      <a:pt x="5554" y="2776"/>
                      <a:pt x="5554" y="2863"/>
                    </a:cubicBezTo>
                    <a:cubicBezTo>
                      <a:pt x="5400" y="2863"/>
                      <a:pt x="5091" y="2863"/>
                      <a:pt x="5091" y="2776"/>
                    </a:cubicBezTo>
                    <a:cubicBezTo>
                      <a:pt x="5091" y="2689"/>
                      <a:pt x="5246" y="2689"/>
                      <a:pt x="5554" y="2602"/>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3" name="Shape 393"/>
              <p:cNvSpPr/>
              <p:nvPr/>
            </p:nvSpPr>
            <p:spPr>
              <a:xfrm>
                <a:off x="671370" y="253339"/>
                <a:ext cx="64425" cy="28628"/>
              </a:xfrm>
              <a:custGeom>
                <a:avLst/>
                <a:gdLst/>
                <a:ahLst/>
                <a:cxnLst>
                  <a:cxn ang="0">
                    <a:pos x="wd2" y="hd2"/>
                  </a:cxn>
                  <a:cxn ang="5400000">
                    <a:pos x="wd2" y="hd2"/>
                  </a:cxn>
                  <a:cxn ang="10800000">
                    <a:pos x="wd2" y="hd2"/>
                  </a:cxn>
                  <a:cxn ang="16200000">
                    <a:pos x="wd2" y="hd2"/>
                  </a:cxn>
                </a:cxnLst>
                <a:rect l="0" t="0" r="r" b="b"/>
                <a:pathLst>
                  <a:path w="18294" h="21600" extrusionOk="0">
                    <a:moveTo>
                      <a:pt x="1919" y="17280"/>
                    </a:moveTo>
                    <a:cubicBezTo>
                      <a:pt x="-1404" y="21600"/>
                      <a:pt x="258" y="21600"/>
                      <a:pt x="1919" y="21600"/>
                    </a:cubicBezTo>
                    <a:cubicBezTo>
                      <a:pt x="3581" y="21600"/>
                      <a:pt x="6904" y="17280"/>
                      <a:pt x="6904" y="17280"/>
                    </a:cubicBezTo>
                    <a:cubicBezTo>
                      <a:pt x="6904" y="17280"/>
                      <a:pt x="11888" y="8640"/>
                      <a:pt x="11888" y="12960"/>
                    </a:cubicBezTo>
                    <a:cubicBezTo>
                      <a:pt x="13550" y="17280"/>
                      <a:pt x="11888" y="21600"/>
                      <a:pt x="15211" y="21600"/>
                    </a:cubicBezTo>
                    <a:cubicBezTo>
                      <a:pt x="16873" y="21600"/>
                      <a:pt x="20196" y="17280"/>
                      <a:pt x="16873" y="12960"/>
                    </a:cubicBezTo>
                    <a:cubicBezTo>
                      <a:pt x="13550" y="8640"/>
                      <a:pt x="11888" y="8640"/>
                      <a:pt x="10227" y="4320"/>
                    </a:cubicBezTo>
                    <a:cubicBezTo>
                      <a:pt x="8565" y="0"/>
                      <a:pt x="8565" y="0"/>
                      <a:pt x="6904" y="0"/>
                    </a:cubicBezTo>
                    <a:cubicBezTo>
                      <a:pt x="6904" y="4320"/>
                      <a:pt x="6904" y="4320"/>
                      <a:pt x="5242" y="4320"/>
                    </a:cubicBezTo>
                    <a:cubicBezTo>
                      <a:pt x="5242" y="4320"/>
                      <a:pt x="3581" y="8640"/>
                      <a:pt x="1919" y="12960"/>
                    </a:cubicBezTo>
                    <a:cubicBezTo>
                      <a:pt x="1919" y="12960"/>
                      <a:pt x="1919" y="12960"/>
                      <a:pt x="1919" y="1728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4" name="Shape 394"/>
              <p:cNvSpPr/>
              <p:nvPr/>
            </p:nvSpPr>
            <p:spPr>
              <a:xfrm>
                <a:off x="695869" y="283547"/>
                <a:ext cx="17177" cy="12701"/>
              </a:xfrm>
              <a:custGeom>
                <a:avLst/>
                <a:gdLst/>
                <a:ahLst/>
                <a:cxnLst>
                  <a:cxn ang="0">
                    <a:pos x="wd2" y="hd2"/>
                  </a:cxn>
                  <a:cxn ang="5400000">
                    <a:pos x="wd2" y="hd2"/>
                  </a:cxn>
                  <a:cxn ang="10800000">
                    <a:pos x="wd2" y="hd2"/>
                  </a:cxn>
                  <a:cxn ang="16200000">
                    <a:pos x="wd2" y="hd2"/>
                  </a:cxn>
                </a:cxnLst>
                <a:rect l="0" t="0" r="r" b="b"/>
                <a:pathLst>
                  <a:path w="21600" h="15274" extrusionOk="0">
                    <a:moveTo>
                      <a:pt x="0" y="4474"/>
                    </a:moveTo>
                    <a:cubicBezTo>
                      <a:pt x="0" y="15274"/>
                      <a:pt x="14400" y="15274"/>
                      <a:pt x="21600" y="15274"/>
                    </a:cubicBezTo>
                    <a:cubicBezTo>
                      <a:pt x="21600" y="4474"/>
                      <a:pt x="14400" y="-6326"/>
                      <a:pt x="0" y="4474"/>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5" name="Shape 395"/>
              <p:cNvSpPr/>
              <p:nvPr/>
            </p:nvSpPr>
            <p:spPr>
              <a:xfrm>
                <a:off x="725555" y="289936"/>
                <a:ext cx="14901" cy="12701"/>
              </a:xfrm>
              <a:custGeom>
                <a:avLst/>
                <a:gdLst/>
                <a:ahLst/>
                <a:cxnLst>
                  <a:cxn ang="0">
                    <a:pos x="wd2" y="hd2"/>
                  </a:cxn>
                  <a:cxn ang="5400000">
                    <a:pos x="wd2" y="hd2"/>
                  </a:cxn>
                  <a:cxn ang="10800000">
                    <a:pos x="wd2" y="hd2"/>
                  </a:cxn>
                  <a:cxn ang="16200000">
                    <a:pos x="wd2" y="hd2"/>
                  </a:cxn>
                </a:cxnLst>
                <a:rect l="0" t="0" r="r" b="b"/>
                <a:pathLst>
                  <a:path w="13568" h="12198" extrusionOk="0">
                    <a:moveTo>
                      <a:pt x="4621" y="2982"/>
                    </a:moveTo>
                    <a:cubicBezTo>
                      <a:pt x="-6179" y="2982"/>
                      <a:pt x="4621" y="17382"/>
                      <a:pt x="10021" y="10182"/>
                    </a:cubicBezTo>
                    <a:cubicBezTo>
                      <a:pt x="15421" y="2982"/>
                      <a:pt x="15421" y="-4218"/>
                      <a:pt x="4621" y="2982"/>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6" name="Shape 396"/>
              <p:cNvSpPr/>
              <p:nvPr/>
            </p:nvSpPr>
            <p:spPr>
              <a:xfrm>
                <a:off x="1344425" y="223895"/>
                <a:ext cx="103005" cy="40896"/>
              </a:xfrm>
              <a:custGeom>
                <a:avLst/>
                <a:gdLst/>
                <a:ahLst/>
                <a:cxnLst>
                  <a:cxn ang="0">
                    <a:pos x="wd2" y="hd2"/>
                  </a:cxn>
                  <a:cxn ang="5400000">
                    <a:pos x="wd2" y="hd2"/>
                  </a:cxn>
                  <a:cxn ang="10800000">
                    <a:pos x="wd2" y="hd2"/>
                  </a:cxn>
                  <a:cxn ang="16200000">
                    <a:pos x="wd2" y="hd2"/>
                  </a:cxn>
                </a:cxnLst>
                <a:rect l="0" t="0" r="r" b="b"/>
                <a:pathLst>
                  <a:path w="20150" h="21600" extrusionOk="0">
                    <a:moveTo>
                      <a:pt x="7326" y="15429"/>
                    </a:moveTo>
                    <a:cubicBezTo>
                      <a:pt x="7326" y="18514"/>
                      <a:pt x="8463" y="21600"/>
                      <a:pt x="10736" y="21600"/>
                    </a:cubicBezTo>
                    <a:cubicBezTo>
                      <a:pt x="13010" y="18514"/>
                      <a:pt x="14147" y="18514"/>
                      <a:pt x="15284" y="15429"/>
                    </a:cubicBezTo>
                    <a:cubicBezTo>
                      <a:pt x="15284" y="12343"/>
                      <a:pt x="18694" y="12343"/>
                      <a:pt x="18694" y="12343"/>
                    </a:cubicBezTo>
                    <a:cubicBezTo>
                      <a:pt x="18694" y="12343"/>
                      <a:pt x="20968" y="9257"/>
                      <a:pt x="19831" y="6171"/>
                    </a:cubicBezTo>
                    <a:cubicBezTo>
                      <a:pt x="18694" y="3086"/>
                      <a:pt x="16421" y="3086"/>
                      <a:pt x="15284" y="0"/>
                    </a:cubicBezTo>
                    <a:cubicBezTo>
                      <a:pt x="14147" y="0"/>
                      <a:pt x="14147" y="3086"/>
                      <a:pt x="10736" y="3086"/>
                    </a:cubicBezTo>
                    <a:cubicBezTo>
                      <a:pt x="8463" y="3086"/>
                      <a:pt x="7326" y="6171"/>
                      <a:pt x="6189" y="3086"/>
                    </a:cubicBezTo>
                    <a:cubicBezTo>
                      <a:pt x="5052" y="0"/>
                      <a:pt x="505" y="0"/>
                      <a:pt x="505" y="0"/>
                    </a:cubicBezTo>
                    <a:cubicBezTo>
                      <a:pt x="505" y="3086"/>
                      <a:pt x="-632" y="3086"/>
                      <a:pt x="505" y="6171"/>
                    </a:cubicBezTo>
                    <a:cubicBezTo>
                      <a:pt x="1642" y="12343"/>
                      <a:pt x="1642" y="15429"/>
                      <a:pt x="2779" y="15429"/>
                    </a:cubicBezTo>
                    <a:cubicBezTo>
                      <a:pt x="3915" y="15429"/>
                      <a:pt x="6189" y="15429"/>
                      <a:pt x="7326" y="15429"/>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7" name="Shape 397"/>
              <p:cNvSpPr/>
              <p:nvPr/>
            </p:nvSpPr>
            <p:spPr>
              <a:xfrm>
                <a:off x="864357" y="21054"/>
                <a:ext cx="542830" cy="278908"/>
              </a:xfrm>
              <a:custGeom>
                <a:avLst/>
                <a:gdLst/>
                <a:ahLst/>
                <a:cxnLst>
                  <a:cxn ang="0">
                    <a:pos x="wd2" y="hd2"/>
                  </a:cxn>
                  <a:cxn ang="5400000">
                    <a:pos x="wd2" y="hd2"/>
                  </a:cxn>
                  <a:cxn ang="10800000">
                    <a:pos x="wd2" y="hd2"/>
                  </a:cxn>
                  <a:cxn ang="16200000">
                    <a:pos x="wd2" y="hd2"/>
                  </a:cxn>
                </a:cxnLst>
                <a:rect l="0" t="0" r="r" b="b"/>
                <a:pathLst>
                  <a:path w="21460" h="21600" extrusionOk="0">
                    <a:moveTo>
                      <a:pt x="230" y="9450"/>
                    </a:moveTo>
                    <a:cubicBezTo>
                      <a:pt x="230" y="9450"/>
                      <a:pt x="689" y="9450"/>
                      <a:pt x="689" y="9000"/>
                    </a:cubicBezTo>
                    <a:cubicBezTo>
                      <a:pt x="919" y="9000"/>
                      <a:pt x="1149" y="8100"/>
                      <a:pt x="1149" y="8100"/>
                    </a:cubicBezTo>
                    <a:cubicBezTo>
                      <a:pt x="1149" y="8100"/>
                      <a:pt x="919" y="8550"/>
                      <a:pt x="1149" y="9000"/>
                    </a:cubicBezTo>
                    <a:cubicBezTo>
                      <a:pt x="1379" y="9000"/>
                      <a:pt x="2068" y="8550"/>
                      <a:pt x="2298" y="8550"/>
                    </a:cubicBezTo>
                    <a:cubicBezTo>
                      <a:pt x="2528" y="8550"/>
                      <a:pt x="3447" y="9000"/>
                      <a:pt x="3677" y="9000"/>
                    </a:cubicBezTo>
                    <a:cubicBezTo>
                      <a:pt x="3906" y="9450"/>
                      <a:pt x="4596" y="9450"/>
                      <a:pt x="4826" y="9900"/>
                    </a:cubicBezTo>
                    <a:cubicBezTo>
                      <a:pt x="5055" y="10350"/>
                      <a:pt x="4826" y="12600"/>
                      <a:pt x="5055" y="12600"/>
                    </a:cubicBezTo>
                    <a:cubicBezTo>
                      <a:pt x="5055" y="13050"/>
                      <a:pt x="5515" y="12150"/>
                      <a:pt x="5515" y="11700"/>
                    </a:cubicBezTo>
                    <a:cubicBezTo>
                      <a:pt x="5745" y="11700"/>
                      <a:pt x="6204" y="11700"/>
                      <a:pt x="6204" y="12150"/>
                    </a:cubicBezTo>
                    <a:cubicBezTo>
                      <a:pt x="6434" y="12150"/>
                      <a:pt x="6664" y="13050"/>
                      <a:pt x="6664" y="13500"/>
                    </a:cubicBezTo>
                    <a:cubicBezTo>
                      <a:pt x="6664" y="13500"/>
                      <a:pt x="6664" y="13950"/>
                      <a:pt x="6434" y="13950"/>
                    </a:cubicBezTo>
                    <a:cubicBezTo>
                      <a:pt x="6434" y="13950"/>
                      <a:pt x="5974" y="15300"/>
                      <a:pt x="6204" y="14850"/>
                    </a:cubicBezTo>
                    <a:cubicBezTo>
                      <a:pt x="6204" y="14850"/>
                      <a:pt x="6204" y="15300"/>
                      <a:pt x="6204" y="15300"/>
                    </a:cubicBezTo>
                    <a:cubicBezTo>
                      <a:pt x="5974" y="15750"/>
                      <a:pt x="5745" y="15750"/>
                      <a:pt x="5745" y="15750"/>
                    </a:cubicBezTo>
                    <a:cubicBezTo>
                      <a:pt x="5745" y="15750"/>
                      <a:pt x="5745" y="15300"/>
                      <a:pt x="5745" y="15300"/>
                    </a:cubicBezTo>
                    <a:cubicBezTo>
                      <a:pt x="5515" y="15300"/>
                      <a:pt x="5515" y="15300"/>
                      <a:pt x="5515" y="15750"/>
                    </a:cubicBezTo>
                    <a:cubicBezTo>
                      <a:pt x="5515" y="16200"/>
                      <a:pt x="5745" y="17100"/>
                      <a:pt x="5745" y="17100"/>
                    </a:cubicBezTo>
                    <a:cubicBezTo>
                      <a:pt x="5974" y="17550"/>
                      <a:pt x="6434" y="17550"/>
                      <a:pt x="6434" y="17550"/>
                    </a:cubicBezTo>
                    <a:cubicBezTo>
                      <a:pt x="6664" y="17550"/>
                      <a:pt x="6204" y="18000"/>
                      <a:pt x="6204" y="18000"/>
                    </a:cubicBezTo>
                    <a:cubicBezTo>
                      <a:pt x="6434" y="18450"/>
                      <a:pt x="6434" y="19350"/>
                      <a:pt x="6664" y="19350"/>
                    </a:cubicBezTo>
                    <a:cubicBezTo>
                      <a:pt x="6894" y="19800"/>
                      <a:pt x="7583" y="20700"/>
                      <a:pt x="7813" y="20700"/>
                    </a:cubicBezTo>
                    <a:cubicBezTo>
                      <a:pt x="7813" y="21150"/>
                      <a:pt x="8502" y="20700"/>
                      <a:pt x="8502" y="20700"/>
                    </a:cubicBezTo>
                    <a:cubicBezTo>
                      <a:pt x="8732" y="20250"/>
                      <a:pt x="8502" y="21600"/>
                      <a:pt x="8962" y="21600"/>
                    </a:cubicBezTo>
                    <a:cubicBezTo>
                      <a:pt x="9191" y="21600"/>
                      <a:pt x="9421" y="21600"/>
                      <a:pt x="9651" y="21150"/>
                    </a:cubicBezTo>
                    <a:cubicBezTo>
                      <a:pt x="9881" y="20700"/>
                      <a:pt x="9881" y="19800"/>
                      <a:pt x="9881" y="19350"/>
                    </a:cubicBezTo>
                    <a:cubicBezTo>
                      <a:pt x="9881" y="18900"/>
                      <a:pt x="9881" y="18900"/>
                      <a:pt x="10111" y="18900"/>
                    </a:cubicBezTo>
                    <a:cubicBezTo>
                      <a:pt x="10570" y="18900"/>
                      <a:pt x="10800" y="18900"/>
                      <a:pt x="10570" y="18000"/>
                    </a:cubicBezTo>
                    <a:cubicBezTo>
                      <a:pt x="10570" y="17550"/>
                      <a:pt x="10340" y="17100"/>
                      <a:pt x="10800" y="17100"/>
                    </a:cubicBezTo>
                    <a:cubicBezTo>
                      <a:pt x="11489" y="16650"/>
                      <a:pt x="11719" y="16200"/>
                      <a:pt x="11949" y="16200"/>
                    </a:cubicBezTo>
                    <a:cubicBezTo>
                      <a:pt x="12179" y="16200"/>
                      <a:pt x="13098" y="16200"/>
                      <a:pt x="13098" y="16200"/>
                    </a:cubicBezTo>
                    <a:cubicBezTo>
                      <a:pt x="13328" y="15750"/>
                      <a:pt x="13557" y="14400"/>
                      <a:pt x="14017" y="14400"/>
                    </a:cubicBezTo>
                    <a:cubicBezTo>
                      <a:pt x="14247" y="14400"/>
                      <a:pt x="14936" y="14850"/>
                      <a:pt x="15396" y="14400"/>
                    </a:cubicBezTo>
                    <a:cubicBezTo>
                      <a:pt x="16085" y="14400"/>
                      <a:pt x="16545" y="13500"/>
                      <a:pt x="16774" y="13500"/>
                    </a:cubicBezTo>
                    <a:cubicBezTo>
                      <a:pt x="17004" y="13500"/>
                      <a:pt x="17464" y="13500"/>
                      <a:pt x="17464" y="13500"/>
                    </a:cubicBezTo>
                    <a:cubicBezTo>
                      <a:pt x="17234" y="13050"/>
                      <a:pt x="17004" y="12600"/>
                      <a:pt x="16545" y="12600"/>
                    </a:cubicBezTo>
                    <a:cubicBezTo>
                      <a:pt x="16315" y="12600"/>
                      <a:pt x="16315" y="11250"/>
                      <a:pt x="16315" y="11250"/>
                    </a:cubicBezTo>
                    <a:cubicBezTo>
                      <a:pt x="16545" y="11250"/>
                      <a:pt x="17234" y="11700"/>
                      <a:pt x="17234" y="12150"/>
                    </a:cubicBezTo>
                    <a:cubicBezTo>
                      <a:pt x="17234" y="12600"/>
                      <a:pt x="17464" y="13050"/>
                      <a:pt x="17923" y="13050"/>
                    </a:cubicBezTo>
                    <a:cubicBezTo>
                      <a:pt x="18383" y="13050"/>
                      <a:pt x="18153" y="12150"/>
                      <a:pt x="18153" y="12150"/>
                    </a:cubicBezTo>
                    <a:cubicBezTo>
                      <a:pt x="17923" y="11700"/>
                      <a:pt x="17923" y="11250"/>
                      <a:pt x="17923" y="11250"/>
                    </a:cubicBezTo>
                    <a:cubicBezTo>
                      <a:pt x="17694" y="10800"/>
                      <a:pt x="17464" y="9900"/>
                      <a:pt x="17923" y="9900"/>
                    </a:cubicBezTo>
                    <a:cubicBezTo>
                      <a:pt x="18383" y="9900"/>
                      <a:pt x="19302" y="10800"/>
                      <a:pt x="19302" y="9900"/>
                    </a:cubicBezTo>
                    <a:cubicBezTo>
                      <a:pt x="19302" y="9450"/>
                      <a:pt x="19302" y="8550"/>
                      <a:pt x="19532" y="8100"/>
                    </a:cubicBezTo>
                    <a:cubicBezTo>
                      <a:pt x="19532" y="8100"/>
                      <a:pt x="19762" y="7650"/>
                      <a:pt x="19762" y="7650"/>
                    </a:cubicBezTo>
                    <a:cubicBezTo>
                      <a:pt x="19532" y="7650"/>
                      <a:pt x="19302" y="7650"/>
                      <a:pt x="19072" y="7200"/>
                    </a:cubicBezTo>
                    <a:cubicBezTo>
                      <a:pt x="19072" y="6750"/>
                      <a:pt x="19302" y="6300"/>
                      <a:pt x="19532" y="5850"/>
                    </a:cubicBezTo>
                    <a:cubicBezTo>
                      <a:pt x="19532" y="5850"/>
                      <a:pt x="20451" y="4500"/>
                      <a:pt x="20911" y="4050"/>
                    </a:cubicBezTo>
                    <a:cubicBezTo>
                      <a:pt x="21370" y="4050"/>
                      <a:pt x="21600" y="3150"/>
                      <a:pt x="21370" y="3150"/>
                    </a:cubicBezTo>
                    <a:cubicBezTo>
                      <a:pt x="20911" y="2700"/>
                      <a:pt x="20221" y="2700"/>
                      <a:pt x="19991" y="3150"/>
                    </a:cubicBezTo>
                    <a:cubicBezTo>
                      <a:pt x="19532" y="3600"/>
                      <a:pt x="19302" y="4050"/>
                      <a:pt x="18843" y="4050"/>
                    </a:cubicBezTo>
                    <a:cubicBezTo>
                      <a:pt x="18153" y="3600"/>
                      <a:pt x="18153" y="2700"/>
                      <a:pt x="17923" y="2250"/>
                    </a:cubicBezTo>
                    <a:cubicBezTo>
                      <a:pt x="17464" y="1800"/>
                      <a:pt x="17694" y="450"/>
                      <a:pt x="17234" y="900"/>
                    </a:cubicBezTo>
                    <a:cubicBezTo>
                      <a:pt x="16774" y="900"/>
                      <a:pt x="16774" y="900"/>
                      <a:pt x="16774" y="900"/>
                    </a:cubicBezTo>
                    <a:cubicBezTo>
                      <a:pt x="16774" y="900"/>
                      <a:pt x="16315" y="900"/>
                      <a:pt x="15855" y="900"/>
                    </a:cubicBezTo>
                    <a:cubicBezTo>
                      <a:pt x="15626" y="900"/>
                      <a:pt x="15166" y="1350"/>
                      <a:pt x="14936" y="1350"/>
                    </a:cubicBezTo>
                    <a:cubicBezTo>
                      <a:pt x="14477" y="900"/>
                      <a:pt x="14247" y="1350"/>
                      <a:pt x="14017" y="1350"/>
                    </a:cubicBezTo>
                    <a:cubicBezTo>
                      <a:pt x="13098" y="1800"/>
                      <a:pt x="12179" y="1350"/>
                      <a:pt x="12179" y="1350"/>
                    </a:cubicBezTo>
                    <a:cubicBezTo>
                      <a:pt x="11949" y="1350"/>
                      <a:pt x="12868" y="1350"/>
                      <a:pt x="13328" y="1350"/>
                    </a:cubicBezTo>
                    <a:cubicBezTo>
                      <a:pt x="14017" y="1350"/>
                      <a:pt x="14706" y="900"/>
                      <a:pt x="15166" y="900"/>
                    </a:cubicBezTo>
                    <a:cubicBezTo>
                      <a:pt x="15626" y="900"/>
                      <a:pt x="15166" y="450"/>
                      <a:pt x="15166" y="450"/>
                    </a:cubicBezTo>
                    <a:cubicBezTo>
                      <a:pt x="14706" y="450"/>
                      <a:pt x="14017" y="450"/>
                      <a:pt x="13328" y="0"/>
                    </a:cubicBezTo>
                    <a:cubicBezTo>
                      <a:pt x="11719" y="450"/>
                      <a:pt x="10111" y="1350"/>
                      <a:pt x="8502" y="1800"/>
                    </a:cubicBezTo>
                    <a:cubicBezTo>
                      <a:pt x="8502" y="2250"/>
                      <a:pt x="8272" y="2250"/>
                      <a:pt x="8272" y="2250"/>
                    </a:cubicBezTo>
                    <a:cubicBezTo>
                      <a:pt x="8043" y="2250"/>
                      <a:pt x="8043" y="2250"/>
                      <a:pt x="8043" y="2250"/>
                    </a:cubicBezTo>
                    <a:cubicBezTo>
                      <a:pt x="7813" y="2250"/>
                      <a:pt x="7583" y="2250"/>
                      <a:pt x="7353" y="2700"/>
                    </a:cubicBezTo>
                    <a:cubicBezTo>
                      <a:pt x="7353" y="2700"/>
                      <a:pt x="7353" y="2700"/>
                      <a:pt x="7353" y="3150"/>
                    </a:cubicBezTo>
                    <a:cubicBezTo>
                      <a:pt x="7123" y="3150"/>
                      <a:pt x="6434" y="3600"/>
                      <a:pt x="6204" y="3150"/>
                    </a:cubicBezTo>
                    <a:cubicBezTo>
                      <a:pt x="3906" y="4500"/>
                      <a:pt x="1838" y="6750"/>
                      <a:pt x="0" y="8550"/>
                    </a:cubicBezTo>
                    <a:cubicBezTo>
                      <a:pt x="0" y="9000"/>
                      <a:pt x="0" y="9450"/>
                      <a:pt x="230" y="945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8" name="Shape 398"/>
              <p:cNvSpPr/>
              <p:nvPr/>
            </p:nvSpPr>
            <p:spPr>
              <a:xfrm>
                <a:off x="993439" y="202761"/>
                <a:ext cx="12701" cy="12701"/>
              </a:xfrm>
              <a:custGeom>
                <a:avLst/>
                <a:gdLst/>
                <a:ahLst/>
                <a:cxnLst>
                  <a:cxn ang="0">
                    <a:pos x="wd2" y="hd2"/>
                  </a:cxn>
                  <a:cxn ang="5400000">
                    <a:pos x="wd2" y="hd2"/>
                  </a:cxn>
                  <a:cxn ang="10800000">
                    <a:pos x="wd2" y="hd2"/>
                  </a:cxn>
                  <a:cxn ang="16200000">
                    <a:pos x="wd2" y="hd2"/>
                  </a:cxn>
                </a:cxnLst>
                <a:rect l="0" t="0" r="r" b="b"/>
                <a:pathLst>
                  <a:path w="15600" h="11982" extrusionOk="0">
                    <a:moveTo>
                      <a:pt x="4800" y="2982"/>
                    </a:moveTo>
                    <a:cubicBezTo>
                      <a:pt x="-6000" y="17382"/>
                      <a:pt x="4800" y="10182"/>
                      <a:pt x="4800" y="10182"/>
                    </a:cubicBezTo>
                    <a:cubicBezTo>
                      <a:pt x="15600" y="10182"/>
                      <a:pt x="15600" y="10182"/>
                      <a:pt x="15600" y="10182"/>
                    </a:cubicBezTo>
                    <a:cubicBezTo>
                      <a:pt x="15600" y="2982"/>
                      <a:pt x="4800" y="-4218"/>
                      <a:pt x="4800" y="2982"/>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399" name="Shape 399"/>
              <p:cNvSpPr/>
              <p:nvPr/>
            </p:nvSpPr>
            <p:spPr>
              <a:xfrm>
                <a:off x="660698" y="793976"/>
                <a:ext cx="93243" cy="42623"/>
              </a:xfrm>
              <a:custGeom>
                <a:avLst/>
                <a:gdLst/>
                <a:ahLst/>
                <a:cxnLst>
                  <a:cxn ang="0">
                    <a:pos x="wd2" y="hd2"/>
                  </a:cxn>
                  <a:cxn ang="5400000">
                    <a:pos x="wd2" y="hd2"/>
                  </a:cxn>
                  <a:cxn ang="10800000">
                    <a:pos x="wd2" y="hd2"/>
                  </a:cxn>
                  <a:cxn ang="16200000">
                    <a:pos x="wd2" y="hd2"/>
                  </a:cxn>
                </a:cxnLst>
                <a:rect l="0" t="0" r="r" b="b"/>
                <a:pathLst>
                  <a:path w="21600" h="20100" extrusionOk="0">
                    <a:moveTo>
                      <a:pt x="17550" y="10800"/>
                    </a:moveTo>
                    <a:cubicBezTo>
                      <a:pt x="16200" y="10800"/>
                      <a:pt x="13500" y="8100"/>
                      <a:pt x="12150" y="2700"/>
                    </a:cubicBezTo>
                    <a:cubicBezTo>
                      <a:pt x="10800" y="0"/>
                      <a:pt x="6750" y="0"/>
                      <a:pt x="5400" y="0"/>
                    </a:cubicBezTo>
                    <a:cubicBezTo>
                      <a:pt x="4050" y="0"/>
                      <a:pt x="0" y="2700"/>
                      <a:pt x="0" y="2700"/>
                    </a:cubicBezTo>
                    <a:cubicBezTo>
                      <a:pt x="0" y="8100"/>
                      <a:pt x="1350" y="8100"/>
                      <a:pt x="4050" y="8100"/>
                    </a:cubicBezTo>
                    <a:cubicBezTo>
                      <a:pt x="6750" y="8100"/>
                      <a:pt x="10800" y="5400"/>
                      <a:pt x="12150" y="8100"/>
                    </a:cubicBezTo>
                    <a:cubicBezTo>
                      <a:pt x="12150" y="10800"/>
                      <a:pt x="16200" y="16200"/>
                      <a:pt x="17550" y="18900"/>
                    </a:cubicBezTo>
                    <a:cubicBezTo>
                      <a:pt x="17550" y="18900"/>
                      <a:pt x="21600" y="21600"/>
                      <a:pt x="21600" y="18900"/>
                    </a:cubicBezTo>
                    <a:cubicBezTo>
                      <a:pt x="21600" y="16200"/>
                      <a:pt x="18900" y="10800"/>
                      <a:pt x="17550" y="1080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0" name="Shape 400"/>
              <p:cNvSpPr/>
              <p:nvPr/>
            </p:nvSpPr>
            <p:spPr>
              <a:xfrm>
                <a:off x="720689" y="768696"/>
                <a:ext cx="12701" cy="13012"/>
              </a:xfrm>
              <a:custGeom>
                <a:avLst/>
                <a:gdLst/>
                <a:ahLst/>
                <a:cxnLst>
                  <a:cxn ang="0">
                    <a:pos x="wd2" y="hd2"/>
                  </a:cxn>
                  <a:cxn ang="5400000">
                    <a:pos x="wd2" y="hd2"/>
                  </a:cxn>
                  <a:cxn ang="10800000">
                    <a:pos x="wd2" y="hd2"/>
                  </a:cxn>
                  <a:cxn ang="16200000">
                    <a:pos x="wd2" y="hd2"/>
                  </a:cxn>
                </a:cxnLst>
                <a:rect l="0" t="0" r="r" b="b"/>
                <a:pathLst>
                  <a:path w="14912" h="16362" extrusionOk="0">
                    <a:moveTo>
                      <a:pt x="11929" y="16362"/>
                    </a:moveTo>
                    <a:cubicBezTo>
                      <a:pt x="19129" y="9162"/>
                      <a:pt x="11929" y="-5238"/>
                      <a:pt x="4729" y="1962"/>
                    </a:cubicBezTo>
                    <a:cubicBezTo>
                      <a:pt x="-2471" y="1962"/>
                      <a:pt x="-2471" y="16362"/>
                      <a:pt x="11929" y="16362"/>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1" name="Shape 401"/>
              <p:cNvSpPr/>
              <p:nvPr/>
            </p:nvSpPr>
            <p:spPr>
              <a:xfrm>
                <a:off x="723783" y="863498"/>
                <a:ext cx="13695" cy="18329"/>
              </a:xfrm>
              <a:custGeom>
                <a:avLst/>
                <a:gdLst/>
                <a:ahLst/>
                <a:cxnLst>
                  <a:cxn ang="0">
                    <a:pos x="wd2" y="hd2"/>
                  </a:cxn>
                  <a:cxn ang="5400000">
                    <a:pos x="wd2" y="hd2"/>
                  </a:cxn>
                  <a:cxn ang="10800000">
                    <a:pos x="wd2" y="hd2"/>
                  </a:cxn>
                  <a:cxn ang="16200000">
                    <a:pos x="wd2" y="hd2"/>
                  </a:cxn>
                </a:cxnLst>
                <a:rect l="0" t="0" r="r" b="b"/>
                <a:pathLst>
                  <a:path w="12471" h="17287" extrusionOk="0">
                    <a:moveTo>
                      <a:pt x="6235" y="0"/>
                    </a:moveTo>
                    <a:cubicBezTo>
                      <a:pt x="-4565" y="5400"/>
                      <a:pt x="835" y="21600"/>
                      <a:pt x="6235" y="16200"/>
                    </a:cubicBezTo>
                    <a:cubicBezTo>
                      <a:pt x="17035" y="16200"/>
                      <a:pt x="11635" y="0"/>
                      <a:pt x="6235" y="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2" name="Shape 402"/>
              <p:cNvSpPr/>
              <p:nvPr/>
            </p:nvSpPr>
            <p:spPr>
              <a:xfrm>
                <a:off x="846295" y="852047"/>
                <a:ext cx="13223" cy="18096"/>
              </a:xfrm>
              <a:custGeom>
                <a:avLst/>
                <a:gdLst/>
                <a:ahLst/>
                <a:cxnLst>
                  <a:cxn ang="0">
                    <a:pos x="wd2" y="hd2"/>
                  </a:cxn>
                  <a:cxn ang="5400000">
                    <a:pos x="wd2" y="hd2"/>
                  </a:cxn>
                  <a:cxn ang="10800000">
                    <a:pos x="wd2" y="hd2"/>
                  </a:cxn>
                  <a:cxn ang="16200000">
                    <a:pos x="wd2" y="hd2"/>
                  </a:cxn>
                </a:cxnLst>
                <a:rect l="0" t="0" r="r" b="b"/>
                <a:pathLst>
                  <a:path w="12471" h="17067" extrusionOk="0">
                    <a:moveTo>
                      <a:pt x="6235" y="0"/>
                    </a:moveTo>
                    <a:cubicBezTo>
                      <a:pt x="-4565" y="0"/>
                      <a:pt x="835" y="21600"/>
                      <a:pt x="6235" y="16200"/>
                    </a:cubicBezTo>
                    <a:cubicBezTo>
                      <a:pt x="17035" y="16200"/>
                      <a:pt x="11635" y="0"/>
                      <a:pt x="6235" y="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3" name="Shape 403"/>
              <p:cNvSpPr/>
              <p:nvPr/>
            </p:nvSpPr>
            <p:spPr>
              <a:xfrm>
                <a:off x="765391" y="834053"/>
                <a:ext cx="63797" cy="35054"/>
              </a:xfrm>
              <a:custGeom>
                <a:avLst/>
                <a:gdLst/>
                <a:ahLst/>
                <a:cxnLst>
                  <a:cxn ang="0">
                    <a:pos x="wd2" y="hd2"/>
                  </a:cxn>
                  <a:cxn ang="5400000">
                    <a:pos x="wd2" y="hd2"/>
                  </a:cxn>
                  <a:cxn ang="10800000">
                    <a:pos x="wd2" y="hd2"/>
                  </a:cxn>
                  <a:cxn ang="16200000">
                    <a:pos x="wd2" y="hd2"/>
                  </a:cxn>
                </a:cxnLst>
                <a:rect l="0" t="0" r="r" b="b"/>
                <a:pathLst>
                  <a:path w="21600" h="18514" extrusionOk="0">
                    <a:moveTo>
                      <a:pt x="13745" y="0"/>
                    </a:moveTo>
                    <a:cubicBezTo>
                      <a:pt x="11782" y="0"/>
                      <a:pt x="9818" y="0"/>
                      <a:pt x="7855" y="3086"/>
                    </a:cubicBezTo>
                    <a:cubicBezTo>
                      <a:pt x="5891" y="3086"/>
                      <a:pt x="0" y="12343"/>
                      <a:pt x="0" y="12343"/>
                    </a:cubicBezTo>
                    <a:cubicBezTo>
                      <a:pt x="0" y="12343"/>
                      <a:pt x="3927" y="12343"/>
                      <a:pt x="5891" y="12343"/>
                    </a:cubicBezTo>
                    <a:cubicBezTo>
                      <a:pt x="7855" y="12343"/>
                      <a:pt x="9818" y="15429"/>
                      <a:pt x="11782" y="18514"/>
                    </a:cubicBezTo>
                    <a:cubicBezTo>
                      <a:pt x="13745" y="18514"/>
                      <a:pt x="15709" y="15429"/>
                      <a:pt x="17673" y="15429"/>
                    </a:cubicBezTo>
                    <a:cubicBezTo>
                      <a:pt x="19636" y="15429"/>
                      <a:pt x="19636" y="21600"/>
                      <a:pt x="21600" y="15429"/>
                    </a:cubicBezTo>
                    <a:cubicBezTo>
                      <a:pt x="21600" y="6171"/>
                      <a:pt x="17673" y="3086"/>
                      <a:pt x="13745" y="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4" name="Shape 404"/>
              <p:cNvSpPr/>
              <p:nvPr/>
            </p:nvSpPr>
            <p:spPr>
              <a:xfrm>
                <a:off x="2001194" y="1247096"/>
                <a:ext cx="66304" cy="168490"/>
              </a:xfrm>
              <a:custGeom>
                <a:avLst/>
                <a:gdLst/>
                <a:ahLst/>
                <a:cxnLst>
                  <a:cxn ang="0">
                    <a:pos x="wd2" y="hd2"/>
                  </a:cxn>
                  <a:cxn ang="5400000">
                    <a:pos x="wd2" y="hd2"/>
                  </a:cxn>
                  <a:cxn ang="10800000">
                    <a:pos x="wd2" y="hd2"/>
                  </a:cxn>
                  <a:cxn ang="16200000">
                    <a:pos x="wd2" y="hd2"/>
                  </a:cxn>
                </a:cxnLst>
                <a:rect l="0" t="0" r="r" b="b"/>
                <a:pathLst>
                  <a:path w="20600" h="21600" extrusionOk="0">
                    <a:moveTo>
                      <a:pt x="11600" y="3724"/>
                    </a:moveTo>
                    <a:cubicBezTo>
                      <a:pt x="9800" y="5214"/>
                      <a:pt x="8000" y="6703"/>
                      <a:pt x="6200" y="5959"/>
                    </a:cubicBezTo>
                    <a:cubicBezTo>
                      <a:pt x="6200" y="5959"/>
                      <a:pt x="800" y="7448"/>
                      <a:pt x="800" y="9683"/>
                    </a:cubicBezTo>
                    <a:cubicBezTo>
                      <a:pt x="2600" y="11172"/>
                      <a:pt x="2600" y="13407"/>
                      <a:pt x="800" y="14152"/>
                    </a:cubicBezTo>
                    <a:cubicBezTo>
                      <a:pt x="-1000" y="15641"/>
                      <a:pt x="800" y="17876"/>
                      <a:pt x="800" y="19366"/>
                    </a:cubicBezTo>
                    <a:cubicBezTo>
                      <a:pt x="-1000" y="20855"/>
                      <a:pt x="800" y="21600"/>
                      <a:pt x="2600" y="21600"/>
                    </a:cubicBezTo>
                    <a:cubicBezTo>
                      <a:pt x="6200" y="20855"/>
                      <a:pt x="8000" y="20110"/>
                      <a:pt x="9800" y="18621"/>
                    </a:cubicBezTo>
                    <a:cubicBezTo>
                      <a:pt x="11600" y="17131"/>
                      <a:pt x="11600" y="14897"/>
                      <a:pt x="13400" y="13407"/>
                    </a:cubicBezTo>
                    <a:cubicBezTo>
                      <a:pt x="15200" y="11917"/>
                      <a:pt x="17000" y="8938"/>
                      <a:pt x="17000" y="8193"/>
                    </a:cubicBezTo>
                    <a:cubicBezTo>
                      <a:pt x="18800" y="7448"/>
                      <a:pt x="20600" y="4469"/>
                      <a:pt x="20600" y="3724"/>
                    </a:cubicBezTo>
                    <a:cubicBezTo>
                      <a:pt x="20600" y="2234"/>
                      <a:pt x="18800" y="0"/>
                      <a:pt x="18800" y="0"/>
                    </a:cubicBezTo>
                    <a:cubicBezTo>
                      <a:pt x="15200" y="0"/>
                      <a:pt x="15200" y="2234"/>
                      <a:pt x="11600" y="3724"/>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5" name="Shape 405"/>
              <p:cNvSpPr/>
              <p:nvPr/>
            </p:nvSpPr>
            <p:spPr>
              <a:xfrm>
                <a:off x="1652179" y="543696"/>
                <a:ext cx="21712" cy="25997"/>
              </a:xfrm>
              <a:custGeom>
                <a:avLst/>
                <a:gdLst/>
                <a:ahLst/>
                <a:cxnLst>
                  <a:cxn ang="0">
                    <a:pos x="wd2" y="hd2"/>
                  </a:cxn>
                  <a:cxn ang="5400000">
                    <a:pos x="wd2" y="hd2"/>
                  </a:cxn>
                  <a:cxn ang="10800000">
                    <a:pos x="wd2" y="hd2"/>
                  </a:cxn>
                  <a:cxn ang="16200000">
                    <a:pos x="wd2" y="hd2"/>
                  </a:cxn>
                </a:cxnLst>
                <a:rect l="0" t="0" r="r" b="b"/>
                <a:pathLst>
                  <a:path w="15927" h="19069" extrusionOk="0">
                    <a:moveTo>
                      <a:pt x="14749" y="12960"/>
                    </a:moveTo>
                    <a:cubicBezTo>
                      <a:pt x="19069" y="8640"/>
                      <a:pt x="10429" y="0"/>
                      <a:pt x="6109" y="0"/>
                    </a:cubicBezTo>
                    <a:cubicBezTo>
                      <a:pt x="1789" y="0"/>
                      <a:pt x="-2531" y="12960"/>
                      <a:pt x="1789" y="17280"/>
                    </a:cubicBezTo>
                    <a:cubicBezTo>
                      <a:pt x="6109" y="21600"/>
                      <a:pt x="10429" y="17280"/>
                      <a:pt x="14749" y="1296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6" name="Shape 406"/>
              <p:cNvSpPr/>
              <p:nvPr/>
            </p:nvSpPr>
            <p:spPr>
              <a:xfrm>
                <a:off x="1587555" y="549210"/>
                <a:ext cx="12701" cy="12701"/>
              </a:xfrm>
              <a:custGeom>
                <a:avLst/>
                <a:gdLst/>
                <a:ahLst/>
                <a:cxnLst>
                  <a:cxn ang="0">
                    <a:pos x="wd2" y="hd2"/>
                  </a:cxn>
                  <a:cxn ang="5400000">
                    <a:pos x="wd2" y="hd2"/>
                  </a:cxn>
                  <a:cxn ang="10800000">
                    <a:pos x="wd2" y="hd2"/>
                  </a:cxn>
                  <a:cxn ang="16200000">
                    <a:pos x="wd2" y="hd2"/>
                  </a:cxn>
                </a:cxnLst>
                <a:rect l="0" t="0" r="r" b="b"/>
                <a:pathLst>
                  <a:path w="12198" h="13361" extrusionOk="0">
                    <a:moveTo>
                      <a:pt x="9216" y="13361"/>
                    </a:moveTo>
                    <a:cubicBezTo>
                      <a:pt x="16416" y="6161"/>
                      <a:pt x="9216" y="-8239"/>
                      <a:pt x="2016" y="6161"/>
                    </a:cubicBezTo>
                    <a:cubicBezTo>
                      <a:pt x="-5184" y="13361"/>
                      <a:pt x="9216" y="13361"/>
                      <a:pt x="9216" y="13361"/>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7" name="Shape 407"/>
              <p:cNvSpPr/>
              <p:nvPr/>
            </p:nvSpPr>
            <p:spPr>
              <a:xfrm>
                <a:off x="1705282" y="582047"/>
                <a:ext cx="36690" cy="25447"/>
              </a:xfrm>
              <a:custGeom>
                <a:avLst/>
                <a:gdLst/>
                <a:ahLst/>
                <a:cxnLst>
                  <a:cxn ang="0">
                    <a:pos x="wd2" y="hd2"/>
                  </a:cxn>
                  <a:cxn ang="5400000">
                    <a:pos x="wd2" y="hd2"/>
                  </a:cxn>
                  <a:cxn ang="10800000">
                    <a:pos x="wd2" y="hd2"/>
                  </a:cxn>
                  <a:cxn ang="16200000">
                    <a:pos x="wd2" y="hd2"/>
                  </a:cxn>
                </a:cxnLst>
                <a:rect l="0" t="0" r="r" b="b"/>
                <a:pathLst>
                  <a:path w="19378" h="19200" extrusionOk="0">
                    <a:moveTo>
                      <a:pt x="3949" y="10560"/>
                    </a:moveTo>
                    <a:cubicBezTo>
                      <a:pt x="7035" y="10560"/>
                      <a:pt x="10121" y="14880"/>
                      <a:pt x="13207" y="19200"/>
                    </a:cubicBezTo>
                    <a:cubicBezTo>
                      <a:pt x="13207" y="19200"/>
                      <a:pt x="19378" y="19200"/>
                      <a:pt x="19378" y="10560"/>
                    </a:cubicBezTo>
                    <a:cubicBezTo>
                      <a:pt x="16292" y="1920"/>
                      <a:pt x="10121" y="1920"/>
                      <a:pt x="10121" y="1920"/>
                    </a:cubicBezTo>
                    <a:cubicBezTo>
                      <a:pt x="7035" y="1920"/>
                      <a:pt x="864" y="-2400"/>
                      <a:pt x="864" y="1920"/>
                    </a:cubicBezTo>
                    <a:cubicBezTo>
                      <a:pt x="-2222" y="1920"/>
                      <a:pt x="3949" y="6240"/>
                      <a:pt x="3949" y="1056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8" name="Shape 408"/>
              <p:cNvSpPr/>
              <p:nvPr/>
            </p:nvSpPr>
            <p:spPr>
              <a:xfrm>
                <a:off x="1437027" y="352306"/>
                <a:ext cx="48941" cy="52347"/>
              </a:xfrm>
              <a:custGeom>
                <a:avLst/>
                <a:gdLst/>
                <a:ahLst/>
                <a:cxnLst>
                  <a:cxn ang="0">
                    <a:pos x="wd2" y="hd2"/>
                  </a:cxn>
                  <a:cxn ang="5400000">
                    <a:pos x="wd2" y="hd2"/>
                  </a:cxn>
                  <a:cxn ang="10800000">
                    <a:pos x="wd2" y="hd2"/>
                  </a:cxn>
                  <a:cxn ang="16200000">
                    <a:pos x="wd2" y="hd2"/>
                  </a:cxn>
                </a:cxnLst>
                <a:rect l="0" t="0" r="r" b="b"/>
                <a:pathLst>
                  <a:path w="20194" h="21600" extrusionOk="0">
                    <a:moveTo>
                      <a:pt x="994" y="7200"/>
                    </a:moveTo>
                    <a:cubicBezTo>
                      <a:pt x="994" y="12000"/>
                      <a:pt x="3394" y="14400"/>
                      <a:pt x="994" y="14400"/>
                    </a:cubicBezTo>
                    <a:cubicBezTo>
                      <a:pt x="-1406" y="16800"/>
                      <a:pt x="994" y="21600"/>
                      <a:pt x="3394" y="21600"/>
                    </a:cubicBezTo>
                    <a:cubicBezTo>
                      <a:pt x="8194" y="21600"/>
                      <a:pt x="10594" y="19200"/>
                      <a:pt x="12994" y="19200"/>
                    </a:cubicBezTo>
                    <a:cubicBezTo>
                      <a:pt x="17794" y="16800"/>
                      <a:pt x="20194" y="14400"/>
                      <a:pt x="20194" y="12000"/>
                    </a:cubicBezTo>
                    <a:cubicBezTo>
                      <a:pt x="20194" y="7200"/>
                      <a:pt x="20194" y="2400"/>
                      <a:pt x="17794" y="2400"/>
                    </a:cubicBezTo>
                    <a:cubicBezTo>
                      <a:pt x="15394" y="0"/>
                      <a:pt x="12994" y="0"/>
                      <a:pt x="10594" y="0"/>
                    </a:cubicBezTo>
                    <a:cubicBezTo>
                      <a:pt x="8194" y="0"/>
                      <a:pt x="8194" y="4800"/>
                      <a:pt x="5794" y="4800"/>
                    </a:cubicBezTo>
                    <a:cubicBezTo>
                      <a:pt x="3394" y="4800"/>
                      <a:pt x="-1406" y="4800"/>
                      <a:pt x="994" y="720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09" name="Shape 409"/>
              <p:cNvSpPr/>
              <p:nvPr/>
            </p:nvSpPr>
            <p:spPr>
              <a:xfrm>
                <a:off x="1467973" y="314815"/>
                <a:ext cx="106973" cy="102830"/>
              </a:xfrm>
              <a:custGeom>
                <a:avLst/>
                <a:gdLst/>
                <a:ahLst/>
                <a:cxnLst>
                  <a:cxn ang="0">
                    <a:pos x="wd2" y="hd2"/>
                  </a:cxn>
                  <a:cxn ang="5400000">
                    <a:pos x="wd2" y="hd2"/>
                  </a:cxn>
                  <a:cxn ang="10800000">
                    <a:pos x="wd2" y="hd2"/>
                  </a:cxn>
                  <a:cxn ang="16200000">
                    <a:pos x="wd2" y="hd2"/>
                  </a:cxn>
                </a:cxnLst>
                <a:rect l="0" t="0" r="r" b="b"/>
                <a:pathLst>
                  <a:path w="19894" h="20116" extrusionOk="0">
                    <a:moveTo>
                      <a:pt x="4487" y="9566"/>
                    </a:moveTo>
                    <a:cubicBezTo>
                      <a:pt x="6647" y="9566"/>
                      <a:pt x="10967" y="10702"/>
                      <a:pt x="8807" y="11839"/>
                    </a:cubicBezTo>
                    <a:cubicBezTo>
                      <a:pt x="7727" y="11839"/>
                      <a:pt x="3407" y="16387"/>
                      <a:pt x="3407" y="17523"/>
                    </a:cubicBezTo>
                    <a:cubicBezTo>
                      <a:pt x="3407" y="18660"/>
                      <a:pt x="7727" y="18660"/>
                      <a:pt x="7727" y="18660"/>
                    </a:cubicBezTo>
                    <a:cubicBezTo>
                      <a:pt x="7727" y="18660"/>
                      <a:pt x="6647" y="19797"/>
                      <a:pt x="7727" y="19797"/>
                    </a:cubicBezTo>
                    <a:cubicBezTo>
                      <a:pt x="8807" y="20934"/>
                      <a:pt x="9887" y="18660"/>
                      <a:pt x="10967" y="18660"/>
                    </a:cubicBezTo>
                    <a:cubicBezTo>
                      <a:pt x="12047" y="18660"/>
                      <a:pt x="15287" y="19797"/>
                      <a:pt x="16367" y="19797"/>
                    </a:cubicBezTo>
                    <a:cubicBezTo>
                      <a:pt x="18527" y="19797"/>
                      <a:pt x="20687" y="17523"/>
                      <a:pt x="19607" y="16387"/>
                    </a:cubicBezTo>
                    <a:cubicBezTo>
                      <a:pt x="19607" y="15250"/>
                      <a:pt x="17447" y="12976"/>
                      <a:pt x="16367" y="11839"/>
                    </a:cubicBezTo>
                    <a:cubicBezTo>
                      <a:pt x="14207" y="10702"/>
                      <a:pt x="13127" y="7292"/>
                      <a:pt x="12047" y="6155"/>
                    </a:cubicBezTo>
                    <a:cubicBezTo>
                      <a:pt x="9887" y="5018"/>
                      <a:pt x="15287" y="2745"/>
                      <a:pt x="14207" y="1608"/>
                    </a:cubicBezTo>
                    <a:cubicBezTo>
                      <a:pt x="13127" y="471"/>
                      <a:pt x="8807" y="471"/>
                      <a:pt x="7727" y="471"/>
                    </a:cubicBezTo>
                    <a:cubicBezTo>
                      <a:pt x="5567" y="-666"/>
                      <a:pt x="4487" y="471"/>
                      <a:pt x="3407" y="1608"/>
                    </a:cubicBezTo>
                    <a:cubicBezTo>
                      <a:pt x="3407" y="2745"/>
                      <a:pt x="2327" y="471"/>
                      <a:pt x="1247" y="1608"/>
                    </a:cubicBezTo>
                    <a:cubicBezTo>
                      <a:pt x="-913" y="1608"/>
                      <a:pt x="167" y="3881"/>
                      <a:pt x="1247" y="5018"/>
                    </a:cubicBezTo>
                    <a:cubicBezTo>
                      <a:pt x="1247" y="6155"/>
                      <a:pt x="3407" y="8429"/>
                      <a:pt x="4487" y="9566"/>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10" name="Shape 410"/>
              <p:cNvSpPr/>
              <p:nvPr/>
            </p:nvSpPr>
            <p:spPr>
              <a:xfrm>
                <a:off x="1356830" y="182318"/>
                <a:ext cx="843987" cy="1359408"/>
              </a:xfrm>
              <a:custGeom>
                <a:avLst/>
                <a:gdLst/>
                <a:ahLst/>
                <a:cxnLst>
                  <a:cxn ang="0">
                    <a:pos x="wd2" y="hd2"/>
                  </a:cxn>
                  <a:cxn ang="5400000">
                    <a:pos x="wd2" y="hd2"/>
                  </a:cxn>
                  <a:cxn ang="10800000">
                    <a:pos x="wd2" y="hd2"/>
                  </a:cxn>
                  <a:cxn ang="16200000">
                    <a:pos x="wd2" y="hd2"/>
                  </a:cxn>
                </a:cxnLst>
                <a:rect l="0" t="0" r="r" b="b"/>
                <a:pathLst>
                  <a:path w="21493" h="21497" extrusionOk="0">
                    <a:moveTo>
                      <a:pt x="10841" y="12"/>
                    </a:moveTo>
                    <a:cubicBezTo>
                      <a:pt x="10397" y="12"/>
                      <a:pt x="8918" y="380"/>
                      <a:pt x="8770" y="471"/>
                    </a:cubicBezTo>
                    <a:cubicBezTo>
                      <a:pt x="8770" y="471"/>
                      <a:pt x="8622" y="655"/>
                      <a:pt x="8326" y="839"/>
                    </a:cubicBezTo>
                    <a:cubicBezTo>
                      <a:pt x="8178" y="931"/>
                      <a:pt x="7586" y="1023"/>
                      <a:pt x="7142" y="1115"/>
                    </a:cubicBezTo>
                    <a:cubicBezTo>
                      <a:pt x="6846" y="1115"/>
                      <a:pt x="6255" y="1574"/>
                      <a:pt x="6255" y="1666"/>
                    </a:cubicBezTo>
                    <a:cubicBezTo>
                      <a:pt x="6255" y="1666"/>
                      <a:pt x="6551" y="1942"/>
                      <a:pt x="6551" y="1942"/>
                    </a:cubicBezTo>
                    <a:cubicBezTo>
                      <a:pt x="6403" y="2034"/>
                      <a:pt x="6698" y="2310"/>
                      <a:pt x="6846" y="2310"/>
                    </a:cubicBezTo>
                    <a:cubicBezTo>
                      <a:pt x="7142" y="2402"/>
                      <a:pt x="7586" y="2402"/>
                      <a:pt x="7586" y="2310"/>
                    </a:cubicBezTo>
                    <a:cubicBezTo>
                      <a:pt x="7586" y="2218"/>
                      <a:pt x="7882" y="2034"/>
                      <a:pt x="8030" y="2126"/>
                    </a:cubicBezTo>
                    <a:cubicBezTo>
                      <a:pt x="8030" y="2310"/>
                      <a:pt x="8326" y="2586"/>
                      <a:pt x="8326" y="2677"/>
                    </a:cubicBezTo>
                    <a:cubicBezTo>
                      <a:pt x="8326" y="2677"/>
                      <a:pt x="8326" y="2861"/>
                      <a:pt x="8326" y="2953"/>
                    </a:cubicBezTo>
                    <a:cubicBezTo>
                      <a:pt x="8326" y="2953"/>
                      <a:pt x="8326" y="2953"/>
                      <a:pt x="8326" y="2953"/>
                    </a:cubicBezTo>
                    <a:cubicBezTo>
                      <a:pt x="8474" y="2953"/>
                      <a:pt x="8474" y="3137"/>
                      <a:pt x="8474" y="3137"/>
                    </a:cubicBezTo>
                    <a:cubicBezTo>
                      <a:pt x="8474" y="3137"/>
                      <a:pt x="8622" y="3321"/>
                      <a:pt x="8770" y="3321"/>
                    </a:cubicBezTo>
                    <a:cubicBezTo>
                      <a:pt x="8918" y="2769"/>
                      <a:pt x="9509" y="2953"/>
                      <a:pt x="9509" y="2953"/>
                    </a:cubicBezTo>
                    <a:cubicBezTo>
                      <a:pt x="9509" y="2953"/>
                      <a:pt x="9805" y="2769"/>
                      <a:pt x="9657" y="2677"/>
                    </a:cubicBezTo>
                    <a:cubicBezTo>
                      <a:pt x="9657" y="2494"/>
                      <a:pt x="9953" y="2310"/>
                      <a:pt x="9953" y="2218"/>
                    </a:cubicBezTo>
                    <a:cubicBezTo>
                      <a:pt x="10101" y="2218"/>
                      <a:pt x="10249" y="2034"/>
                      <a:pt x="9953" y="1942"/>
                    </a:cubicBezTo>
                    <a:cubicBezTo>
                      <a:pt x="9657" y="1850"/>
                      <a:pt x="9361" y="1758"/>
                      <a:pt x="9657" y="1666"/>
                    </a:cubicBezTo>
                    <a:cubicBezTo>
                      <a:pt x="9953" y="1483"/>
                      <a:pt x="10249" y="1666"/>
                      <a:pt x="10545" y="1391"/>
                    </a:cubicBezTo>
                    <a:cubicBezTo>
                      <a:pt x="10841" y="1115"/>
                      <a:pt x="10397" y="1023"/>
                      <a:pt x="10841" y="1023"/>
                    </a:cubicBezTo>
                    <a:cubicBezTo>
                      <a:pt x="11285" y="1023"/>
                      <a:pt x="11729" y="1023"/>
                      <a:pt x="11581" y="1115"/>
                    </a:cubicBezTo>
                    <a:cubicBezTo>
                      <a:pt x="11581" y="1207"/>
                      <a:pt x="10989" y="1391"/>
                      <a:pt x="10841" y="1483"/>
                    </a:cubicBezTo>
                    <a:cubicBezTo>
                      <a:pt x="10545" y="1574"/>
                      <a:pt x="10545" y="1758"/>
                      <a:pt x="10693" y="1850"/>
                    </a:cubicBezTo>
                    <a:cubicBezTo>
                      <a:pt x="10841" y="1942"/>
                      <a:pt x="10989" y="2126"/>
                      <a:pt x="11137" y="2126"/>
                    </a:cubicBezTo>
                    <a:cubicBezTo>
                      <a:pt x="11285" y="2126"/>
                      <a:pt x="11581" y="2034"/>
                      <a:pt x="11729" y="2034"/>
                    </a:cubicBezTo>
                    <a:cubicBezTo>
                      <a:pt x="12025" y="2034"/>
                      <a:pt x="12468" y="2034"/>
                      <a:pt x="12468" y="2034"/>
                    </a:cubicBezTo>
                    <a:cubicBezTo>
                      <a:pt x="12616" y="2034"/>
                      <a:pt x="12912" y="2310"/>
                      <a:pt x="12764" y="2310"/>
                    </a:cubicBezTo>
                    <a:cubicBezTo>
                      <a:pt x="12616" y="2310"/>
                      <a:pt x="12320" y="2310"/>
                      <a:pt x="12025" y="2310"/>
                    </a:cubicBezTo>
                    <a:cubicBezTo>
                      <a:pt x="11581" y="2310"/>
                      <a:pt x="11137" y="2310"/>
                      <a:pt x="11137" y="2310"/>
                    </a:cubicBezTo>
                    <a:cubicBezTo>
                      <a:pt x="11137" y="2402"/>
                      <a:pt x="11729" y="2494"/>
                      <a:pt x="11581" y="2586"/>
                    </a:cubicBezTo>
                    <a:cubicBezTo>
                      <a:pt x="11433" y="2677"/>
                      <a:pt x="11137" y="2586"/>
                      <a:pt x="10989" y="2494"/>
                    </a:cubicBezTo>
                    <a:cubicBezTo>
                      <a:pt x="10693" y="2494"/>
                      <a:pt x="10693" y="2677"/>
                      <a:pt x="10545" y="2861"/>
                    </a:cubicBezTo>
                    <a:cubicBezTo>
                      <a:pt x="10545" y="2953"/>
                      <a:pt x="10841" y="3229"/>
                      <a:pt x="10397" y="3137"/>
                    </a:cubicBezTo>
                    <a:cubicBezTo>
                      <a:pt x="10101" y="3045"/>
                      <a:pt x="9805" y="2953"/>
                      <a:pt x="9805" y="3045"/>
                    </a:cubicBezTo>
                    <a:cubicBezTo>
                      <a:pt x="9657" y="3045"/>
                      <a:pt x="9509" y="3137"/>
                      <a:pt x="9214" y="3137"/>
                    </a:cubicBezTo>
                    <a:cubicBezTo>
                      <a:pt x="9066" y="3229"/>
                      <a:pt x="9066" y="3413"/>
                      <a:pt x="8770" y="3321"/>
                    </a:cubicBezTo>
                    <a:cubicBezTo>
                      <a:pt x="8770" y="3321"/>
                      <a:pt x="8770" y="3321"/>
                      <a:pt x="8770" y="3321"/>
                    </a:cubicBezTo>
                    <a:cubicBezTo>
                      <a:pt x="8474" y="3321"/>
                      <a:pt x="8474" y="3321"/>
                      <a:pt x="8474" y="3321"/>
                    </a:cubicBezTo>
                    <a:cubicBezTo>
                      <a:pt x="8474" y="3229"/>
                      <a:pt x="8474" y="3137"/>
                      <a:pt x="8326" y="3045"/>
                    </a:cubicBezTo>
                    <a:cubicBezTo>
                      <a:pt x="8326" y="3045"/>
                      <a:pt x="8326" y="3045"/>
                      <a:pt x="8326" y="2953"/>
                    </a:cubicBezTo>
                    <a:cubicBezTo>
                      <a:pt x="8326" y="2953"/>
                      <a:pt x="8178" y="2953"/>
                      <a:pt x="8178" y="2953"/>
                    </a:cubicBezTo>
                    <a:cubicBezTo>
                      <a:pt x="8178" y="2953"/>
                      <a:pt x="8030" y="2953"/>
                      <a:pt x="8030" y="2769"/>
                    </a:cubicBezTo>
                    <a:cubicBezTo>
                      <a:pt x="7882" y="2677"/>
                      <a:pt x="8030" y="2494"/>
                      <a:pt x="7882" y="2494"/>
                    </a:cubicBezTo>
                    <a:cubicBezTo>
                      <a:pt x="7734" y="2494"/>
                      <a:pt x="7438" y="2494"/>
                      <a:pt x="7290" y="2586"/>
                    </a:cubicBezTo>
                    <a:cubicBezTo>
                      <a:pt x="7290" y="2677"/>
                      <a:pt x="7142" y="2861"/>
                      <a:pt x="7290" y="2953"/>
                    </a:cubicBezTo>
                    <a:cubicBezTo>
                      <a:pt x="7438" y="3045"/>
                      <a:pt x="7734" y="3229"/>
                      <a:pt x="7438" y="3137"/>
                    </a:cubicBezTo>
                    <a:cubicBezTo>
                      <a:pt x="7142" y="3137"/>
                      <a:pt x="6846" y="3045"/>
                      <a:pt x="6698" y="3137"/>
                    </a:cubicBezTo>
                    <a:cubicBezTo>
                      <a:pt x="6551" y="3229"/>
                      <a:pt x="6107" y="3505"/>
                      <a:pt x="6107" y="3505"/>
                    </a:cubicBezTo>
                    <a:cubicBezTo>
                      <a:pt x="6107" y="3505"/>
                      <a:pt x="5515" y="3505"/>
                      <a:pt x="5515" y="3597"/>
                    </a:cubicBezTo>
                    <a:cubicBezTo>
                      <a:pt x="5515" y="3689"/>
                      <a:pt x="5663" y="3872"/>
                      <a:pt x="5367" y="3872"/>
                    </a:cubicBezTo>
                    <a:cubicBezTo>
                      <a:pt x="5219" y="3872"/>
                      <a:pt x="4923" y="3872"/>
                      <a:pt x="4627" y="3964"/>
                    </a:cubicBezTo>
                    <a:cubicBezTo>
                      <a:pt x="4331" y="3964"/>
                      <a:pt x="4331" y="4056"/>
                      <a:pt x="3888" y="4056"/>
                    </a:cubicBezTo>
                    <a:cubicBezTo>
                      <a:pt x="3592" y="4056"/>
                      <a:pt x="3592" y="4148"/>
                      <a:pt x="3888" y="4240"/>
                    </a:cubicBezTo>
                    <a:cubicBezTo>
                      <a:pt x="4183" y="4240"/>
                      <a:pt x="4775" y="4424"/>
                      <a:pt x="4775" y="4516"/>
                    </a:cubicBezTo>
                    <a:cubicBezTo>
                      <a:pt x="4775" y="4700"/>
                      <a:pt x="4775" y="4883"/>
                      <a:pt x="4627" y="5067"/>
                    </a:cubicBezTo>
                    <a:cubicBezTo>
                      <a:pt x="4627" y="5159"/>
                      <a:pt x="4035" y="5067"/>
                      <a:pt x="3740" y="5067"/>
                    </a:cubicBezTo>
                    <a:cubicBezTo>
                      <a:pt x="3444" y="5067"/>
                      <a:pt x="2852" y="4975"/>
                      <a:pt x="2556" y="5067"/>
                    </a:cubicBezTo>
                    <a:cubicBezTo>
                      <a:pt x="2260" y="5159"/>
                      <a:pt x="2408" y="5527"/>
                      <a:pt x="2408" y="5619"/>
                    </a:cubicBezTo>
                    <a:cubicBezTo>
                      <a:pt x="2556" y="5803"/>
                      <a:pt x="2408" y="5894"/>
                      <a:pt x="2408" y="5986"/>
                    </a:cubicBezTo>
                    <a:cubicBezTo>
                      <a:pt x="2260" y="5986"/>
                      <a:pt x="2260" y="6170"/>
                      <a:pt x="2408" y="6262"/>
                    </a:cubicBezTo>
                    <a:cubicBezTo>
                      <a:pt x="2556" y="6354"/>
                      <a:pt x="2556" y="6538"/>
                      <a:pt x="2704" y="6538"/>
                    </a:cubicBezTo>
                    <a:cubicBezTo>
                      <a:pt x="2852" y="6538"/>
                      <a:pt x="3148" y="6446"/>
                      <a:pt x="3296" y="6538"/>
                    </a:cubicBezTo>
                    <a:cubicBezTo>
                      <a:pt x="3444" y="6630"/>
                      <a:pt x="3592" y="6906"/>
                      <a:pt x="3592" y="6814"/>
                    </a:cubicBezTo>
                    <a:cubicBezTo>
                      <a:pt x="3740" y="6722"/>
                      <a:pt x="3740" y="6538"/>
                      <a:pt x="3888" y="6538"/>
                    </a:cubicBezTo>
                    <a:cubicBezTo>
                      <a:pt x="4035" y="6630"/>
                      <a:pt x="4331" y="6538"/>
                      <a:pt x="4627" y="6538"/>
                    </a:cubicBezTo>
                    <a:cubicBezTo>
                      <a:pt x="4775" y="6538"/>
                      <a:pt x="4923" y="6354"/>
                      <a:pt x="5219" y="6262"/>
                    </a:cubicBezTo>
                    <a:cubicBezTo>
                      <a:pt x="5367" y="6170"/>
                      <a:pt x="5219" y="6170"/>
                      <a:pt x="5219" y="6078"/>
                    </a:cubicBezTo>
                    <a:cubicBezTo>
                      <a:pt x="5071" y="5986"/>
                      <a:pt x="5367" y="5803"/>
                      <a:pt x="5515" y="5711"/>
                    </a:cubicBezTo>
                    <a:cubicBezTo>
                      <a:pt x="5663" y="5619"/>
                      <a:pt x="6107" y="5711"/>
                      <a:pt x="6107" y="5527"/>
                    </a:cubicBezTo>
                    <a:cubicBezTo>
                      <a:pt x="6107" y="5435"/>
                      <a:pt x="6107" y="5159"/>
                      <a:pt x="6403" y="5159"/>
                    </a:cubicBezTo>
                    <a:cubicBezTo>
                      <a:pt x="6551" y="5251"/>
                      <a:pt x="6846" y="5343"/>
                      <a:pt x="6994" y="5343"/>
                    </a:cubicBezTo>
                    <a:cubicBezTo>
                      <a:pt x="7142" y="5343"/>
                      <a:pt x="7586" y="5159"/>
                      <a:pt x="7586" y="5067"/>
                    </a:cubicBezTo>
                    <a:cubicBezTo>
                      <a:pt x="7734" y="5067"/>
                      <a:pt x="8030" y="5067"/>
                      <a:pt x="8178" y="5251"/>
                    </a:cubicBezTo>
                    <a:cubicBezTo>
                      <a:pt x="8178" y="5435"/>
                      <a:pt x="8622" y="5619"/>
                      <a:pt x="8770" y="5619"/>
                    </a:cubicBezTo>
                    <a:cubicBezTo>
                      <a:pt x="8770" y="5711"/>
                      <a:pt x="9509" y="5894"/>
                      <a:pt x="9509" y="5894"/>
                    </a:cubicBezTo>
                    <a:cubicBezTo>
                      <a:pt x="9657" y="5986"/>
                      <a:pt x="9805" y="6170"/>
                      <a:pt x="9805" y="6262"/>
                    </a:cubicBezTo>
                    <a:cubicBezTo>
                      <a:pt x="9953" y="6446"/>
                      <a:pt x="10249" y="6630"/>
                      <a:pt x="10249" y="6446"/>
                    </a:cubicBezTo>
                    <a:cubicBezTo>
                      <a:pt x="10249" y="6354"/>
                      <a:pt x="9953" y="5986"/>
                      <a:pt x="10101" y="5986"/>
                    </a:cubicBezTo>
                    <a:cubicBezTo>
                      <a:pt x="10249" y="5986"/>
                      <a:pt x="10397" y="5986"/>
                      <a:pt x="10397" y="5986"/>
                    </a:cubicBezTo>
                    <a:cubicBezTo>
                      <a:pt x="10397" y="5986"/>
                      <a:pt x="9953" y="5711"/>
                      <a:pt x="9805" y="5619"/>
                    </a:cubicBezTo>
                    <a:cubicBezTo>
                      <a:pt x="9657" y="5619"/>
                      <a:pt x="9361" y="5435"/>
                      <a:pt x="9214" y="5251"/>
                    </a:cubicBezTo>
                    <a:cubicBezTo>
                      <a:pt x="9066" y="5067"/>
                      <a:pt x="8622" y="5067"/>
                      <a:pt x="8622" y="4883"/>
                    </a:cubicBezTo>
                    <a:cubicBezTo>
                      <a:pt x="8622" y="4700"/>
                      <a:pt x="9066" y="4791"/>
                      <a:pt x="9214" y="4975"/>
                    </a:cubicBezTo>
                    <a:cubicBezTo>
                      <a:pt x="9361" y="5159"/>
                      <a:pt x="9953" y="5343"/>
                      <a:pt x="10101" y="5435"/>
                    </a:cubicBezTo>
                    <a:cubicBezTo>
                      <a:pt x="10249" y="5619"/>
                      <a:pt x="10545" y="5619"/>
                      <a:pt x="10545" y="5803"/>
                    </a:cubicBezTo>
                    <a:cubicBezTo>
                      <a:pt x="10693" y="5986"/>
                      <a:pt x="10841" y="6170"/>
                      <a:pt x="10989" y="6262"/>
                    </a:cubicBezTo>
                    <a:cubicBezTo>
                      <a:pt x="11137" y="6262"/>
                      <a:pt x="11137" y="6906"/>
                      <a:pt x="11285" y="6997"/>
                    </a:cubicBezTo>
                    <a:cubicBezTo>
                      <a:pt x="11285" y="7089"/>
                      <a:pt x="11729" y="6814"/>
                      <a:pt x="11729" y="6722"/>
                    </a:cubicBezTo>
                    <a:cubicBezTo>
                      <a:pt x="11877" y="6630"/>
                      <a:pt x="12172" y="6630"/>
                      <a:pt x="12172" y="6446"/>
                    </a:cubicBezTo>
                    <a:cubicBezTo>
                      <a:pt x="12172" y="6354"/>
                      <a:pt x="11877" y="6262"/>
                      <a:pt x="11729" y="6170"/>
                    </a:cubicBezTo>
                    <a:cubicBezTo>
                      <a:pt x="11581" y="6078"/>
                      <a:pt x="11877" y="6078"/>
                      <a:pt x="12025" y="5986"/>
                    </a:cubicBezTo>
                    <a:cubicBezTo>
                      <a:pt x="12172" y="5894"/>
                      <a:pt x="12320" y="5803"/>
                      <a:pt x="12468" y="5894"/>
                    </a:cubicBezTo>
                    <a:cubicBezTo>
                      <a:pt x="12468" y="6078"/>
                      <a:pt x="12468" y="6446"/>
                      <a:pt x="12616" y="6538"/>
                    </a:cubicBezTo>
                    <a:cubicBezTo>
                      <a:pt x="12616" y="6630"/>
                      <a:pt x="13060" y="6722"/>
                      <a:pt x="13208" y="6814"/>
                    </a:cubicBezTo>
                    <a:cubicBezTo>
                      <a:pt x="13208" y="6906"/>
                      <a:pt x="13652" y="6997"/>
                      <a:pt x="13652" y="6906"/>
                    </a:cubicBezTo>
                    <a:cubicBezTo>
                      <a:pt x="13800" y="6814"/>
                      <a:pt x="14096" y="6997"/>
                      <a:pt x="14244" y="6997"/>
                    </a:cubicBezTo>
                    <a:cubicBezTo>
                      <a:pt x="14244" y="6997"/>
                      <a:pt x="14540" y="6997"/>
                      <a:pt x="14688" y="6906"/>
                    </a:cubicBezTo>
                    <a:cubicBezTo>
                      <a:pt x="14835" y="6906"/>
                      <a:pt x="14983" y="6814"/>
                      <a:pt x="14983" y="6997"/>
                    </a:cubicBezTo>
                    <a:cubicBezTo>
                      <a:pt x="14983" y="7273"/>
                      <a:pt x="14983" y="7641"/>
                      <a:pt x="14688" y="7733"/>
                    </a:cubicBezTo>
                    <a:cubicBezTo>
                      <a:pt x="14540" y="7917"/>
                      <a:pt x="14688" y="8009"/>
                      <a:pt x="14392" y="8009"/>
                    </a:cubicBezTo>
                    <a:cubicBezTo>
                      <a:pt x="14392" y="8009"/>
                      <a:pt x="14244" y="8009"/>
                      <a:pt x="14244" y="8009"/>
                    </a:cubicBezTo>
                    <a:cubicBezTo>
                      <a:pt x="14096" y="7917"/>
                      <a:pt x="13948" y="7917"/>
                      <a:pt x="13948" y="7917"/>
                    </a:cubicBezTo>
                    <a:cubicBezTo>
                      <a:pt x="13652" y="7917"/>
                      <a:pt x="13356" y="7917"/>
                      <a:pt x="13060" y="8192"/>
                    </a:cubicBezTo>
                    <a:cubicBezTo>
                      <a:pt x="12912" y="8376"/>
                      <a:pt x="12764" y="8376"/>
                      <a:pt x="12764" y="8284"/>
                    </a:cubicBezTo>
                    <a:cubicBezTo>
                      <a:pt x="12764" y="8192"/>
                      <a:pt x="13356" y="7917"/>
                      <a:pt x="13208" y="7825"/>
                    </a:cubicBezTo>
                    <a:cubicBezTo>
                      <a:pt x="13208" y="7733"/>
                      <a:pt x="12616" y="7825"/>
                      <a:pt x="12320" y="7733"/>
                    </a:cubicBezTo>
                    <a:cubicBezTo>
                      <a:pt x="12025" y="7733"/>
                      <a:pt x="11877" y="7641"/>
                      <a:pt x="11581" y="7549"/>
                    </a:cubicBezTo>
                    <a:cubicBezTo>
                      <a:pt x="11433" y="7549"/>
                      <a:pt x="11285" y="7917"/>
                      <a:pt x="11137" y="8100"/>
                    </a:cubicBezTo>
                    <a:cubicBezTo>
                      <a:pt x="10841" y="8284"/>
                      <a:pt x="10545" y="8009"/>
                      <a:pt x="10249" y="7917"/>
                    </a:cubicBezTo>
                    <a:cubicBezTo>
                      <a:pt x="10101" y="7917"/>
                      <a:pt x="9657" y="7733"/>
                      <a:pt x="9657" y="7733"/>
                    </a:cubicBezTo>
                    <a:cubicBezTo>
                      <a:pt x="9657" y="7733"/>
                      <a:pt x="9214" y="7549"/>
                      <a:pt x="9066" y="7549"/>
                    </a:cubicBezTo>
                    <a:cubicBezTo>
                      <a:pt x="8918" y="7549"/>
                      <a:pt x="8622" y="7365"/>
                      <a:pt x="8474" y="7273"/>
                    </a:cubicBezTo>
                    <a:cubicBezTo>
                      <a:pt x="8326" y="7273"/>
                      <a:pt x="8030" y="7181"/>
                      <a:pt x="8326" y="7089"/>
                    </a:cubicBezTo>
                    <a:cubicBezTo>
                      <a:pt x="8474" y="6997"/>
                      <a:pt x="8918" y="7181"/>
                      <a:pt x="8622" y="6814"/>
                    </a:cubicBezTo>
                    <a:cubicBezTo>
                      <a:pt x="8474" y="6354"/>
                      <a:pt x="7734" y="6446"/>
                      <a:pt x="7586" y="6446"/>
                    </a:cubicBezTo>
                    <a:cubicBezTo>
                      <a:pt x="7438" y="6538"/>
                      <a:pt x="6255" y="6446"/>
                      <a:pt x="6107" y="6446"/>
                    </a:cubicBezTo>
                    <a:cubicBezTo>
                      <a:pt x="6107" y="6446"/>
                      <a:pt x="5367" y="6630"/>
                      <a:pt x="5071" y="6722"/>
                    </a:cubicBezTo>
                    <a:cubicBezTo>
                      <a:pt x="4923" y="6814"/>
                      <a:pt x="4479" y="6906"/>
                      <a:pt x="4331" y="6906"/>
                    </a:cubicBezTo>
                    <a:cubicBezTo>
                      <a:pt x="4331" y="6997"/>
                      <a:pt x="3740" y="6814"/>
                      <a:pt x="3444" y="6906"/>
                    </a:cubicBezTo>
                    <a:cubicBezTo>
                      <a:pt x="3148" y="7089"/>
                      <a:pt x="2852" y="7273"/>
                      <a:pt x="2852" y="7273"/>
                    </a:cubicBezTo>
                    <a:cubicBezTo>
                      <a:pt x="2704" y="7273"/>
                      <a:pt x="2556" y="7365"/>
                      <a:pt x="2408" y="7641"/>
                    </a:cubicBezTo>
                    <a:cubicBezTo>
                      <a:pt x="2260" y="7917"/>
                      <a:pt x="2408" y="8192"/>
                      <a:pt x="2112" y="8284"/>
                    </a:cubicBezTo>
                    <a:cubicBezTo>
                      <a:pt x="1816" y="8376"/>
                      <a:pt x="1225" y="8560"/>
                      <a:pt x="1077" y="8652"/>
                    </a:cubicBezTo>
                    <a:cubicBezTo>
                      <a:pt x="781" y="8836"/>
                      <a:pt x="633" y="9387"/>
                      <a:pt x="337" y="9663"/>
                    </a:cubicBezTo>
                    <a:cubicBezTo>
                      <a:pt x="189" y="9939"/>
                      <a:pt x="337" y="10123"/>
                      <a:pt x="485" y="10306"/>
                    </a:cubicBezTo>
                    <a:cubicBezTo>
                      <a:pt x="485" y="10490"/>
                      <a:pt x="633" y="10766"/>
                      <a:pt x="337" y="11042"/>
                    </a:cubicBezTo>
                    <a:cubicBezTo>
                      <a:pt x="41" y="11317"/>
                      <a:pt x="189" y="11409"/>
                      <a:pt x="41" y="11501"/>
                    </a:cubicBezTo>
                    <a:cubicBezTo>
                      <a:pt x="-107" y="11501"/>
                      <a:pt x="189" y="11593"/>
                      <a:pt x="189" y="11777"/>
                    </a:cubicBezTo>
                    <a:cubicBezTo>
                      <a:pt x="189" y="11961"/>
                      <a:pt x="-107" y="12145"/>
                      <a:pt x="485" y="12329"/>
                    </a:cubicBezTo>
                    <a:cubicBezTo>
                      <a:pt x="929" y="12512"/>
                      <a:pt x="1372" y="12512"/>
                      <a:pt x="1520" y="12696"/>
                    </a:cubicBezTo>
                    <a:cubicBezTo>
                      <a:pt x="1668" y="12972"/>
                      <a:pt x="2112" y="13523"/>
                      <a:pt x="2112" y="13523"/>
                    </a:cubicBezTo>
                    <a:cubicBezTo>
                      <a:pt x="2112" y="13523"/>
                      <a:pt x="2556" y="13799"/>
                      <a:pt x="2852" y="13891"/>
                    </a:cubicBezTo>
                    <a:cubicBezTo>
                      <a:pt x="3000" y="14075"/>
                      <a:pt x="3148" y="13983"/>
                      <a:pt x="3148" y="13799"/>
                    </a:cubicBezTo>
                    <a:cubicBezTo>
                      <a:pt x="3148" y="13707"/>
                      <a:pt x="3444" y="13707"/>
                      <a:pt x="3888" y="13707"/>
                    </a:cubicBezTo>
                    <a:cubicBezTo>
                      <a:pt x="4183" y="13707"/>
                      <a:pt x="4479" y="13707"/>
                      <a:pt x="4775" y="13707"/>
                    </a:cubicBezTo>
                    <a:cubicBezTo>
                      <a:pt x="5219" y="13615"/>
                      <a:pt x="5515" y="13340"/>
                      <a:pt x="5663" y="13248"/>
                    </a:cubicBezTo>
                    <a:cubicBezTo>
                      <a:pt x="5663" y="13248"/>
                      <a:pt x="6255" y="13156"/>
                      <a:pt x="6551" y="13340"/>
                    </a:cubicBezTo>
                    <a:cubicBezTo>
                      <a:pt x="6846" y="13523"/>
                      <a:pt x="6846" y="13707"/>
                      <a:pt x="6994" y="13799"/>
                    </a:cubicBezTo>
                    <a:cubicBezTo>
                      <a:pt x="7142" y="13983"/>
                      <a:pt x="7438" y="13891"/>
                      <a:pt x="7734" y="13707"/>
                    </a:cubicBezTo>
                    <a:cubicBezTo>
                      <a:pt x="7882" y="13615"/>
                      <a:pt x="7882" y="13615"/>
                      <a:pt x="8030" y="13799"/>
                    </a:cubicBezTo>
                    <a:cubicBezTo>
                      <a:pt x="8326" y="13891"/>
                      <a:pt x="8474" y="13983"/>
                      <a:pt x="8178" y="14167"/>
                    </a:cubicBezTo>
                    <a:cubicBezTo>
                      <a:pt x="8030" y="14351"/>
                      <a:pt x="8030" y="14534"/>
                      <a:pt x="7882" y="14810"/>
                    </a:cubicBezTo>
                    <a:cubicBezTo>
                      <a:pt x="7734" y="15086"/>
                      <a:pt x="8030" y="15086"/>
                      <a:pt x="8326" y="15178"/>
                    </a:cubicBezTo>
                    <a:cubicBezTo>
                      <a:pt x="8622" y="15270"/>
                      <a:pt x="8770" y="16005"/>
                      <a:pt x="8918" y="16097"/>
                    </a:cubicBezTo>
                    <a:cubicBezTo>
                      <a:pt x="9066" y="16281"/>
                      <a:pt x="8770" y="16649"/>
                      <a:pt x="8918" y="16832"/>
                    </a:cubicBezTo>
                    <a:cubicBezTo>
                      <a:pt x="9066" y="17016"/>
                      <a:pt x="9214" y="17108"/>
                      <a:pt x="8918" y="17292"/>
                    </a:cubicBezTo>
                    <a:cubicBezTo>
                      <a:pt x="8770" y="17384"/>
                      <a:pt x="8474" y="17568"/>
                      <a:pt x="8474" y="17935"/>
                    </a:cubicBezTo>
                    <a:cubicBezTo>
                      <a:pt x="8326" y="18303"/>
                      <a:pt x="8474" y="18487"/>
                      <a:pt x="8474" y="18579"/>
                    </a:cubicBezTo>
                    <a:cubicBezTo>
                      <a:pt x="8622" y="18671"/>
                      <a:pt x="8770" y="19038"/>
                      <a:pt x="8918" y="19130"/>
                    </a:cubicBezTo>
                    <a:cubicBezTo>
                      <a:pt x="9066" y="19222"/>
                      <a:pt x="9361" y="19406"/>
                      <a:pt x="9361" y="19590"/>
                    </a:cubicBezTo>
                    <a:cubicBezTo>
                      <a:pt x="9361" y="19774"/>
                      <a:pt x="8918" y="20049"/>
                      <a:pt x="9066" y="20141"/>
                    </a:cubicBezTo>
                    <a:cubicBezTo>
                      <a:pt x="9214" y="20233"/>
                      <a:pt x="9214" y="20325"/>
                      <a:pt x="9361" y="20509"/>
                    </a:cubicBezTo>
                    <a:cubicBezTo>
                      <a:pt x="9657" y="20601"/>
                      <a:pt x="9657" y="20877"/>
                      <a:pt x="9657" y="20877"/>
                    </a:cubicBezTo>
                    <a:cubicBezTo>
                      <a:pt x="9657" y="20877"/>
                      <a:pt x="9657" y="20969"/>
                      <a:pt x="9657" y="21060"/>
                    </a:cubicBezTo>
                    <a:cubicBezTo>
                      <a:pt x="9657" y="21244"/>
                      <a:pt x="9657" y="21336"/>
                      <a:pt x="9805" y="21428"/>
                    </a:cubicBezTo>
                    <a:cubicBezTo>
                      <a:pt x="10101" y="21520"/>
                      <a:pt x="10249" y="21520"/>
                      <a:pt x="10249" y="21428"/>
                    </a:cubicBezTo>
                    <a:cubicBezTo>
                      <a:pt x="10397" y="21336"/>
                      <a:pt x="10989" y="21152"/>
                      <a:pt x="11285" y="21152"/>
                    </a:cubicBezTo>
                    <a:cubicBezTo>
                      <a:pt x="11581" y="21152"/>
                      <a:pt x="11877" y="21152"/>
                      <a:pt x="12172" y="21060"/>
                    </a:cubicBezTo>
                    <a:cubicBezTo>
                      <a:pt x="12468" y="20877"/>
                      <a:pt x="13060" y="20509"/>
                      <a:pt x="13208" y="20417"/>
                    </a:cubicBezTo>
                    <a:cubicBezTo>
                      <a:pt x="13356" y="20233"/>
                      <a:pt x="13800" y="20049"/>
                      <a:pt x="13800" y="19957"/>
                    </a:cubicBezTo>
                    <a:cubicBezTo>
                      <a:pt x="13652" y="19774"/>
                      <a:pt x="13504" y="19590"/>
                      <a:pt x="13652" y="19590"/>
                    </a:cubicBezTo>
                    <a:cubicBezTo>
                      <a:pt x="13800" y="19498"/>
                      <a:pt x="14392" y="19406"/>
                      <a:pt x="14392" y="19314"/>
                    </a:cubicBezTo>
                    <a:cubicBezTo>
                      <a:pt x="14540" y="19222"/>
                      <a:pt x="14392" y="18854"/>
                      <a:pt x="14392" y="18763"/>
                    </a:cubicBezTo>
                    <a:cubicBezTo>
                      <a:pt x="14392" y="18671"/>
                      <a:pt x="14540" y="18487"/>
                      <a:pt x="14688" y="18303"/>
                    </a:cubicBezTo>
                    <a:cubicBezTo>
                      <a:pt x="14835" y="18119"/>
                      <a:pt x="15279" y="17935"/>
                      <a:pt x="15427" y="17843"/>
                    </a:cubicBezTo>
                    <a:cubicBezTo>
                      <a:pt x="15427" y="17843"/>
                      <a:pt x="15871" y="17568"/>
                      <a:pt x="15871" y="17384"/>
                    </a:cubicBezTo>
                    <a:cubicBezTo>
                      <a:pt x="16019" y="17108"/>
                      <a:pt x="15871" y="16832"/>
                      <a:pt x="16019" y="16740"/>
                    </a:cubicBezTo>
                    <a:cubicBezTo>
                      <a:pt x="16019" y="16649"/>
                      <a:pt x="16019" y="16557"/>
                      <a:pt x="15871" y="16373"/>
                    </a:cubicBezTo>
                    <a:cubicBezTo>
                      <a:pt x="15723" y="16281"/>
                      <a:pt x="15723" y="15913"/>
                      <a:pt x="15723" y="15913"/>
                    </a:cubicBezTo>
                    <a:cubicBezTo>
                      <a:pt x="15575" y="15821"/>
                      <a:pt x="15723" y="15362"/>
                      <a:pt x="15871" y="15362"/>
                    </a:cubicBezTo>
                    <a:cubicBezTo>
                      <a:pt x="16019" y="15270"/>
                      <a:pt x="16315" y="14902"/>
                      <a:pt x="16463" y="14810"/>
                    </a:cubicBezTo>
                    <a:cubicBezTo>
                      <a:pt x="16611" y="14626"/>
                      <a:pt x="17055" y="14075"/>
                      <a:pt x="17203" y="14075"/>
                    </a:cubicBezTo>
                    <a:cubicBezTo>
                      <a:pt x="17498" y="13983"/>
                      <a:pt x="17794" y="13707"/>
                      <a:pt x="17794" y="13615"/>
                    </a:cubicBezTo>
                    <a:cubicBezTo>
                      <a:pt x="17794" y="13431"/>
                      <a:pt x="18386" y="12788"/>
                      <a:pt x="18386" y="12696"/>
                    </a:cubicBezTo>
                    <a:cubicBezTo>
                      <a:pt x="18386" y="12604"/>
                      <a:pt x="18534" y="12145"/>
                      <a:pt x="18534" y="12053"/>
                    </a:cubicBezTo>
                    <a:cubicBezTo>
                      <a:pt x="18386" y="11961"/>
                      <a:pt x="17794" y="12237"/>
                      <a:pt x="17646" y="12237"/>
                    </a:cubicBezTo>
                    <a:cubicBezTo>
                      <a:pt x="17498" y="12237"/>
                      <a:pt x="17351" y="12420"/>
                      <a:pt x="17055" y="12420"/>
                    </a:cubicBezTo>
                    <a:cubicBezTo>
                      <a:pt x="16759" y="12420"/>
                      <a:pt x="16907" y="12145"/>
                      <a:pt x="16759" y="12053"/>
                    </a:cubicBezTo>
                    <a:cubicBezTo>
                      <a:pt x="16759" y="11961"/>
                      <a:pt x="16463" y="11593"/>
                      <a:pt x="16463" y="11501"/>
                    </a:cubicBezTo>
                    <a:cubicBezTo>
                      <a:pt x="16315" y="11501"/>
                      <a:pt x="16167" y="11317"/>
                      <a:pt x="16019" y="11134"/>
                    </a:cubicBezTo>
                    <a:cubicBezTo>
                      <a:pt x="15871" y="10858"/>
                      <a:pt x="15575" y="10766"/>
                      <a:pt x="15279" y="10582"/>
                    </a:cubicBezTo>
                    <a:cubicBezTo>
                      <a:pt x="15131" y="10398"/>
                      <a:pt x="15427" y="9939"/>
                      <a:pt x="15131" y="9663"/>
                    </a:cubicBezTo>
                    <a:cubicBezTo>
                      <a:pt x="14983" y="9387"/>
                      <a:pt x="14835" y="9111"/>
                      <a:pt x="14688" y="8836"/>
                    </a:cubicBezTo>
                    <a:cubicBezTo>
                      <a:pt x="14688" y="8836"/>
                      <a:pt x="14688" y="8744"/>
                      <a:pt x="14540" y="8652"/>
                    </a:cubicBezTo>
                    <a:cubicBezTo>
                      <a:pt x="14835" y="8652"/>
                      <a:pt x="15131" y="8560"/>
                      <a:pt x="15131" y="8652"/>
                    </a:cubicBezTo>
                    <a:cubicBezTo>
                      <a:pt x="15131" y="8836"/>
                      <a:pt x="15427" y="9111"/>
                      <a:pt x="15427" y="9295"/>
                    </a:cubicBezTo>
                    <a:cubicBezTo>
                      <a:pt x="15427" y="9479"/>
                      <a:pt x="15723" y="9387"/>
                      <a:pt x="15723" y="9571"/>
                    </a:cubicBezTo>
                    <a:cubicBezTo>
                      <a:pt x="15723" y="9755"/>
                      <a:pt x="15871" y="10214"/>
                      <a:pt x="16019" y="10214"/>
                    </a:cubicBezTo>
                    <a:cubicBezTo>
                      <a:pt x="16019" y="10306"/>
                      <a:pt x="16463" y="10582"/>
                      <a:pt x="16463" y="10674"/>
                    </a:cubicBezTo>
                    <a:cubicBezTo>
                      <a:pt x="16611" y="10766"/>
                      <a:pt x="16611" y="10950"/>
                      <a:pt x="16611" y="11226"/>
                    </a:cubicBezTo>
                    <a:cubicBezTo>
                      <a:pt x="16759" y="11501"/>
                      <a:pt x="16759" y="11777"/>
                      <a:pt x="16907" y="11869"/>
                    </a:cubicBezTo>
                    <a:cubicBezTo>
                      <a:pt x="17055" y="11961"/>
                      <a:pt x="17646" y="11777"/>
                      <a:pt x="17646" y="11685"/>
                    </a:cubicBezTo>
                    <a:cubicBezTo>
                      <a:pt x="17794" y="11685"/>
                      <a:pt x="18386" y="11409"/>
                      <a:pt x="18534" y="11409"/>
                    </a:cubicBezTo>
                    <a:cubicBezTo>
                      <a:pt x="18682" y="11317"/>
                      <a:pt x="18682" y="11226"/>
                      <a:pt x="18978" y="11134"/>
                    </a:cubicBezTo>
                    <a:cubicBezTo>
                      <a:pt x="19274" y="11134"/>
                      <a:pt x="19422" y="10950"/>
                      <a:pt x="19570" y="10766"/>
                    </a:cubicBezTo>
                    <a:cubicBezTo>
                      <a:pt x="19718" y="10674"/>
                      <a:pt x="19866" y="10306"/>
                      <a:pt x="20014" y="10214"/>
                    </a:cubicBezTo>
                    <a:cubicBezTo>
                      <a:pt x="20014" y="10123"/>
                      <a:pt x="20161" y="10031"/>
                      <a:pt x="20014" y="9847"/>
                    </a:cubicBezTo>
                    <a:cubicBezTo>
                      <a:pt x="20014" y="9755"/>
                      <a:pt x="19718" y="9571"/>
                      <a:pt x="19570" y="9571"/>
                    </a:cubicBezTo>
                    <a:cubicBezTo>
                      <a:pt x="19422" y="9479"/>
                      <a:pt x="19422" y="9295"/>
                      <a:pt x="19422" y="9295"/>
                    </a:cubicBezTo>
                    <a:cubicBezTo>
                      <a:pt x="19274" y="9295"/>
                      <a:pt x="19274" y="9387"/>
                      <a:pt x="19126" y="9479"/>
                    </a:cubicBezTo>
                    <a:cubicBezTo>
                      <a:pt x="18978" y="9571"/>
                      <a:pt x="18830" y="9755"/>
                      <a:pt x="18682" y="9663"/>
                    </a:cubicBezTo>
                    <a:cubicBezTo>
                      <a:pt x="18682" y="9663"/>
                      <a:pt x="18830" y="9571"/>
                      <a:pt x="18534" y="9387"/>
                    </a:cubicBezTo>
                    <a:cubicBezTo>
                      <a:pt x="18386" y="9295"/>
                      <a:pt x="18386" y="9203"/>
                      <a:pt x="18386" y="9111"/>
                    </a:cubicBezTo>
                    <a:cubicBezTo>
                      <a:pt x="18386" y="9020"/>
                      <a:pt x="17942" y="8744"/>
                      <a:pt x="17942" y="8560"/>
                    </a:cubicBezTo>
                    <a:cubicBezTo>
                      <a:pt x="17794" y="8376"/>
                      <a:pt x="18090" y="8192"/>
                      <a:pt x="18238" y="8284"/>
                    </a:cubicBezTo>
                    <a:cubicBezTo>
                      <a:pt x="18386" y="8468"/>
                      <a:pt x="18386" y="8744"/>
                      <a:pt x="18682" y="8836"/>
                    </a:cubicBezTo>
                    <a:cubicBezTo>
                      <a:pt x="18830" y="8928"/>
                      <a:pt x="18978" y="9111"/>
                      <a:pt x="19126" y="9203"/>
                    </a:cubicBezTo>
                    <a:cubicBezTo>
                      <a:pt x="19274" y="9203"/>
                      <a:pt x="19422" y="9020"/>
                      <a:pt x="19570" y="9020"/>
                    </a:cubicBezTo>
                    <a:cubicBezTo>
                      <a:pt x="19570" y="9020"/>
                      <a:pt x="19718" y="9387"/>
                      <a:pt x="19866" y="9387"/>
                    </a:cubicBezTo>
                    <a:cubicBezTo>
                      <a:pt x="20014" y="9479"/>
                      <a:pt x="20457" y="9479"/>
                      <a:pt x="20457" y="9479"/>
                    </a:cubicBezTo>
                    <a:cubicBezTo>
                      <a:pt x="20605" y="9479"/>
                      <a:pt x="20901" y="9571"/>
                      <a:pt x="20901" y="9479"/>
                    </a:cubicBezTo>
                    <a:cubicBezTo>
                      <a:pt x="20901" y="9387"/>
                      <a:pt x="21493" y="9203"/>
                      <a:pt x="21493" y="9203"/>
                    </a:cubicBezTo>
                    <a:cubicBezTo>
                      <a:pt x="21493" y="9203"/>
                      <a:pt x="21493" y="9111"/>
                      <a:pt x="21493" y="8928"/>
                    </a:cubicBezTo>
                    <a:cubicBezTo>
                      <a:pt x="20605" y="6078"/>
                      <a:pt x="18238" y="3505"/>
                      <a:pt x="15131" y="1574"/>
                    </a:cubicBezTo>
                    <a:cubicBezTo>
                      <a:pt x="14983" y="1574"/>
                      <a:pt x="14983" y="1574"/>
                      <a:pt x="14835" y="1483"/>
                    </a:cubicBezTo>
                    <a:cubicBezTo>
                      <a:pt x="14540" y="1391"/>
                      <a:pt x="14540" y="1391"/>
                      <a:pt x="14540" y="1483"/>
                    </a:cubicBezTo>
                    <a:cubicBezTo>
                      <a:pt x="14392" y="1483"/>
                      <a:pt x="14244" y="1574"/>
                      <a:pt x="14096" y="1483"/>
                    </a:cubicBezTo>
                    <a:cubicBezTo>
                      <a:pt x="14096" y="1299"/>
                      <a:pt x="14096" y="1299"/>
                      <a:pt x="13948" y="1207"/>
                    </a:cubicBezTo>
                    <a:cubicBezTo>
                      <a:pt x="13800" y="1115"/>
                      <a:pt x="13948" y="1115"/>
                      <a:pt x="14096" y="1115"/>
                    </a:cubicBezTo>
                    <a:cubicBezTo>
                      <a:pt x="14244" y="1207"/>
                      <a:pt x="14392" y="1207"/>
                      <a:pt x="14540" y="1207"/>
                    </a:cubicBezTo>
                    <a:cubicBezTo>
                      <a:pt x="13948" y="931"/>
                      <a:pt x="13504" y="655"/>
                      <a:pt x="12912" y="380"/>
                    </a:cubicBezTo>
                    <a:cubicBezTo>
                      <a:pt x="12912" y="380"/>
                      <a:pt x="12912" y="380"/>
                      <a:pt x="12912" y="380"/>
                    </a:cubicBezTo>
                    <a:cubicBezTo>
                      <a:pt x="12616" y="380"/>
                      <a:pt x="11433" y="-80"/>
                      <a:pt x="10841" y="12"/>
                    </a:cubicBezTo>
                    <a:close/>
                    <a:moveTo>
                      <a:pt x="14540" y="14534"/>
                    </a:moveTo>
                    <a:cubicBezTo>
                      <a:pt x="14688" y="14626"/>
                      <a:pt x="14392" y="15086"/>
                      <a:pt x="14096" y="15086"/>
                    </a:cubicBezTo>
                    <a:cubicBezTo>
                      <a:pt x="13948" y="15086"/>
                      <a:pt x="14096" y="14626"/>
                      <a:pt x="14096" y="14534"/>
                    </a:cubicBezTo>
                    <a:cubicBezTo>
                      <a:pt x="14244" y="14443"/>
                      <a:pt x="14540" y="14443"/>
                      <a:pt x="14540" y="14534"/>
                    </a:cubicBezTo>
                    <a:close/>
                    <a:moveTo>
                      <a:pt x="17351" y="5067"/>
                    </a:moveTo>
                    <a:cubicBezTo>
                      <a:pt x="17498" y="4975"/>
                      <a:pt x="17794" y="5159"/>
                      <a:pt x="17942" y="5067"/>
                    </a:cubicBezTo>
                    <a:cubicBezTo>
                      <a:pt x="18090" y="5067"/>
                      <a:pt x="18238" y="4975"/>
                      <a:pt x="18238" y="4883"/>
                    </a:cubicBezTo>
                    <a:cubicBezTo>
                      <a:pt x="18386" y="4883"/>
                      <a:pt x="18682" y="4975"/>
                      <a:pt x="18682" y="5067"/>
                    </a:cubicBezTo>
                    <a:cubicBezTo>
                      <a:pt x="18830" y="5159"/>
                      <a:pt x="18978" y="5343"/>
                      <a:pt x="18978" y="5435"/>
                    </a:cubicBezTo>
                    <a:cubicBezTo>
                      <a:pt x="18830" y="5435"/>
                      <a:pt x="18534" y="5435"/>
                      <a:pt x="18534" y="5343"/>
                    </a:cubicBezTo>
                    <a:cubicBezTo>
                      <a:pt x="18386" y="5251"/>
                      <a:pt x="18090" y="5343"/>
                      <a:pt x="18090" y="5527"/>
                    </a:cubicBezTo>
                    <a:cubicBezTo>
                      <a:pt x="18090" y="5711"/>
                      <a:pt x="18238" y="5619"/>
                      <a:pt x="18238" y="5619"/>
                    </a:cubicBezTo>
                    <a:cubicBezTo>
                      <a:pt x="18386" y="5711"/>
                      <a:pt x="18386" y="5803"/>
                      <a:pt x="18534" y="5986"/>
                    </a:cubicBezTo>
                    <a:cubicBezTo>
                      <a:pt x="18534" y="6078"/>
                      <a:pt x="18682" y="5986"/>
                      <a:pt x="18830" y="6078"/>
                    </a:cubicBezTo>
                    <a:cubicBezTo>
                      <a:pt x="18830" y="6170"/>
                      <a:pt x="18534" y="6262"/>
                      <a:pt x="18682" y="6354"/>
                    </a:cubicBezTo>
                    <a:cubicBezTo>
                      <a:pt x="18830" y="6538"/>
                      <a:pt x="18978" y="6906"/>
                      <a:pt x="18978" y="6997"/>
                    </a:cubicBezTo>
                    <a:cubicBezTo>
                      <a:pt x="18978" y="7089"/>
                      <a:pt x="18682" y="7089"/>
                      <a:pt x="18534" y="7089"/>
                    </a:cubicBezTo>
                    <a:cubicBezTo>
                      <a:pt x="18386" y="7089"/>
                      <a:pt x="17942" y="6906"/>
                      <a:pt x="17942" y="6906"/>
                    </a:cubicBezTo>
                    <a:cubicBezTo>
                      <a:pt x="17794" y="6814"/>
                      <a:pt x="17646" y="6446"/>
                      <a:pt x="17794" y="6446"/>
                    </a:cubicBezTo>
                    <a:cubicBezTo>
                      <a:pt x="17942" y="6446"/>
                      <a:pt x="17942" y="6446"/>
                      <a:pt x="18238" y="6262"/>
                    </a:cubicBezTo>
                    <a:cubicBezTo>
                      <a:pt x="18386" y="6170"/>
                      <a:pt x="17942" y="6078"/>
                      <a:pt x="17794" y="5986"/>
                    </a:cubicBezTo>
                    <a:cubicBezTo>
                      <a:pt x="17646" y="5986"/>
                      <a:pt x="17351" y="5619"/>
                      <a:pt x="17203" y="5435"/>
                    </a:cubicBezTo>
                    <a:cubicBezTo>
                      <a:pt x="17203" y="5343"/>
                      <a:pt x="17203" y="5159"/>
                      <a:pt x="17351" y="5067"/>
                    </a:cubicBezTo>
                    <a:close/>
                    <a:moveTo>
                      <a:pt x="13800" y="2218"/>
                    </a:moveTo>
                    <a:cubicBezTo>
                      <a:pt x="13652" y="2310"/>
                      <a:pt x="13060" y="2126"/>
                      <a:pt x="13060" y="2034"/>
                    </a:cubicBezTo>
                    <a:cubicBezTo>
                      <a:pt x="13208" y="1758"/>
                      <a:pt x="13800" y="2126"/>
                      <a:pt x="13800" y="2218"/>
                    </a:cubicBezTo>
                    <a:close/>
                    <a:moveTo>
                      <a:pt x="13356" y="4883"/>
                    </a:moveTo>
                    <a:cubicBezTo>
                      <a:pt x="13504" y="4791"/>
                      <a:pt x="13652" y="4791"/>
                      <a:pt x="13800" y="4791"/>
                    </a:cubicBezTo>
                    <a:cubicBezTo>
                      <a:pt x="13948" y="4791"/>
                      <a:pt x="14244" y="5159"/>
                      <a:pt x="14244" y="5251"/>
                    </a:cubicBezTo>
                    <a:cubicBezTo>
                      <a:pt x="14392" y="5343"/>
                      <a:pt x="14540" y="5159"/>
                      <a:pt x="14540" y="5159"/>
                    </a:cubicBezTo>
                    <a:cubicBezTo>
                      <a:pt x="14688" y="5159"/>
                      <a:pt x="14835" y="5067"/>
                      <a:pt x="14835" y="4975"/>
                    </a:cubicBezTo>
                    <a:cubicBezTo>
                      <a:pt x="14835" y="4883"/>
                      <a:pt x="14983" y="4883"/>
                      <a:pt x="15131" y="4883"/>
                    </a:cubicBezTo>
                    <a:cubicBezTo>
                      <a:pt x="15427" y="4883"/>
                      <a:pt x="15279" y="4975"/>
                      <a:pt x="15131" y="4975"/>
                    </a:cubicBezTo>
                    <a:cubicBezTo>
                      <a:pt x="14983" y="5067"/>
                      <a:pt x="14983" y="5159"/>
                      <a:pt x="15279" y="5159"/>
                    </a:cubicBezTo>
                    <a:cubicBezTo>
                      <a:pt x="15575" y="5251"/>
                      <a:pt x="15723" y="5435"/>
                      <a:pt x="16019" y="5619"/>
                    </a:cubicBezTo>
                    <a:cubicBezTo>
                      <a:pt x="16315" y="5711"/>
                      <a:pt x="16315" y="5986"/>
                      <a:pt x="16167" y="5986"/>
                    </a:cubicBezTo>
                    <a:cubicBezTo>
                      <a:pt x="16019" y="6078"/>
                      <a:pt x="15575" y="6078"/>
                      <a:pt x="15427" y="5986"/>
                    </a:cubicBezTo>
                    <a:cubicBezTo>
                      <a:pt x="15279" y="5986"/>
                      <a:pt x="14983" y="5803"/>
                      <a:pt x="14688" y="5803"/>
                    </a:cubicBezTo>
                    <a:cubicBezTo>
                      <a:pt x="14392" y="5711"/>
                      <a:pt x="14096" y="5711"/>
                      <a:pt x="13948" y="5803"/>
                    </a:cubicBezTo>
                    <a:cubicBezTo>
                      <a:pt x="13948" y="5986"/>
                      <a:pt x="13504" y="5894"/>
                      <a:pt x="13356" y="5894"/>
                    </a:cubicBezTo>
                    <a:cubicBezTo>
                      <a:pt x="13208" y="5894"/>
                      <a:pt x="13060" y="6078"/>
                      <a:pt x="12912" y="5986"/>
                    </a:cubicBezTo>
                    <a:cubicBezTo>
                      <a:pt x="12912" y="5986"/>
                      <a:pt x="13060" y="5619"/>
                      <a:pt x="12912" y="5619"/>
                    </a:cubicBezTo>
                    <a:cubicBezTo>
                      <a:pt x="12764" y="5619"/>
                      <a:pt x="12912" y="5343"/>
                      <a:pt x="13060" y="5343"/>
                    </a:cubicBezTo>
                    <a:cubicBezTo>
                      <a:pt x="13208" y="5251"/>
                      <a:pt x="13356" y="5067"/>
                      <a:pt x="13356" y="4883"/>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11" name="Shape 411"/>
              <p:cNvSpPr/>
              <p:nvPr/>
            </p:nvSpPr>
            <p:spPr>
              <a:xfrm>
                <a:off x="1683899" y="369482"/>
                <a:ext cx="17177" cy="22902"/>
              </a:xfrm>
              <a:custGeom>
                <a:avLst/>
                <a:gdLst/>
                <a:ahLst/>
                <a:cxnLst>
                  <a:cxn ang="0">
                    <a:pos x="wd2" y="hd2"/>
                  </a:cxn>
                  <a:cxn ang="5400000">
                    <a:pos x="wd2" y="hd2"/>
                  </a:cxn>
                  <a:cxn ang="10800000">
                    <a:pos x="wd2" y="hd2"/>
                  </a:cxn>
                  <a:cxn ang="16200000">
                    <a:pos x="wd2" y="hd2"/>
                  </a:cxn>
                </a:cxnLst>
                <a:rect l="0" t="0" r="r" b="b"/>
                <a:pathLst>
                  <a:path w="21600" h="21600" extrusionOk="0">
                    <a:moveTo>
                      <a:pt x="7200" y="21600"/>
                    </a:moveTo>
                    <a:cubicBezTo>
                      <a:pt x="7200" y="21600"/>
                      <a:pt x="7200" y="21600"/>
                      <a:pt x="21600" y="21600"/>
                    </a:cubicBezTo>
                    <a:cubicBezTo>
                      <a:pt x="14400" y="21600"/>
                      <a:pt x="7200" y="10800"/>
                      <a:pt x="7200" y="10800"/>
                    </a:cubicBezTo>
                    <a:cubicBezTo>
                      <a:pt x="7200" y="10800"/>
                      <a:pt x="7200" y="0"/>
                      <a:pt x="0" y="0"/>
                    </a:cubicBezTo>
                    <a:cubicBezTo>
                      <a:pt x="0" y="0"/>
                      <a:pt x="0" y="0"/>
                      <a:pt x="0" y="0"/>
                    </a:cubicBezTo>
                    <a:cubicBezTo>
                      <a:pt x="0" y="5400"/>
                      <a:pt x="0" y="5400"/>
                      <a:pt x="0" y="5400"/>
                    </a:cubicBezTo>
                    <a:cubicBezTo>
                      <a:pt x="7200" y="10800"/>
                      <a:pt x="7200" y="16200"/>
                      <a:pt x="7200" y="21600"/>
                    </a:cubicBezTo>
                    <a:close/>
                  </a:path>
                </a:pathLst>
              </a:custGeom>
              <a:solidFill>
                <a:srgbClr val="ADB5BF"/>
              </a:solidFill>
              <a:ln w="12700" cap="flat">
                <a:noFill/>
                <a:miter lim="400000"/>
              </a:ln>
              <a:effectLst/>
            </p:spPr>
            <p:txBody>
              <a:bodyPr wrap="square" lIns="45719" tIns="45719" rIns="45719" bIns="45719" numCol="1" anchor="ctr">
                <a:noAutofit/>
              </a:bodyPr>
              <a:lstStyle/>
              <a:p>
                <a:pPr algn="ctr"/>
                <a:endParaRPr/>
              </a:p>
            </p:txBody>
          </p:sp>
          <p:sp>
            <p:nvSpPr>
              <p:cNvPr id="412" name="Shape 412"/>
              <p:cNvSpPr/>
              <p:nvPr/>
            </p:nvSpPr>
            <p:spPr>
              <a:xfrm>
                <a:off x="-1" y="921347"/>
                <a:ext cx="114301" cy="11430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13" name="Shape 413"/>
              <p:cNvSpPr/>
              <p:nvPr/>
            </p:nvSpPr>
            <p:spPr>
              <a:xfrm>
                <a:off x="386927" y="-1"/>
                <a:ext cx="114301" cy="114301"/>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14" name="Shape 414"/>
              <p:cNvSpPr/>
              <p:nvPr/>
            </p:nvSpPr>
            <p:spPr>
              <a:xfrm>
                <a:off x="2118408" y="-1"/>
                <a:ext cx="114301" cy="114301"/>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sp>
          <p:nvSpPr>
            <p:cNvPr id="416" name="Shape 416"/>
            <p:cNvSpPr/>
            <p:nvPr/>
          </p:nvSpPr>
          <p:spPr>
            <a:xfrm>
              <a:off x="1247095" y="0"/>
              <a:ext cx="114301" cy="11430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17" name="Shape 417"/>
            <p:cNvSpPr/>
            <p:nvPr/>
          </p:nvSpPr>
          <p:spPr>
            <a:xfrm>
              <a:off x="2490564" y="1233058"/>
              <a:ext cx="114301" cy="114301"/>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grpSp>
      <p:grpSp>
        <p:nvGrpSpPr>
          <p:cNvPr id="462" name="Group 462"/>
          <p:cNvGrpSpPr/>
          <p:nvPr/>
        </p:nvGrpSpPr>
        <p:grpSpPr>
          <a:xfrm>
            <a:off x="232216" y="988588"/>
            <a:ext cx="8343536" cy="3105547"/>
            <a:chOff x="-342900" y="-34289"/>
            <a:chExt cx="8343535" cy="3105546"/>
          </a:xfrm>
        </p:grpSpPr>
        <p:grpSp>
          <p:nvGrpSpPr>
            <p:cNvPr id="426" name="Group 426"/>
            <p:cNvGrpSpPr/>
            <p:nvPr/>
          </p:nvGrpSpPr>
          <p:grpSpPr>
            <a:xfrm>
              <a:off x="247275" y="1078967"/>
              <a:ext cx="2776076" cy="738827"/>
              <a:chOff x="-131206" y="0"/>
              <a:chExt cx="2776074" cy="738826"/>
            </a:xfrm>
          </p:grpSpPr>
          <p:grpSp>
            <p:nvGrpSpPr>
              <p:cNvPr id="424" name="Group 424"/>
              <p:cNvGrpSpPr/>
              <p:nvPr/>
            </p:nvGrpSpPr>
            <p:grpSpPr>
              <a:xfrm>
                <a:off x="1907211" y="-1"/>
                <a:ext cx="737658" cy="738828"/>
                <a:chOff x="0" y="0"/>
                <a:chExt cx="737657" cy="738826"/>
              </a:xfrm>
            </p:grpSpPr>
            <p:sp>
              <p:nvSpPr>
                <p:cNvPr id="419" name="Shape 419"/>
                <p:cNvSpPr/>
                <p:nvPr/>
              </p:nvSpPr>
              <p:spPr>
                <a:xfrm rot="21540000">
                  <a:off x="6282" y="6271"/>
                  <a:ext cx="725093" cy="726284"/>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endParaRPr/>
                </a:p>
              </p:txBody>
            </p:sp>
            <p:grpSp>
              <p:nvGrpSpPr>
                <p:cNvPr id="423" name="Group 423"/>
                <p:cNvGrpSpPr/>
                <p:nvPr/>
              </p:nvGrpSpPr>
              <p:grpSpPr>
                <a:xfrm>
                  <a:off x="138250" y="134727"/>
                  <a:ext cx="464437" cy="470320"/>
                  <a:chOff x="0" y="0"/>
                  <a:chExt cx="464435" cy="470319"/>
                </a:xfrm>
              </p:grpSpPr>
              <p:sp>
                <p:nvSpPr>
                  <p:cNvPr id="420" name="Shape 420"/>
                  <p:cNvSpPr/>
                  <p:nvPr/>
                </p:nvSpPr>
                <p:spPr>
                  <a:xfrm rot="21540000">
                    <a:off x="53336" y="5298"/>
                    <a:ext cx="88035" cy="88035"/>
                  </a:xfrm>
                  <a:custGeom>
                    <a:avLst/>
                    <a:gdLst/>
                    <a:ahLst/>
                    <a:cxnLst>
                      <a:cxn ang="0">
                        <a:pos x="wd2" y="hd2"/>
                      </a:cxn>
                      <a:cxn ang="5400000">
                        <a:pos x="wd2" y="hd2"/>
                      </a:cxn>
                      <a:cxn ang="10800000">
                        <a:pos x="wd2" y="hd2"/>
                      </a:cxn>
                      <a:cxn ang="16200000">
                        <a:pos x="wd2" y="hd2"/>
                      </a:cxn>
                    </a:cxnLst>
                    <a:rect l="0" t="0" r="r" b="b"/>
                    <a:pathLst>
                      <a:path w="21600" h="21600" extrusionOk="0">
                        <a:moveTo>
                          <a:pt x="11051" y="21600"/>
                        </a:moveTo>
                        <a:cubicBezTo>
                          <a:pt x="17079" y="21600"/>
                          <a:pt x="21600" y="16577"/>
                          <a:pt x="21600" y="10549"/>
                        </a:cubicBezTo>
                        <a:cubicBezTo>
                          <a:pt x="21600" y="5023"/>
                          <a:pt x="17079" y="0"/>
                          <a:pt x="11051" y="0"/>
                        </a:cubicBezTo>
                        <a:cubicBezTo>
                          <a:pt x="5023" y="0"/>
                          <a:pt x="0" y="5023"/>
                          <a:pt x="0" y="10549"/>
                        </a:cubicBezTo>
                        <a:cubicBezTo>
                          <a:pt x="0" y="16577"/>
                          <a:pt x="5023" y="21600"/>
                          <a:pt x="11051" y="21600"/>
                        </a:cubicBezTo>
                        <a:close/>
                        <a:moveTo>
                          <a:pt x="11051" y="2512"/>
                        </a:moveTo>
                        <a:cubicBezTo>
                          <a:pt x="15572" y="2512"/>
                          <a:pt x="19591" y="6028"/>
                          <a:pt x="19591" y="10549"/>
                        </a:cubicBezTo>
                        <a:cubicBezTo>
                          <a:pt x="19591" y="15572"/>
                          <a:pt x="15572" y="19088"/>
                          <a:pt x="11051" y="19088"/>
                        </a:cubicBezTo>
                        <a:cubicBezTo>
                          <a:pt x="6028" y="19088"/>
                          <a:pt x="2512" y="15572"/>
                          <a:pt x="2512" y="10549"/>
                        </a:cubicBezTo>
                        <a:cubicBezTo>
                          <a:pt x="2512" y="6028"/>
                          <a:pt x="6028" y="2512"/>
                          <a:pt x="11051" y="2512"/>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21" name="Shape 421"/>
                  <p:cNvSpPr/>
                  <p:nvPr/>
                </p:nvSpPr>
                <p:spPr>
                  <a:xfrm rot="21540000">
                    <a:off x="313234" y="761"/>
                    <a:ext cx="88036" cy="88035"/>
                  </a:xfrm>
                  <a:custGeom>
                    <a:avLst/>
                    <a:gdLst/>
                    <a:ahLst/>
                    <a:cxnLst>
                      <a:cxn ang="0">
                        <a:pos x="wd2" y="hd2"/>
                      </a:cxn>
                      <a:cxn ang="5400000">
                        <a:pos x="wd2" y="hd2"/>
                      </a:cxn>
                      <a:cxn ang="10800000">
                        <a:pos x="wd2" y="hd2"/>
                      </a:cxn>
                      <a:cxn ang="16200000">
                        <a:pos x="wd2" y="hd2"/>
                      </a:cxn>
                    </a:cxnLst>
                    <a:rect l="0" t="0" r="r" b="b"/>
                    <a:pathLst>
                      <a:path w="21600" h="21600" extrusionOk="0">
                        <a:moveTo>
                          <a:pt x="11051" y="21600"/>
                        </a:moveTo>
                        <a:cubicBezTo>
                          <a:pt x="17079" y="21600"/>
                          <a:pt x="21600" y="16577"/>
                          <a:pt x="21600" y="10549"/>
                        </a:cubicBezTo>
                        <a:cubicBezTo>
                          <a:pt x="21600" y="5023"/>
                          <a:pt x="17079" y="0"/>
                          <a:pt x="11051" y="0"/>
                        </a:cubicBezTo>
                        <a:cubicBezTo>
                          <a:pt x="5023" y="0"/>
                          <a:pt x="0" y="5023"/>
                          <a:pt x="0" y="10549"/>
                        </a:cubicBezTo>
                        <a:cubicBezTo>
                          <a:pt x="0" y="16577"/>
                          <a:pt x="5023" y="21600"/>
                          <a:pt x="11051" y="21600"/>
                        </a:cubicBezTo>
                        <a:close/>
                        <a:moveTo>
                          <a:pt x="11051" y="2512"/>
                        </a:moveTo>
                        <a:cubicBezTo>
                          <a:pt x="15572" y="2512"/>
                          <a:pt x="19591" y="6028"/>
                          <a:pt x="19591" y="10549"/>
                        </a:cubicBezTo>
                        <a:cubicBezTo>
                          <a:pt x="19591" y="15572"/>
                          <a:pt x="15572" y="19088"/>
                          <a:pt x="11051" y="19088"/>
                        </a:cubicBezTo>
                        <a:cubicBezTo>
                          <a:pt x="6530" y="19088"/>
                          <a:pt x="2512" y="15572"/>
                          <a:pt x="2512" y="10549"/>
                        </a:cubicBezTo>
                        <a:cubicBezTo>
                          <a:pt x="2512" y="6028"/>
                          <a:pt x="6530" y="2512"/>
                          <a:pt x="11051" y="2512"/>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22" name="Shape 422"/>
                  <p:cNvSpPr/>
                  <p:nvPr/>
                </p:nvSpPr>
                <p:spPr>
                  <a:xfrm rot="21540000">
                    <a:off x="3152" y="101126"/>
                    <a:ext cx="458132" cy="365224"/>
                  </a:xfrm>
                  <a:custGeom>
                    <a:avLst/>
                    <a:gdLst/>
                    <a:ahLst/>
                    <a:cxnLst>
                      <a:cxn ang="0">
                        <a:pos x="wd2" y="hd2"/>
                      </a:cxn>
                      <a:cxn ang="5400000">
                        <a:pos x="wd2" y="hd2"/>
                      </a:cxn>
                      <a:cxn ang="10800000">
                        <a:pos x="wd2" y="hd2"/>
                      </a:cxn>
                      <a:cxn ang="16200000">
                        <a:pos x="wd2" y="hd2"/>
                      </a:cxn>
                    </a:cxnLst>
                    <a:rect l="0" t="0" r="r" b="b"/>
                    <a:pathLst>
                      <a:path w="21494" h="21600" extrusionOk="0">
                        <a:moveTo>
                          <a:pt x="21264" y="4854"/>
                        </a:moveTo>
                        <a:cubicBezTo>
                          <a:pt x="21264" y="4854"/>
                          <a:pt x="21264" y="4854"/>
                          <a:pt x="21264" y="4854"/>
                        </a:cubicBezTo>
                        <a:cubicBezTo>
                          <a:pt x="19632" y="1578"/>
                          <a:pt x="19632" y="1578"/>
                          <a:pt x="19632" y="1578"/>
                        </a:cubicBezTo>
                        <a:cubicBezTo>
                          <a:pt x="19056" y="485"/>
                          <a:pt x="18672" y="0"/>
                          <a:pt x="16944" y="0"/>
                        </a:cubicBezTo>
                        <a:cubicBezTo>
                          <a:pt x="16944" y="0"/>
                          <a:pt x="16944" y="0"/>
                          <a:pt x="16944" y="0"/>
                        </a:cubicBezTo>
                        <a:cubicBezTo>
                          <a:pt x="15120" y="0"/>
                          <a:pt x="14736" y="971"/>
                          <a:pt x="14448" y="1578"/>
                        </a:cubicBezTo>
                        <a:cubicBezTo>
                          <a:pt x="14448" y="1578"/>
                          <a:pt x="14448" y="1578"/>
                          <a:pt x="14448" y="1578"/>
                        </a:cubicBezTo>
                        <a:cubicBezTo>
                          <a:pt x="14064" y="2427"/>
                          <a:pt x="12912" y="4975"/>
                          <a:pt x="12720" y="5339"/>
                        </a:cubicBezTo>
                        <a:cubicBezTo>
                          <a:pt x="12528" y="5582"/>
                          <a:pt x="11376" y="6674"/>
                          <a:pt x="10704" y="7281"/>
                        </a:cubicBezTo>
                        <a:cubicBezTo>
                          <a:pt x="10224" y="6796"/>
                          <a:pt x="9360" y="5946"/>
                          <a:pt x="8784" y="5339"/>
                        </a:cubicBezTo>
                        <a:cubicBezTo>
                          <a:pt x="8592" y="4975"/>
                          <a:pt x="7344" y="2427"/>
                          <a:pt x="7056" y="1578"/>
                        </a:cubicBezTo>
                        <a:cubicBezTo>
                          <a:pt x="7056" y="1578"/>
                          <a:pt x="7056" y="1578"/>
                          <a:pt x="7056" y="1578"/>
                        </a:cubicBezTo>
                        <a:cubicBezTo>
                          <a:pt x="6768" y="971"/>
                          <a:pt x="6288" y="0"/>
                          <a:pt x="4560" y="0"/>
                        </a:cubicBezTo>
                        <a:cubicBezTo>
                          <a:pt x="4560" y="0"/>
                          <a:pt x="4560" y="0"/>
                          <a:pt x="4560" y="0"/>
                        </a:cubicBezTo>
                        <a:cubicBezTo>
                          <a:pt x="2736" y="0"/>
                          <a:pt x="2448" y="485"/>
                          <a:pt x="1776" y="1578"/>
                        </a:cubicBezTo>
                        <a:cubicBezTo>
                          <a:pt x="144" y="4854"/>
                          <a:pt x="144" y="4854"/>
                          <a:pt x="144" y="4854"/>
                        </a:cubicBezTo>
                        <a:cubicBezTo>
                          <a:pt x="144" y="4854"/>
                          <a:pt x="144" y="4854"/>
                          <a:pt x="144" y="4854"/>
                        </a:cubicBezTo>
                        <a:cubicBezTo>
                          <a:pt x="-48" y="5339"/>
                          <a:pt x="-48" y="5946"/>
                          <a:pt x="144" y="6553"/>
                        </a:cubicBezTo>
                        <a:cubicBezTo>
                          <a:pt x="1584" y="10921"/>
                          <a:pt x="1584" y="10921"/>
                          <a:pt x="1584" y="10921"/>
                        </a:cubicBezTo>
                        <a:cubicBezTo>
                          <a:pt x="1776" y="11164"/>
                          <a:pt x="1968" y="11407"/>
                          <a:pt x="2352" y="11407"/>
                        </a:cubicBezTo>
                        <a:cubicBezTo>
                          <a:pt x="2352" y="11407"/>
                          <a:pt x="2352" y="11407"/>
                          <a:pt x="2448" y="11407"/>
                        </a:cubicBezTo>
                        <a:cubicBezTo>
                          <a:pt x="2352" y="18566"/>
                          <a:pt x="2352" y="20265"/>
                          <a:pt x="2352" y="20508"/>
                        </a:cubicBezTo>
                        <a:cubicBezTo>
                          <a:pt x="2352" y="20508"/>
                          <a:pt x="2352" y="20508"/>
                          <a:pt x="2352" y="20508"/>
                        </a:cubicBezTo>
                        <a:cubicBezTo>
                          <a:pt x="2448" y="21115"/>
                          <a:pt x="2832" y="21600"/>
                          <a:pt x="3408" y="21600"/>
                        </a:cubicBezTo>
                        <a:cubicBezTo>
                          <a:pt x="3888" y="21479"/>
                          <a:pt x="4368" y="20993"/>
                          <a:pt x="4368" y="20508"/>
                        </a:cubicBezTo>
                        <a:cubicBezTo>
                          <a:pt x="4752" y="14804"/>
                          <a:pt x="4752" y="14804"/>
                          <a:pt x="4752" y="14804"/>
                        </a:cubicBezTo>
                        <a:cubicBezTo>
                          <a:pt x="5040" y="20508"/>
                          <a:pt x="5040" y="20508"/>
                          <a:pt x="5040" y="20508"/>
                        </a:cubicBezTo>
                        <a:cubicBezTo>
                          <a:pt x="5136" y="20993"/>
                          <a:pt x="5520" y="21479"/>
                          <a:pt x="6000" y="21600"/>
                        </a:cubicBezTo>
                        <a:cubicBezTo>
                          <a:pt x="6096" y="21600"/>
                          <a:pt x="6096" y="21600"/>
                          <a:pt x="6096" y="21600"/>
                        </a:cubicBezTo>
                        <a:cubicBezTo>
                          <a:pt x="6576" y="21600"/>
                          <a:pt x="6960" y="21115"/>
                          <a:pt x="7056" y="20508"/>
                        </a:cubicBezTo>
                        <a:cubicBezTo>
                          <a:pt x="7056" y="20508"/>
                          <a:pt x="7056" y="20508"/>
                          <a:pt x="7056" y="20508"/>
                        </a:cubicBezTo>
                        <a:cubicBezTo>
                          <a:pt x="7056" y="20144"/>
                          <a:pt x="6864" y="12135"/>
                          <a:pt x="6768" y="6189"/>
                        </a:cubicBezTo>
                        <a:cubicBezTo>
                          <a:pt x="7344" y="7281"/>
                          <a:pt x="7344" y="7281"/>
                          <a:pt x="7344" y="7281"/>
                        </a:cubicBezTo>
                        <a:cubicBezTo>
                          <a:pt x="7344" y="7281"/>
                          <a:pt x="7440" y="7402"/>
                          <a:pt x="7440" y="7402"/>
                        </a:cubicBezTo>
                        <a:cubicBezTo>
                          <a:pt x="10224" y="9344"/>
                          <a:pt x="10224" y="9344"/>
                          <a:pt x="10224" y="9344"/>
                        </a:cubicBezTo>
                        <a:cubicBezTo>
                          <a:pt x="10320" y="9465"/>
                          <a:pt x="10512" y="9465"/>
                          <a:pt x="10704" y="9465"/>
                        </a:cubicBezTo>
                        <a:cubicBezTo>
                          <a:pt x="10800" y="9465"/>
                          <a:pt x="10800" y="9465"/>
                          <a:pt x="10896" y="9465"/>
                        </a:cubicBezTo>
                        <a:cubicBezTo>
                          <a:pt x="10992" y="9465"/>
                          <a:pt x="11184" y="9465"/>
                          <a:pt x="11280" y="9344"/>
                        </a:cubicBezTo>
                        <a:cubicBezTo>
                          <a:pt x="14064" y="7402"/>
                          <a:pt x="14064" y="7402"/>
                          <a:pt x="14064" y="7402"/>
                        </a:cubicBezTo>
                        <a:cubicBezTo>
                          <a:pt x="14064" y="7402"/>
                          <a:pt x="14064" y="7281"/>
                          <a:pt x="14064" y="7281"/>
                        </a:cubicBezTo>
                        <a:cubicBezTo>
                          <a:pt x="14736" y="6189"/>
                          <a:pt x="14736" y="6189"/>
                          <a:pt x="14736" y="6189"/>
                        </a:cubicBezTo>
                        <a:cubicBezTo>
                          <a:pt x="14544" y="12135"/>
                          <a:pt x="14448" y="20144"/>
                          <a:pt x="14448" y="20508"/>
                        </a:cubicBezTo>
                        <a:cubicBezTo>
                          <a:pt x="14448" y="20508"/>
                          <a:pt x="14448" y="20508"/>
                          <a:pt x="14448" y="20508"/>
                        </a:cubicBezTo>
                        <a:cubicBezTo>
                          <a:pt x="14448" y="21115"/>
                          <a:pt x="14928" y="21600"/>
                          <a:pt x="15408" y="21600"/>
                        </a:cubicBezTo>
                        <a:cubicBezTo>
                          <a:pt x="15984" y="21479"/>
                          <a:pt x="16368" y="20993"/>
                          <a:pt x="16368" y="20508"/>
                        </a:cubicBezTo>
                        <a:cubicBezTo>
                          <a:pt x="16752" y="14804"/>
                          <a:pt x="16752" y="14804"/>
                          <a:pt x="16752" y="14804"/>
                        </a:cubicBezTo>
                        <a:cubicBezTo>
                          <a:pt x="17136" y="20508"/>
                          <a:pt x="17136" y="20508"/>
                          <a:pt x="17136" y="20508"/>
                        </a:cubicBezTo>
                        <a:cubicBezTo>
                          <a:pt x="17136" y="20993"/>
                          <a:pt x="17520" y="21479"/>
                          <a:pt x="18096" y="21600"/>
                        </a:cubicBezTo>
                        <a:cubicBezTo>
                          <a:pt x="18096" y="21600"/>
                          <a:pt x="18096" y="21600"/>
                          <a:pt x="18096" y="21600"/>
                        </a:cubicBezTo>
                        <a:cubicBezTo>
                          <a:pt x="18576" y="21600"/>
                          <a:pt x="19056" y="21115"/>
                          <a:pt x="19056" y="20508"/>
                        </a:cubicBezTo>
                        <a:cubicBezTo>
                          <a:pt x="19056" y="20508"/>
                          <a:pt x="19056" y="20508"/>
                          <a:pt x="19056" y="20508"/>
                        </a:cubicBezTo>
                        <a:cubicBezTo>
                          <a:pt x="19056" y="20265"/>
                          <a:pt x="19056" y="18566"/>
                          <a:pt x="19056" y="11407"/>
                        </a:cubicBezTo>
                        <a:cubicBezTo>
                          <a:pt x="19056" y="11407"/>
                          <a:pt x="19152" y="11407"/>
                          <a:pt x="19152" y="11407"/>
                        </a:cubicBezTo>
                        <a:cubicBezTo>
                          <a:pt x="19440" y="11407"/>
                          <a:pt x="19728" y="11164"/>
                          <a:pt x="19824" y="10921"/>
                        </a:cubicBezTo>
                        <a:cubicBezTo>
                          <a:pt x="21360" y="6553"/>
                          <a:pt x="21360" y="6553"/>
                          <a:pt x="21360" y="6553"/>
                        </a:cubicBezTo>
                        <a:cubicBezTo>
                          <a:pt x="21552" y="5946"/>
                          <a:pt x="21552" y="5339"/>
                          <a:pt x="21264" y="4854"/>
                        </a:cubicBezTo>
                        <a:close/>
                        <a:moveTo>
                          <a:pt x="7728" y="6917"/>
                        </a:moveTo>
                        <a:cubicBezTo>
                          <a:pt x="6768" y="5218"/>
                          <a:pt x="6768" y="5218"/>
                          <a:pt x="6768" y="5218"/>
                        </a:cubicBezTo>
                        <a:cubicBezTo>
                          <a:pt x="6768" y="4490"/>
                          <a:pt x="6672" y="3883"/>
                          <a:pt x="6672" y="3276"/>
                        </a:cubicBezTo>
                        <a:cubicBezTo>
                          <a:pt x="6672" y="3034"/>
                          <a:pt x="6576" y="2912"/>
                          <a:pt x="6480" y="2912"/>
                        </a:cubicBezTo>
                        <a:cubicBezTo>
                          <a:pt x="6480" y="2912"/>
                          <a:pt x="6480" y="2912"/>
                          <a:pt x="6480" y="2912"/>
                        </a:cubicBezTo>
                        <a:cubicBezTo>
                          <a:pt x="6384" y="2912"/>
                          <a:pt x="6288" y="3034"/>
                          <a:pt x="6288" y="3276"/>
                        </a:cubicBezTo>
                        <a:cubicBezTo>
                          <a:pt x="6288" y="3276"/>
                          <a:pt x="6288" y="4004"/>
                          <a:pt x="6288" y="5339"/>
                        </a:cubicBezTo>
                        <a:cubicBezTo>
                          <a:pt x="6288" y="5339"/>
                          <a:pt x="6288" y="5339"/>
                          <a:pt x="6288" y="5339"/>
                        </a:cubicBezTo>
                        <a:cubicBezTo>
                          <a:pt x="6288" y="7038"/>
                          <a:pt x="6384" y="9465"/>
                          <a:pt x="6384" y="11892"/>
                        </a:cubicBezTo>
                        <a:cubicBezTo>
                          <a:pt x="6480" y="14076"/>
                          <a:pt x="6480" y="16139"/>
                          <a:pt x="6576" y="17838"/>
                        </a:cubicBezTo>
                        <a:cubicBezTo>
                          <a:pt x="6576" y="18566"/>
                          <a:pt x="6576" y="19294"/>
                          <a:pt x="6576" y="19780"/>
                        </a:cubicBezTo>
                        <a:cubicBezTo>
                          <a:pt x="6576" y="20144"/>
                          <a:pt x="6576" y="20265"/>
                          <a:pt x="6576" y="20508"/>
                        </a:cubicBezTo>
                        <a:cubicBezTo>
                          <a:pt x="6576" y="20508"/>
                          <a:pt x="6576" y="20508"/>
                          <a:pt x="6576" y="20508"/>
                        </a:cubicBezTo>
                        <a:cubicBezTo>
                          <a:pt x="6576" y="20751"/>
                          <a:pt x="6384" y="20993"/>
                          <a:pt x="6096" y="20993"/>
                        </a:cubicBezTo>
                        <a:cubicBezTo>
                          <a:pt x="5808" y="20993"/>
                          <a:pt x="5520" y="20751"/>
                          <a:pt x="5520" y="20387"/>
                        </a:cubicBezTo>
                        <a:cubicBezTo>
                          <a:pt x="4944" y="11164"/>
                          <a:pt x="4944" y="11164"/>
                          <a:pt x="4944" y="11164"/>
                        </a:cubicBezTo>
                        <a:cubicBezTo>
                          <a:pt x="4944" y="11043"/>
                          <a:pt x="4848" y="10921"/>
                          <a:pt x="4752" y="10921"/>
                        </a:cubicBezTo>
                        <a:cubicBezTo>
                          <a:pt x="4560" y="10921"/>
                          <a:pt x="4464" y="11043"/>
                          <a:pt x="4464" y="11164"/>
                        </a:cubicBezTo>
                        <a:cubicBezTo>
                          <a:pt x="3888" y="20387"/>
                          <a:pt x="3888" y="20387"/>
                          <a:pt x="3888" y="20387"/>
                        </a:cubicBezTo>
                        <a:cubicBezTo>
                          <a:pt x="3888" y="20751"/>
                          <a:pt x="3696" y="20993"/>
                          <a:pt x="3408" y="20993"/>
                        </a:cubicBezTo>
                        <a:cubicBezTo>
                          <a:pt x="3120" y="20993"/>
                          <a:pt x="2832" y="20751"/>
                          <a:pt x="2832" y="20508"/>
                        </a:cubicBezTo>
                        <a:cubicBezTo>
                          <a:pt x="2832" y="20508"/>
                          <a:pt x="2832" y="20508"/>
                          <a:pt x="2832" y="20508"/>
                        </a:cubicBezTo>
                        <a:cubicBezTo>
                          <a:pt x="2832" y="20265"/>
                          <a:pt x="2832" y="20022"/>
                          <a:pt x="2832" y="19658"/>
                        </a:cubicBezTo>
                        <a:cubicBezTo>
                          <a:pt x="2832" y="19052"/>
                          <a:pt x="2832" y="18324"/>
                          <a:pt x="2832" y="17474"/>
                        </a:cubicBezTo>
                        <a:cubicBezTo>
                          <a:pt x="2832" y="15654"/>
                          <a:pt x="2832" y="13348"/>
                          <a:pt x="2928" y="11164"/>
                        </a:cubicBezTo>
                        <a:cubicBezTo>
                          <a:pt x="3120" y="10921"/>
                          <a:pt x="3216" y="10557"/>
                          <a:pt x="3120" y="10193"/>
                        </a:cubicBezTo>
                        <a:cubicBezTo>
                          <a:pt x="3120" y="10193"/>
                          <a:pt x="3120" y="10193"/>
                          <a:pt x="3120" y="10072"/>
                        </a:cubicBezTo>
                        <a:cubicBezTo>
                          <a:pt x="3120" y="10072"/>
                          <a:pt x="3024" y="9708"/>
                          <a:pt x="2928" y="9222"/>
                        </a:cubicBezTo>
                        <a:cubicBezTo>
                          <a:pt x="2928" y="6067"/>
                          <a:pt x="2928" y="4369"/>
                          <a:pt x="2928" y="4369"/>
                        </a:cubicBezTo>
                        <a:cubicBezTo>
                          <a:pt x="2928" y="4247"/>
                          <a:pt x="2832" y="4126"/>
                          <a:pt x="2736" y="4126"/>
                        </a:cubicBezTo>
                        <a:cubicBezTo>
                          <a:pt x="2640" y="4126"/>
                          <a:pt x="2544" y="4126"/>
                          <a:pt x="2544" y="4247"/>
                        </a:cubicBezTo>
                        <a:cubicBezTo>
                          <a:pt x="1584" y="5825"/>
                          <a:pt x="1584" y="5825"/>
                          <a:pt x="1584" y="5825"/>
                        </a:cubicBezTo>
                        <a:cubicBezTo>
                          <a:pt x="1584" y="5825"/>
                          <a:pt x="1584" y="5946"/>
                          <a:pt x="1584" y="6067"/>
                        </a:cubicBezTo>
                        <a:cubicBezTo>
                          <a:pt x="1584" y="6067"/>
                          <a:pt x="1872" y="7160"/>
                          <a:pt x="2160" y="8252"/>
                        </a:cubicBezTo>
                        <a:cubicBezTo>
                          <a:pt x="2256" y="8616"/>
                          <a:pt x="2352" y="8980"/>
                          <a:pt x="2448" y="9344"/>
                        </a:cubicBezTo>
                        <a:cubicBezTo>
                          <a:pt x="2448" y="9344"/>
                          <a:pt x="2448" y="9344"/>
                          <a:pt x="2448" y="9344"/>
                        </a:cubicBezTo>
                        <a:cubicBezTo>
                          <a:pt x="2448" y="9465"/>
                          <a:pt x="2544" y="9587"/>
                          <a:pt x="2544" y="9708"/>
                        </a:cubicBezTo>
                        <a:cubicBezTo>
                          <a:pt x="2640" y="9951"/>
                          <a:pt x="2640" y="10193"/>
                          <a:pt x="2736" y="10315"/>
                        </a:cubicBezTo>
                        <a:cubicBezTo>
                          <a:pt x="2736" y="10315"/>
                          <a:pt x="2736" y="10315"/>
                          <a:pt x="2736" y="10315"/>
                        </a:cubicBezTo>
                        <a:cubicBezTo>
                          <a:pt x="2736" y="10557"/>
                          <a:pt x="2640" y="10679"/>
                          <a:pt x="2448" y="10800"/>
                        </a:cubicBezTo>
                        <a:cubicBezTo>
                          <a:pt x="2256" y="10921"/>
                          <a:pt x="2064" y="10800"/>
                          <a:pt x="1968" y="10679"/>
                        </a:cubicBezTo>
                        <a:cubicBezTo>
                          <a:pt x="528" y="6310"/>
                          <a:pt x="528" y="6310"/>
                          <a:pt x="528" y="6310"/>
                        </a:cubicBezTo>
                        <a:cubicBezTo>
                          <a:pt x="432" y="5946"/>
                          <a:pt x="432" y="5461"/>
                          <a:pt x="528" y="5097"/>
                        </a:cubicBezTo>
                        <a:cubicBezTo>
                          <a:pt x="2160" y="1942"/>
                          <a:pt x="2160" y="1942"/>
                          <a:pt x="2160" y="1942"/>
                        </a:cubicBezTo>
                        <a:cubicBezTo>
                          <a:pt x="2736" y="971"/>
                          <a:pt x="2928" y="485"/>
                          <a:pt x="4560" y="485"/>
                        </a:cubicBezTo>
                        <a:cubicBezTo>
                          <a:pt x="4560" y="485"/>
                          <a:pt x="4560" y="485"/>
                          <a:pt x="4560" y="485"/>
                        </a:cubicBezTo>
                        <a:cubicBezTo>
                          <a:pt x="6096" y="485"/>
                          <a:pt x="6384" y="1335"/>
                          <a:pt x="6576" y="1820"/>
                        </a:cubicBezTo>
                        <a:cubicBezTo>
                          <a:pt x="6672" y="1820"/>
                          <a:pt x="6672" y="1820"/>
                          <a:pt x="6672" y="1820"/>
                        </a:cubicBezTo>
                        <a:cubicBezTo>
                          <a:pt x="7056" y="2670"/>
                          <a:pt x="8400" y="5703"/>
                          <a:pt x="8400" y="5703"/>
                        </a:cubicBezTo>
                        <a:cubicBezTo>
                          <a:pt x="8400" y="5703"/>
                          <a:pt x="8400" y="5703"/>
                          <a:pt x="8400" y="5703"/>
                        </a:cubicBezTo>
                        <a:cubicBezTo>
                          <a:pt x="8400" y="5703"/>
                          <a:pt x="9072" y="6310"/>
                          <a:pt x="9648" y="6917"/>
                        </a:cubicBezTo>
                        <a:cubicBezTo>
                          <a:pt x="9936" y="7281"/>
                          <a:pt x="10320" y="7524"/>
                          <a:pt x="10512" y="7766"/>
                        </a:cubicBezTo>
                        <a:cubicBezTo>
                          <a:pt x="10704" y="7888"/>
                          <a:pt x="10800" y="8009"/>
                          <a:pt x="10896" y="8130"/>
                        </a:cubicBezTo>
                        <a:cubicBezTo>
                          <a:pt x="10896" y="8130"/>
                          <a:pt x="10896" y="8130"/>
                          <a:pt x="10896" y="8130"/>
                        </a:cubicBezTo>
                        <a:cubicBezTo>
                          <a:pt x="10992" y="8252"/>
                          <a:pt x="10992" y="8494"/>
                          <a:pt x="10896" y="8737"/>
                        </a:cubicBezTo>
                        <a:cubicBezTo>
                          <a:pt x="10800" y="8858"/>
                          <a:pt x="10608" y="8980"/>
                          <a:pt x="10416" y="8858"/>
                        </a:cubicBezTo>
                        <a:lnTo>
                          <a:pt x="7728" y="6917"/>
                        </a:lnTo>
                        <a:close/>
                        <a:moveTo>
                          <a:pt x="2448" y="5218"/>
                        </a:moveTo>
                        <a:cubicBezTo>
                          <a:pt x="2448" y="5825"/>
                          <a:pt x="2448" y="6553"/>
                          <a:pt x="2448" y="7645"/>
                        </a:cubicBezTo>
                        <a:cubicBezTo>
                          <a:pt x="2352" y="7038"/>
                          <a:pt x="2160" y="6553"/>
                          <a:pt x="2064" y="6067"/>
                        </a:cubicBezTo>
                        <a:lnTo>
                          <a:pt x="2448" y="5218"/>
                        </a:lnTo>
                        <a:close/>
                        <a:moveTo>
                          <a:pt x="20976" y="6310"/>
                        </a:moveTo>
                        <a:cubicBezTo>
                          <a:pt x="19440" y="10679"/>
                          <a:pt x="19440" y="10679"/>
                          <a:pt x="19440" y="10679"/>
                        </a:cubicBezTo>
                        <a:cubicBezTo>
                          <a:pt x="19344" y="10800"/>
                          <a:pt x="19152" y="10921"/>
                          <a:pt x="18960" y="10800"/>
                        </a:cubicBezTo>
                        <a:cubicBezTo>
                          <a:pt x="18768" y="10679"/>
                          <a:pt x="18672" y="10557"/>
                          <a:pt x="18768" y="10315"/>
                        </a:cubicBezTo>
                        <a:cubicBezTo>
                          <a:pt x="18768" y="10315"/>
                          <a:pt x="18768" y="10315"/>
                          <a:pt x="18768" y="10315"/>
                        </a:cubicBezTo>
                        <a:cubicBezTo>
                          <a:pt x="18768" y="10193"/>
                          <a:pt x="18864" y="9951"/>
                          <a:pt x="18960" y="9708"/>
                        </a:cubicBezTo>
                        <a:cubicBezTo>
                          <a:pt x="18960" y="9587"/>
                          <a:pt x="18960" y="9465"/>
                          <a:pt x="18960" y="9344"/>
                        </a:cubicBezTo>
                        <a:cubicBezTo>
                          <a:pt x="18960" y="9344"/>
                          <a:pt x="18960" y="9344"/>
                          <a:pt x="18960" y="9344"/>
                        </a:cubicBezTo>
                        <a:cubicBezTo>
                          <a:pt x="19056" y="8980"/>
                          <a:pt x="19248" y="8616"/>
                          <a:pt x="19344" y="8252"/>
                        </a:cubicBezTo>
                        <a:cubicBezTo>
                          <a:pt x="19632" y="7160"/>
                          <a:pt x="19920" y="6067"/>
                          <a:pt x="19920" y="6067"/>
                        </a:cubicBezTo>
                        <a:cubicBezTo>
                          <a:pt x="19920" y="5946"/>
                          <a:pt x="19920" y="5825"/>
                          <a:pt x="19824" y="5825"/>
                        </a:cubicBezTo>
                        <a:cubicBezTo>
                          <a:pt x="18960" y="4247"/>
                          <a:pt x="18960" y="4247"/>
                          <a:pt x="18960" y="4247"/>
                        </a:cubicBezTo>
                        <a:cubicBezTo>
                          <a:pt x="18864" y="4126"/>
                          <a:pt x="18768" y="4126"/>
                          <a:pt x="18672" y="4126"/>
                        </a:cubicBezTo>
                        <a:cubicBezTo>
                          <a:pt x="18576" y="4126"/>
                          <a:pt x="18576" y="4247"/>
                          <a:pt x="18576" y="4369"/>
                        </a:cubicBezTo>
                        <a:cubicBezTo>
                          <a:pt x="18576" y="4369"/>
                          <a:pt x="18576" y="6067"/>
                          <a:pt x="18576" y="9222"/>
                        </a:cubicBezTo>
                        <a:cubicBezTo>
                          <a:pt x="18480" y="9708"/>
                          <a:pt x="18384" y="10072"/>
                          <a:pt x="18288" y="10072"/>
                        </a:cubicBezTo>
                        <a:cubicBezTo>
                          <a:pt x="18288" y="10193"/>
                          <a:pt x="18288" y="10193"/>
                          <a:pt x="18288" y="10193"/>
                        </a:cubicBezTo>
                        <a:cubicBezTo>
                          <a:pt x="18192" y="10557"/>
                          <a:pt x="18384" y="10921"/>
                          <a:pt x="18576" y="11164"/>
                        </a:cubicBezTo>
                        <a:cubicBezTo>
                          <a:pt x="18576" y="13348"/>
                          <a:pt x="18576" y="15654"/>
                          <a:pt x="18576" y="17474"/>
                        </a:cubicBezTo>
                        <a:cubicBezTo>
                          <a:pt x="18576" y="18324"/>
                          <a:pt x="18672" y="19052"/>
                          <a:pt x="18672" y="19658"/>
                        </a:cubicBezTo>
                        <a:cubicBezTo>
                          <a:pt x="18672" y="20022"/>
                          <a:pt x="18672" y="20265"/>
                          <a:pt x="18672" y="20508"/>
                        </a:cubicBezTo>
                        <a:cubicBezTo>
                          <a:pt x="18672" y="20508"/>
                          <a:pt x="18672" y="20508"/>
                          <a:pt x="18672" y="20508"/>
                        </a:cubicBezTo>
                        <a:cubicBezTo>
                          <a:pt x="18576" y="20751"/>
                          <a:pt x="18384" y="20993"/>
                          <a:pt x="18096" y="20993"/>
                        </a:cubicBezTo>
                        <a:cubicBezTo>
                          <a:pt x="17808" y="20993"/>
                          <a:pt x="17520" y="20751"/>
                          <a:pt x="17520" y="20387"/>
                        </a:cubicBezTo>
                        <a:cubicBezTo>
                          <a:pt x="16944" y="11164"/>
                          <a:pt x="16944" y="11164"/>
                          <a:pt x="16944" y="11164"/>
                        </a:cubicBezTo>
                        <a:cubicBezTo>
                          <a:pt x="16944" y="11043"/>
                          <a:pt x="16848" y="10921"/>
                          <a:pt x="16752" y="10921"/>
                        </a:cubicBezTo>
                        <a:cubicBezTo>
                          <a:pt x="16656" y="10921"/>
                          <a:pt x="16560" y="11043"/>
                          <a:pt x="16560" y="11164"/>
                        </a:cubicBezTo>
                        <a:cubicBezTo>
                          <a:pt x="15984" y="20387"/>
                          <a:pt x="15984" y="20387"/>
                          <a:pt x="15984" y="20387"/>
                        </a:cubicBezTo>
                        <a:cubicBezTo>
                          <a:pt x="15888" y="20751"/>
                          <a:pt x="15696" y="20993"/>
                          <a:pt x="15408" y="20993"/>
                        </a:cubicBezTo>
                        <a:cubicBezTo>
                          <a:pt x="15120" y="20993"/>
                          <a:pt x="14832" y="20751"/>
                          <a:pt x="14832" y="20508"/>
                        </a:cubicBezTo>
                        <a:cubicBezTo>
                          <a:pt x="14832" y="20508"/>
                          <a:pt x="14832" y="20508"/>
                          <a:pt x="14832" y="20508"/>
                        </a:cubicBezTo>
                        <a:cubicBezTo>
                          <a:pt x="14832" y="20265"/>
                          <a:pt x="14832" y="20144"/>
                          <a:pt x="14832" y="19780"/>
                        </a:cubicBezTo>
                        <a:cubicBezTo>
                          <a:pt x="14928" y="19294"/>
                          <a:pt x="14928" y="18566"/>
                          <a:pt x="14928" y="17838"/>
                        </a:cubicBezTo>
                        <a:cubicBezTo>
                          <a:pt x="14928" y="16139"/>
                          <a:pt x="15024" y="14076"/>
                          <a:pt x="15024" y="11892"/>
                        </a:cubicBezTo>
                        <a:cubicBezTo>
                          <a:pt x="15120" y="9465"/>
                          <a:pt x="15120" y="7038"/>
                          <a:pt x="15216" y="5339"/>
                        </a:cubicBezTo>
                        <a:cubicBezTo>
                          <a:pt x="15216" y="5339"/>
                          <a:pt x="15216" y="5339"/>
                          <a:pt x="15216" y="5339"/>
                        </a:cubicBezTo>
                        <a:cubicBezTo>
                          <a:pt x="15216" y="4004"/>
                          <a:pt x="15216" y="3276"/>
                          <a:pt x="15216" y="3276"/>
                        </a:cubicBezTo>
                        <a:cubicBezTo>
                          <a:pt x="15216" y="3034"/>
                          <a:pt x="15120" y="2912"/>
                          <a:pt x="15024" y="2912"/>
                        </a:cubicBezTo>
                        <a:cubicBezTo>
                          <a:pt x="15024" y="2912"/>
                          <a:pt x="15024" y="2912"/>
                          <a:pt x="15024" y="2912"/>
                        </a:cubicBezTo>
                        <a:cubicBezTo>
                          <a:pt x="14832" y="2912"/>
                          <a:pt x="14736" y="3034"/>
                          <a:pt x="14736" y="3276"/>
                        </a:cubicBezTo>
                        <a:cubicBezTo>
                          <a:pt x="14736" y="3883"/>
                          <a:pt x="14736" y="4490"/>
                          <a:pt x="14736" y="5218"/>
                        </a:cubicBezTo>
                        <a:cubicBezTo>
                          <a:pt x="13776" y="6917"/>
                          <a:pt x="13776" y="6917"/>
                          <a:pt x="13776" y="6917"/>
                        </a:cubicBezTo>
                        <a:cubicBezTo>
                          <a:pt x="11376" y="8616"/>
                          <a:pt x="11376" y="8616"/>
                          <a:pt x="11376" y="8616"/>
                        </a:cubicBezTo>
                        <a:cubicBezTo>
                          <a:pt x="11472" y="8252"/>
                          <a:pt x="11376" y="7888"/>
                          <a:pt x="11184" y="7645"/>
                        </a:cubicBezTo>
                        <a:cubicBezTo>
                          <a:pt x="11184" y="7645"/>
                          <a:pt x="11184" y="7645"/>
                          <a:pt x="11184" y="7645"/>
                        </a:cubicBezTo>
                        <a:cubicBezTo>
                          <a:pt x="11184" y="7645"/>
                          <a:pt x="11088" y="7645"/>
                          <a:pt x="11088" y="7645"/>
                        </a:cubicBezTo>
                        <a:cubicBezTo>
                          <a:pt x="11856" y="6917"/>
                          <a:pt x="13008" y="5703"/>
                          <a:pt x="13008" y="5703"/>
                        </a:cubicBezTo>
                        <a:cubicBezTo>
                          <a:pt x="13008" y="5703"/>
                          <a:pt x="13104" y="5703"/>
                          <a:pt x="13104" y="5703"/>
                        </a:cubicBezTo>
                        <a:cubicBezTo>
                          <a:pt x="13104" y="5703"/>
                          <a:pt x="14448" y="2670"/>
                          <a:pt x="14832" y="1820"/>
                        </a:cubicBezTo>
                        <a:cubicBezTo>
                          <a:pt x="14832" y="1820"/>
                          <a:pt x="14832" y="1820"/>
                          <a:pt x="14832" y="1820"/>
                        </a:cubicBezTo>
                        <a:cubicBezTo>
                          <a:pt x="15024" y="1335"/>
                          <a:pt x="15408" y="485"/>
                          <a:pt x="16944" y="485"/>
                        </a:cubicBezTo>
                        <a:cubicBezTo>
                          <a:pt x="16944" y="485"/>
                          <a:pt x="16944" y="485"/>
                          <a:pt x="16944" y="485"/>
                        </a:cubicBezTo>
                        <a:cubicBezTo>
                          <a:pt x="18576" y="485"/>
                          <a:pt x="18768" y="971"/>
                          <a:pt x="19248" y="1942"/>
                        </a:cubicBezTo>
                        <a:cubicBezTo>
                          <a:pt x="20880" y="5097"/>
                          <a:pt x="20880" y="5097"/>
                          <a:pt x="20880" y="5097"/>
                        </a:cubicBezTo>
                        <a:cubicBezTo>
                          <a:pt x="21072" y="5461"/>
                          <a:pt x="21072" y="5946"/>
                          <a:pt x="20976" y="6310"/>
                        </a:cubicBezTo>
                        <a:close/>
                        <a:moveTo>
                          <a:pt x="18960" y="5218"/>
                        </a:moveTo>
                        <a:cubicBezTo>
                          <a:pt x="19440" y="6067"/>
                          <a:pt x="19440" y="6067"/>
                          <a:pt x="19440" y="6067"/>
                        </a:cubicBezTo>
                        <a:cubicBezTo>
                          <a:pt x="19344" y="6553"/>
                          <a:pt x="19152" y="7038"/>
                          <a:pt x="18960" y="7645"/>
                        </a:cubicBezTo>
                        <a:cubicBezTo>
                          <a:pt x="18960" y="6553"/>
                          <a:pt x="18960" y="5825"/>
                          <a:pt x="18960" y="5218"/>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grpSp>
          </p:grpSp>
          <p:sp>
            <p:nvSpPr>
              <p:cNvPr id="425" name="Shape 425"/>
              <p:cNvSpPr/>
              <p:nvPr/>
            </p:nvSpPr>
            <p:spPr>
              <a:xfrm>
                <a:off x="-131207" y="211313"/>
                <a:ext cx="1968501" cy="254001"/>
              </a:xfrm>
              <a:prstGeom prst="rect">
                <a:avLst/>
              </a:prstGeom>
              <a:noFill/>
              <a:ln w="12700" cap="flat">
                <a:noFill/>
                <a:miter lim="400000"/>
              </a:ln>
              <a:effectLst/>
            </p:spPr>
            <p:txBody>
              <a:bodyPr wrap="none" lIns="0" tIns="0" rIns="0" bIns="0" numCol="1" anchor="b">
                <a:normAutofit/>
              </a:bodyPr>
              <a:lstStyle>
                <a:lvl1pPr algn="r">
                  <a:lnSpc>
                    <a:spcPct val="80000"/>
                  </a:lnSpc>
                  <a:defRPr sz="1400">
                    <a:solidFill>
                      <a:schemeClr val="accent2"/>
                    </a:solidFill>
                  </a:defRPr>
                </a:lvl1pPr>
              </a:lstStyle>
              <a:p>
                <a:r>
                  <a:t>办理新进、离职等手续。</a:t>
                </a:r>
              </a:p>
            </p:txBody>
          </p:sp>
        </p:grpSp>
        <p:grpSp>
          <p:nvGrpSpPr>
            <p:cNvPr id="436" name="Group 436"/>
            <p:cNvGrpSpPr/>
            <p:nvPr/>
          </p:nvGrpSpPr>
          <p:grpSpPr>
            <a:xfrm>
              <a:off x="4987792" y="1084049"/>
              <a:ext cx="2974780" cy="728663"/>
              <a:chOff x="0" y="0"/>
              <a:chExt cx="2974779" cy="728662"/>
            </a:xfrm>
          </p:grpSpPr>
          <p:grpSp>
            <p:nvGrpSpPr>
              <p:cNvPr id="434" name="Group 434"/>
              <p:cNvGrpSpPr/>
              <p:nvPr/>
            </p:nvGrpSpPr>
            <p:grpSpPr>
              <a:xfrm>
                <a:off x="0" y="-1"/>
                <a:ext cx="726879" cy="728664"/>
                <a:chOff x="0" y="0"/>
                <a:chExt cx="726878" cy="728662"/>
              </a:xfrm>
            </p:grpSpPr>
            <p:sp>
              <p:nvSpPr>
                <p:cNvPr id="427" name="Shape 427"/>
                <p:cNvSpPr/>
                <p:nvPr/>
              </p:nvSpPr>
              <p:spPr>
                <a:xfrm>
                  <a:off x="-1" y="-1"/>
                  <a:ext cx="726880" cy="728664"/>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endParaRPr/>
                </a:p>
              </p:txBody>
            </p:sp>
            <p:grpSp>
              <p:nvGrpSpPr>
                <p:cNvPr id="433" name="Group 433"/>
                <p:cNvGrpSpPr/>
                <p:nvPr/>
              </p:nvGrpSpPr>
              <p:grpSpPr>
                <a:xfrm>
                  <a:off x="118370" y="127292"/>
                  <a:ext cx="490722" cy="474078"/>
                  <a:chOff x="0" y="0"/>
                  <a:chExt cx="490720" cy="474076"/>
                </a:xfrm>
              </p:grpSpPr>
              <p:sp>
                <p:nvSpPr>
                  <p:cNvPr id="428" name="Shape 428"/>
                  <p:cNvSpPr/>
                  <p:nvPr/>
                </p:nvSpPr>
                <p:spPr>
                  <a:xfrm>
                    <a:off x="0" y="9575"/>
                    <a:ext cx="440064" cy="417511"/>
                  </a:xfrm>
                  <a:custGeom>
                    <a:avLst/>
                    <a:gdLst/>
                    <a:ahLst/>
                    <a:cxnLst>
                      <a:cxn ang="0">
                        <a:pos x="wd2" y="hd2"/>
                      </a:cxn>
                      <a:cxn ang="5400000">
                        <a:pos x="wd2" y="hd2"/>
                      </a:cxn>
                      <a:cxn ang="10800000">
                        <a:pos x="wd2" y="hd2"/>
                      </a:cxn>
                      <a:cxn ang="16200000">
                        <a:pos x="wd2" y="hd2"/>
                      </a:cxn>
                    </a:cxnLst>
                    <a:rect l="0" t="0" r="r" b="b"/>
                    <a:pathLst>
                      <a:path w="21566" h="21536" extrusionOk="0">
                        <a:moveTo>
                          <a:pt x="21198" y="17301"/>
                        </a:moveTo>
                        <a:cubicBezTo>
                          <a:pt x="14768" y="21007"/>
                          <a:pt x="14768" y="21007"/>
                          <a:pt x="14768" y="21007"/>
                        </a:cubicBezTo>
                        <a:cubicBezTo>
                          <a:pt x="4621" y="995"/>
                          <a:pt x="4621" y="995"/>
                          <a:pt x="4621" y="995"/>
                        </a:cubicBezTo>
                        <a:cubicBezTo>
                          <a:pt x="4320" y="571"/>
                          <a:pt x="4019" y="254"/>
                          <a:pt x="3516" y="42"/>
                        </a:cubicBezTo>
                        <a:cubicBezTo>
                          <a:pt x="3114" y="-64"/>
                          <a:pt x="2612" y="42"/>
                          <a:pt x="2210" y="254"/>
                        </a:cubicBezTo>
                        <a:cubicBezTo>
                          <a:pt x="100" y="1418"/>
                          <a:pt x="100" y="1418"/>
                          <a:pt x="100" y="1418"/>
                        </a:cubicBezTo>
                        <a:cubicBezTo>
                          <a:pt x="0" y="1524"/>
                          <a:pt x="0" y="1630"/>
                          <a:pt x="0" y="1736"/>
                        </a:cubicBezTo>
                        <a:cubicBezTo>
                          <a:pt x="100" y="1842"/>
                          <a:pt x="201" y="1948"/>
                          <a:pt x="301" y="1842"/>
                        </a:cubicBezTo>
                        <a:cubicBezTo>
                          <a:pt x="2411" y="677"/>
                          <a:pt x="2411" y="677"/>
                          <a:pt x="2411" y="677"/>
                        </a:cubicBezTo>
                        <a:cubicBezTo>
                          <a:pt x="2713" y="465"/>
                          <a:pt x="3114" y="465"/>
                          <a:pt x="3416" y="571"/>
                        </a:cubicBezTo>
                        <a:cubicBezTo>
                          <a:pt x="3717" y="677"/>
                          <a:pt x="4019" y="889"/>
                          <a:pt x="4119" y="1207"/>
                        </a:cubicBezTo>
                        <a:cubicBezTo>
                          <a:pt x="14467" y="21430"/>
                          <a:pt x="14467" y="21430"/>
                          <a:pt x="14467" y="21430"/>
                        </a:cubicBezTo>
                        <a:cubicBezTo>
                          <a:pt x="14567" y="21430"/>
                          <a:pt x="14567" y="21536"/>
                          <a:pt x="14668" y="21536"/>
                        </a:cubicBezTo>
                        <a:cubicBezTo>
                          <a:pt x="14668" y="21536"/>
                          <a:pt x="14668" y="21536"/>
                          <a:pt x="14668" y="21536"/>
                        </a:cubicBezTo>
                        <a:cubicBezTo>
                          <a:pt x="14768" y="21536"/>
                          <a:pt x="14768" y="21536"/>
                          <a:pt x="14869" y="21536"/>
                        </a:cubicBezTo>
                        <a:cubicBezTo>
                          <a:pt x="21399" y="17724"/>
                          <a:pt x="21399" y="17724"/>
                          <a:pt x="21399" y="17724"/>
                        </a:cubicBezTo>
                        <a:cubicBezTo>
                          <a:pt x="21600" y="17724"/>
                          <a:pt x="21600" y="17512"/>
                          <a:pt x="21500" y="17407"/>
                        </a:cubicBezTo>
                        <a:cubicBezTo>
                          <a:pt x="21500" y="17301"/>
                          <a:pt x="21299" y="17301"/>
                          <a:pt x="21198" y="17301"/>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29" name="Shape 429"/>
                  <p:cNvSpPr/>
                  <p:nvPr/>
                </p:nvSpPr>
                <p:spPr>
                  <a:xfrm>
                    <a:off x="201447" y="406266"/>
                    <a:ext cx="66120" cy="67811"/>
                  </a:xfrm>
                  <a:custGeom>
                    <a:avLst/>
                    <a:gdLst/>
                    <a:ahLst/>
                    <a:cxnLst>
                      <a:cxn ang="0">
                        <a:pos x="wd2" y="hd2"/>
                      </a:cxn>
                      <a:cxn ang="5400000">
                        <a:pos x="wd2" y="hd2"/>
                      </a:cxn>
                      <a:cxn ang="10800000">
                        <a:pos x="wd2" y="hd2"/>
                      </a:cxn>
                      <a:cxn ang="16200000">
                        <a:pos x="wd2" y="hd2"/>
                      </a:cxn>
                    </a:cxnLst>
                    <a:rect l="0" t="0" r="r" b="b"/>
                    <a:pathLst>
                      <a:path w="20008" h="21600" extrusionOk="0">
                        <a:moveTo>
                          <a:pt x="9729" y="0"/>
                        </a:moveTo>
                        <a:cubicBezTo>
                          <a:pt x="8494" y="0"/>
                          <a:pt x="6643" y="655"/>
                          <a:pt x="5409" y="1309"/>
                        </a:cubicBezTo>
                        <a:cubicBezTo>
                          <a:pt x="471" y="3927"/>
                          <a:pt x="-1380" y="10473"/>
                          <a:pt x="1089" y="15709"/>
                        </a:cubicBezTo>
                        <a:cubicBezTo>
                          <a:pt x="2940" y="19636"/>
                          <a:pt x="6643" y="21600"/>
                          <a:pt x="10346" y="21600"/>
                        </a:cubicBezTo>
                        <a:cubicBezTo>
                          <a:pt x="11580" y="21600"/>
                          <a:pt x="13431" y="20945"/>
                          <a:pt x="14666" y="20291"/>
                        </a:cubicBezTo>
                        <a:cubicBezTo>
                          <a:pt x="17134" y="18982"/>
                          <a:pt x="18986" y="16364"/>
                          <a:pt x="19603" y="13745"/>
                        </a:cubicBezTo>
                        <a:cubicBezTo>
                          <a:pt x="20220" y="11127"/>
                          <a:pt x="20220" y="8509"/>
                          <a:pt x="18986" y="5891"/>
                        </a:cubicBezTo>
                        <a:cubicBezTo>
                          <a:pt x="17134" y="2618"/>
                          <a:pt x="13431" y="0"/>
                          <a:pt x="9729" y="0"/>
                        </a:cubicBezTo>
                        <a:close/>
                        <a:moveTo>
                          <a:pt x="17134" y="13091"/>
                        </a:moveTo>
                        <a:cubicBezTo>
                          <a:pt x="16517" y="15055"/>
                          <a:pt x="15283" y="16364"/>
                          <a:pt x="13431" y="17673"/>
                        </a:cubicBezTo>
                        <a:cubicBezTo>
                          <a:pt x="12197" y="18327"/>
                          <a:pt x="10963" y="18327"/>
                          <a:pt x="10346" y="18327"/>
                        </a:cubicBezTo>
                        <a:cubicBezTo>
                          <a:pt x="7260" y="18327"/>
                          <a:pt x="4791" y="17018"/>
                          <a:pt x="3557" y="14400"/>
                        </a:cubicBezTo>
                        <a:cubicBezTo>
                          <a:pt x="1706" y="10473"/>
                          <a:pt x="2940" y="5891"/>
                          <a:pt x="6643" y="3927"/>
                        </a:cubicBezTo>
                        <a:cubicBezTo>
                          <a:pt x="7877" y="3273"/>
                          <a:pt x="9111" y="3273"/>
                          <a:pt x="9729" y="3273"/>
                        </a:cubicBezTo>
                        <a:cubicBezTo>
                          <a:pt x="12814" y="3273"/>
                          <a:pt x="15283" y="4582"/>
                          <a:pt x="16517" y="7200"/>
                        </a:cubicBezTo>
                        <a:cubicBezTo>
                          <a:pt x="17134" y="9164"/>
                          <a:pt x="17751" y="11127"/>
                          <a:pt x="17134" y="13091"/>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30" name="Shape 430"/>
                  <p:cNvSpPr/>
                  <p:nvPr/>
                </p:nvSpPr>
                <p:spPr>
                  <a:xfrm>
                    <a:off x="165956" y="0"/>
                    <a:ext cx="324765" cy="375931"/>
                  </a:xfrm>
                  <a:custGeom>
                    <a:avLst/>
                    <a:gdLst/>
                    <a:ahLst/>
                    <a:cxnLst>
                      <a:cxn ang="0">
                        <a:pos x="wd2" y="hd2"/>
                      </a:cxn>
                      <a:cxn ang="5400000">
                        <a:pos x="wd2" y="hd2"/>
                      </a:cxn>
                      <a:cxn ang="10800000">
                        <a:pos x="wd2" y="hd2"/>
                      </a:cxn>
                      <a:cxn ang="16200000">
                        <a:pos x="wd2" y="hd2"/>
                      </a:cxn>
                    </a:cxnLst>
                    <a:rect l="0" t="0" r="r" b="b"/>
                    <a:pathLst>
                      <a:path w="21520" h="21600" extrusionOk="0">
                        <a:moveTo>
                          <a:pt x="21464" y="15934"/>
                        </a:moveTo>
                        <a:cubicBezTo>
                          <a:pt x="11683" y="236"/>
                          <a:pt x="11683" y="236"/>
                          <a:pt x="11683" y="236"/>
                        </a:cubicBezTo>
                        <a:cubicBezTo>
                          <a:pt x="11683" y="118"/>
                          <a:pt x="11547" y="118"/>
                          <a:pt x="11411" y="0"/>
                        </a:cubicBezTo>
                        <a:cubicBezTo>
                          <a:pt x="11411" y="0"/>
                          <a:pt x="11275" y="0"/>
                          <a:pt x="11275" y="118"/>
                        </a:cubicBezTo>
                        <a:cubicBezTo>
                          <a:pt x="136" y="5311"/>
                          <a:pt x="136" y="5311"/>
                          <a:pt x="136" y="5311"/>
                        </a:cubicBezTo>
                        <a:cubicBezTo>
                          <a:pt x="0" y="5311"/>
                          <a:pt x="0" y="5548"/>
                          <a:pt x="0" y="5666"/>
                        </a:cubicBezTo>
                        <a:cubicBezTo>
                          <a:pt x="9781" y="21364"/>
                          <a:pt x="9781" y="21364"/>
                          <a:pt x="9781" y="21364"/>
                        </a:cubicBezTo>
                        <a:cubicBezTo>
                          <a:pt x="9917" y="21482"/>
                          <a:pt x="9917" y="21482"/>
                          <a:pt x="10053" y="21600"/>
                        </a:cubicBezTo>
                        <a:cubicBezTo>
                          <a:pt x="10053" y="21600"/>
                          <a:pt x="10053" y="21600"/>
                          <a:pt x="10053" y="21600"/>
                        </a:cubicBezTo>
                        <a:cubicBezTo>
                          <a:pt x="10189" y="21600"/>
                          <a:pt x="10189" y="21600"/>
                          <a:pt x="10325" y="21482"/>
                        </a:cubicBezTo>
                        <a:cubicBezTo>
                          <a:pt x="21328" y="16289"/>
                          <a:pt x="21328" y="16289"/>
                          <a:pt x="21328" y="16289"/>
                        </a:cubicBezTo>
                        <a:cubicBezTo>
                          <a:pt x="21464" y="16289"/>
                          <a:pt x="21600" y="16052"/>
                          <a:pt x="21464" y="15934"/>
                        </a:cubicBezTo>
                        <a:close/>
                        <a:moveTo>
                          <a:pt x="11275" y="708"/>
                        </a:moveTo>
                        <a:cubicBezTo>
                          <a:pt x="15894" y="8144"/>
                          <a:pt x="15894" y="8144"/>
                          <a:pt x="15894" y="8144"/>
                        </a:cubicBezTo>
                        <a:cubicBezTo>
                          <a:pt x="5298" y="12984"/>
                          <a:pt x="5298" y="12984"/>
                          <a:pt x="5298" y="12984"/>
                        </a:cubicBezTo>
                        <a:cubicBezTo>
                          <a:pt x="815" y="5666"/>
                          <a:pt x="815" y="5666"/>
                          <a:pt x="815" y="5666"/>
                        </a:cubicBezTo>
                        <a:lnTo>
                          <a:pt x="11275" y="708"/>
                        </a:lnTo>
                        <a:close/>
                        <a:moveTo>
                          <a:pt x="10189" y="20892"/>
                        </a:moveTo>
                        <a:cubicBezTo>
                          <a:pt x="5706" y="13456"/>
                          <a:pt x="5706" y="13456"/>
                          <a:pt x="5706" y="13456"/>
                        </a:cubicBezTo>
                        <a:cubicBezTo>
                          <a:pt x="16166" y="8616"/>
                          <a:pt x="16166" y="8616"/>
                          <a:pt x="16166" y="8616"/>
                        </a:cubicBezTo>
                        <a:cubicBezTo>
                          <a:pt x="20785" y="15934"/>
                          <a:pt x="20785" y="15934"/>
                          <a:pt x="20785" y="15934"/>
                        </a:cubicBezTo>
                        <a:lnTo>
                          <a:pt x="10189" y="20892"/>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31" name="Shape 431"/>
                  <p:cNvSpPr/>
                  <p:nvPr/>
                </p:nvSpPr>
                <p:spPr>
                  <a:xfrm>
                    <a:off x="230305" y="61861"/>
                    <a:ext cx="87333" cy="51156"/>
                  </a:xfrm>
                  <a:custGeom>
                    <a:avLst/>
                    <a:gdLst/>
                    <a:ahLst/>
                    <a:cxnLst>
                      <a:cxn ang="0">
                        <a:pos x="wd2" y="hd2"/>
                      </a:cxn>
                      <a:cxn ang="5400000">
                        <a:pos x="wd2" y="hd2"/>
                      </a:cxn>
                      <a:cxn ang="10800000">
                        <a:pos x="wd2" y="hd2"/>
                      </a:cxn>
                      <a:cxn ang="16200000">
                        <a:pos x="wd2" y="hd2"/>
                      </a:cxn>
                    </a:cxnLst>
                    <a:rect l="0" t="0" r="r" b="b"/>
                    <a:pathLst>
                      <a:path w="21428" h="21600" extrusionOk="0">
                        <a:moveTo>
                          <a:pt x="20926" y="3456"/>
                        </a:moveTo>
                        <a:cubicBezTo>
                          <a:pt x="21428" y="3456"/>
                          <a:pt x="21428" y="1728"/>
                          <a:pt x="21428" y="864"/>
                        </a:cubicBezTo>
                        <a:cubicBezTo>
                          <a:pt x="20926" y="0"/>
                          <a:pt x="20423" y="0"/>
                          <a:pt x="19921" y="0"/>
                        </a:cubicBezTo>
                        <a:cubicBezTo>
                          <a:pt x="833" y="18144"/>
                          <a:pt x="833" y="18144"/>
                          <a:pt x="833" y="18144"/>
                        </a:cubicBezTo>
                        <a:cubicBezTo>
                          <a:pt x="-172" y="18144"/>
                          <a:pt x="-172" y="19872"/>
                          <a:pt x="330" y="20736"/>
                        </a:cubicBezTo>
                        <a:cubicBezTo>
                          <a:pt x="330" y="21600"/>
                          <a:pt x="833" y="21600"/>
                          <a:pt x="1335" y="21600"/>
                        </a:cubicBezTo>
                        <a:cubicBezTo>
                          <a:pt x="1335" y="21600"/>
                          <a:pt x="1335" y="21600"/>
                          <a:pt x="1837" y="21600"/>
                        </a:cubicBezTo>
                        <a:lnTo>
                          <a:pt x="20926" y="3456"/>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32" name="Shape 432"/>
                  <p:cNvSpPr/>
                  <p:nvPr/>
                </p:nvSpPr>
                <p:spPr>
                  <a:xfrm>
                    <a:off x="303361" y="196887"/>
                    <a:ext cx="88035" cy="51751"/>
                  </a:xfrm>
                  <a:custGeom>
                    <a:avLst/>
                    <a:gdLst/>
                    <a:ahLst/>
                    <a:cxnLst>
                      <a:cxn ang="0">
                        <a:pos x="wd2" y="hd2"/>
                      </a:cxn>
                      <a:cxn ang="5400000">
                        <a:pos x="wd2" y="hd2"/>
                      </a:cxn>
                      <a:cxn ang="10800000">
                        <a:pos x="wd2" y="hd2"/>
                      </a:cxn>
                      <a:cxn ang="16200000">
                        <a:pos x="wd2" y="hd2"/>
                      </a:cxn>
                    </a:cxnLst>
                    <a:rect l="0" t="0" r="r" b="b"/>
                    <a:pathLst>
                      <a:path w="21600" h="21600" extrusionOk="0">
                        <a:moveTo>
                          <a:pt x="21600" y="864"/>
                        </a:moveTo>
                        <a:cubicBezTo>
                          <a:pt x="21098" y="0"/>
                          <a:pt x="20595" y="0"/>
                          <a:pt x="19591" y="0"/>
                        </a:cubicBezTo>
                        <a:cubicBezTo>
                          <a:pt x="502" y="18144"/>
                          <a:pt x="502" y="18144"/>
                          <a:pt x="502" y="18144"/>
                        </a:cubicBezTo>
                        <a:cubicBezTo>
                          <a:pt x="0" y="19008"/>
                          <a:pt x="0" y="19872"/>
                          <a:pt x="0" y="20736"/>
                        </a:cubicBezTo>
                        <a:cubicBezTo>
                          <a:pt x="502" y="21600"/>
                          <a:pt x="1005" y="21600"/>
                          <a:pt x="1005" y="21600"/>
                        </a:cubicBezTo>
                        <a:cubicBezTo>
                          <a:pt x="1507" y="21600"/>
                          <a:pt x="1507" y="21600"/>
                          <a:pt x="1507" y="21600"/>
                        </a:cubicBezTo>
                        <a:cubicBezTo>
                          <a:pt x="21098" y="3456"/>
                          <a:pt x="21098" y="3456"/>
                          <a:pt x="21098" y="3456"/>
                        </a:cubicBezTo>
                        <a:cubicBezTo>
                          <a:pt x="21600" y="3456"/>
                          <a:pt x="21600" y="1728"/>
                          <a:pt x="21600" y="864"/>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grpSp>
          </p:grpSp>
          <p:sp>
            <p:nvSpPr>
              <p:cNvPr id="435" name="Shape 435"/>
              <p:cNvSpPr/>
              <p:nvPr/>
            </p:nvSpPr>
            <p:spPr>
              <a:xfrm>
                <a:off x="828479" y="224689"/>
                <a:ext cx="2146301" cy="254001"/>
              </a:xfrm>
              <a:prstGeom prst="rect">
                <a:avLst/>
              </a:prstGeom>
              <a:noFill/>
              <a:ln w="12700" cap="flat">
                <a:noFill/>
                <a:miter lim="400000"/>
              </a:ln>
              <a:effectLst/>
            </p:spPr>
            <p:txBody>
              <a:bodyPr wrap="none" lIns="0" tIns="0" rIns="0" bIns="0" numCol="1" anchor="b">
                <a:normAutofit/>
              </a:bodyPr>
              <a:lstStyle>
                <a:lvl1pPr>
                  <a:lnSpc>
                    <a:spcPct val="80000"/>
                  </a:lnSpc>
                  <a:defRPr sz="1400">
                    <a:solidFill>
                      <a:schemeClr val="accent2"/>
                    </a:solidFill>
                  </a:defRPr>
                </a:lvl1pPr>
              </a:lstStyle>
              <a:p>
                <a:r>
                  <a:t>对离职人员办理离厂手续。</a:t>
                </a:r>
              </a:p>
            </p:txBody>
          </p:sp>
        </p:grpSp>
        <p:grpSp>
          <p:nvGrpSpPr>
            <p:cNvPr id="442" name="Group 442"/>
            <p:cNvGrpSpPr/>
            <p:nvPr/>
          </p:nvGrpSpPr>
          <p:grpSpPr>
            <a:xfrm>
              <a:off x="-342901" y="2369978"/>
              <a:ext cx="2860677" cy="676277"/>
              <a:chOff x="-270905" y="15323"/>
              <a:chExt cx="2860676" cy="676276"/>
            </a:xfrm>
          </p:grpSpPr>
          <p:grpSp>
            <p:nvGrpSpPr>
              <p:cNvPr id="440" name="Group 440"/>
              <p:cNvGrpSpPr/>
              <p:nvPr/>
            </p:nvGrpSpPr>
            <p:grpSpPr>
              <a:xfrm>
                <a:off x="1913494" y="15323"/>
                <a:ext cx="676277" cy="676277"/>
                <a:chOff x="0" y="0"/>
                <a:chExt cx="676276" cy="676276"/>
              </a:xfrm>
            </p:grpSpPr>
            <p:sp>
              <p:nvSpPr>
                <p:cNvPr id="437" name="Shape 437"/>
                <p:cNvSpPr/>
                <p:nvPr/>
              </p:nvSpPr>
              <p:spPr>
                <a:xfrm>
                  <a:off x="-1" y="-1"/>
                  <a:ext cx="676278" cy="676278"/>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endParaRPr/>
                </a:p>
              </p:txBody>
            </p:sp>
            <p:sp>
              <p:nvSpPr>
                <p:cNvPr id="438" name="Shape 438"/>
                <p:cNvSpPr/>
                <p:nvPr/>
              </p:nvSpPr>
              <p:spPr>
                <a:xfrm>
                  <a:off x="203200" y="128587"/>
                  <a:ext cx="95250" cy="419101"/>
                </a:xfrm>
                <a:custGeom>
                  <a:avLst/>
                  <a:gdLst/>
                  <a:ahLst/>
                  <a:cxnLst>
                    <a:cxn ang="0">
                      <a:pos x="wd2" y="hd2"/>
                    </a:cxn>
                    <a:cxn ang="5400000">
                      <a:pos x="wd2" y="hd2"/>
                    </a:cxn>
                    <a:cxn ang="10800000">
                      <a:pos x="wd2" y="hd2"/>
                    </a:cxn>
                    <a:cxn ang="16200000">
                      <a:pos x="wd2" y="hd2"/>
                    </a:cxn>
                  </a:cxnLst>
                  <a:rect l="0" t="0" r="r" b="b"/>
                  <a:pathLst>
                    <a:path w="21600" h="21600" extrusionOk="0">
                      <a:moveTo>
                        <a:pt x="21600" y="16985"/>
                      </a:moveTo>
                      <a:cubicBezTo>
                        <a:pt x="21600" y="16985"/>
                        <a:pt x="21600" y="16985"/>
                        <a:pt x="21600" y="16985"/>
                      </a:cubicBezTo>
                      <a:cubicBezTo>
                        <a:pt x="21600" y="1375"/>
                        <a:pt x="21600" y="1375"/>
                        <a:pt x="21600" y="1375"/>
                      </a:cubicBezTo>
                      <a:cubicBezTo>
                        <a:pt x="21600" y="589"/>
                        <a:pt x="19008" y="0"/>
                        <a:pt x="15552" y="0"/>
                      </a:cubicBezTo>
                      <a:cubicBezTo>
                        <a:pt x="5616" y="0"/>
                        <a:pt x="5616" y="0"/>
                        <a:pt x="5616" y="0"/>
                      </a:cubicBezTo>
                      <a:cubicBezTo>
                        <a:pt x="2592" y="0"/>
                        <a:pt x="0" y="589"/>
                        <a:pt x="0" y="1375"/>
                      </a:cubicBezTo>
                      <a:cubicBezTo>
                        <a:pt x="0" y="16985"/>
                        <a:pt x="0" y="16985"/>
                        <a:pt x="0" y="16985"/>
                      </a:cubicBezTo>
                      <a:cubicBezTo>
                        <a:pt x="0" y="16985"/>
                        <a:pt x="0" y="16985"/>
                        <a:pt x="0" y="16985"/>
                      </a:cubicBezTo>
                      <a:cubicBezTo>
                        <a:pt x="0" y="16985"/>
                        <a:pt x="0" y="16985"/>
                        <a:pt x="0" y="16985"/>
                      </a:cubicBezTo>
                      <a:cubicBezTo>
                        <a:pt x="0" y="16985"/>
                        <a:pt x="0" y="16985"/>
                        <a:pt x="0" y="16985"/>
                      </a:cubicBezTo>
                      <a:cubicBezTo>
                        <a:pt x="0" y="17084"/>
                        <a:pt x="0" y="17084"/>
                        <a:pt x="0" y="17084"/>
                      </a:cubicBezTo>
                      <a:cubicBezTo>
                        <a:pt x="0" y="17084"/>
                        <a:pt x="0" y="17084"/>
                        <a:pt x="0" y="17084"/>
                      </a:cubicBezTo>
                      <a:cubicBezTo>
                        <a:pt x="0" y="17084"/>
                        <a:pt x="0" y="17084"/>
                        <a:pt x="0" y="17084"/>
                      </a:cubicBezTo>
                      <a:cubicBezTo>
                        <a:pt x="0" y="17084"/>
                        <a:pt x="0" y="17084"/>
                        <a:pt x="0" y="17084"/>
                      </a:cubicBezTo>
                      <a:cubicBezTo>
                        <a:pt x="9936" y="21404"/>
                        <a:pt x="9936" y="21404"/>
                        <a:pt x="9936" y="21404"/>
                      </a:cubicBezTo>
                      <a:cubicBezTo>
                        <a:pt x="9936" y="21502"/>
                        <a:pt x="10368" y="21600"/>
                        <a:pt x="10800" y="21600"/>
                      </a:cubicBezTo>
                      <a:cubicBezTo>
                        <a:pt x="11232" y="21600"/>
                        <a:pt x="11664" y="21502"/>
                        <a:pt x="11664" y="21404"/>
                      </a:cubicBezTo>
                      <a:cubicBezTo>
                        <a:pt x="21600" y="17084"/>
                        <a:pt x="21600" y="17084"/>
                        <a:pt x="21600" y="17084"/>
                      </a:cubicBezTo>
                      <a:cubicBezTo>
                        <a:pt x="21600" y="17084"/>
                        <a:pt x="21600" y="17084"/>
                        <a:pt x="21600" y="17084"/>
                      </a:cubicBezTo>
                      <a:cubicBezTo>
                        <a:pt x="21600" y="17084"/>
                        <a:pt x="21600" y="17084"/>
                        <a:pt x="21600" y="17084"/>
                      </a:cubicBezTo>
                      <a:cubicBezTo>
                        <a:pt x="21600" y="17084"/>
                        <a:pt x="21600" y="17084"/>
                        <a:pt x="21600" y="17084"/>
                      </a:cubicBezTo>
                      <a:cubicBezTo>
                        <a:pt x="21600" y="17084"/>
                        <a:pt x="21600" y="17084"/>
                        <a:pt x="21600" y="17084"/>
                      </a:cubicBezTo>
                      <a:cubicBezTo>
                        <a:pt x="21600" y="17084"/>
                        <a:pt x="21600" y="17084"/>
                        <a:pt x="21600" y="16985"/>
                      </a:cubicBezTo>
                      <a:close/>
                      <a:moveTo>
                        <a:pt x="13392" y="19735"/>
                      </a:moveTo>
                      <a:cubicBezTo>
                        <a:pt x="8208" y="19735"/>
                        <a:pt x="8208" y="19735"/>
                        <a:pt x="8208" y="19735"/>
                      </a:cubicBezTo>
                      <a:cubicBezTo>
                        <a:pt x="3024" y="17378"/>
                        <a:pt x="3024" y="17378"/>
                        <a:pt x="3024" y="17378"/>
                      </a:cubicBezTo>
                      <a:cubicBezTo>
                        <a:pt x="3456" y="17378"/>
                        <a:pt x="3888" y="17378"/>
                        <a:pt x="4752" y="17378"/>
                      </a:cubicBezTo>
                      <a:cubicBezTo>
                        <a:pt x="5616" y="17378"/>
                        <a:pt x="6048" y="17378"/>
                        <a:pt x="6912" y="17378"/>
                      </a:cubicBezTo>
                      <a:cubicBezTo>
                        <a:pt x="6912" y="17378"/>
                        <a:pt x="6912" y="17378"/>
                        <a:pt x="7344" y="17378"/>
                      </a:cubicBezTo>
                      <a:cubicBezTo>
                        <a:pt x="7344" y="17378"/>
                        <a:pt x="7344" y="17378"/>
                        <a:pt x="7776" y="17378"/>
                      </a:cubicBezTo>
                      <a:cubicBezTo>
                        <a:pt x="8640" y="17280"/>
                        <a:pt x="9504" y="17280"/>
                        <a:pt x="10368" y="17280"/>
                      </a:cubicBezTo>
                      <a:cubicBezTo>
                        <a:pt x="13392" y="17084"/>
                        <a:pt x="16416" y="16985"/>
                        <a:pt x="19008" y="17182"/>
                      </a:cubicBezTo>
                      <a:lnTo>
                        <a:pt x="13392" y="19735"/>
                      </a:lnTo>
                      <a:close/>
                      <a:moveTo>
                        <a:pt x="19440" y="5204"/>
                      </a:moveTo>
                      <a:cubicBezTo>
                        <a:pt x="1728" y="5204"/>
                        <a:pt x="1728" y="5204"/>
                        <a:pt x="1728" y="5204"/>
                      </a:cubicBezTo>
                      <a:cubicBezTo>
                        <a:pt x="1728" y="3338"/>
                        <a:pt x="1728" y="3338"/>
                        <a:pt x="1728" y="3338"/>
                      </a:cubicBezTo>
                      <a:cubicBezTo>
                        <a:pt x="19440" y="3338"/>
                        <a:pt x="19440" y="3338"/>
                        <a:pt x="19440" y="3338"/>
                      </a:cubicBezTo>
                      <a:lnTo>
                        <a:pt x="19440" y="5204"/>
                      </a:lnTo>
                      <a:close/>
                      <a:moveTo>
                        <a:pt x="9936" y="16789"/>
                      </a:moveTo>
                      <a:cubicBezTo>
                        <a:pt x="9504" y="16789"/>
                        <a:pt x="8640" y="16887"/>
                        <a:pt x="8208" y="16887"/>
                      </a:cubicBezTo>
                      <a:cubicBezTo>
                        <a:pt x="8208" y="5695"/>
                        <a:pt x="8208" y="5695"/>
                        <a:pt x="8208" y="5695"/>
                      </a:cubicBezTo>
                      <a:cubicBezTo>
                        <a:pt x="13392" y="5695"/>
                        <a:pt x="13392" y="5695"/>
                        <a:pt x="13392" y="5695"/>
                      </a:cubicBezTo>
                      <a:cubicBezTo>
                        <a:pt x="13392" y="16593"/>
                        <a:pt x="13392" y="16593"/>
                        <a:pt x="13392" y="16593"/>
                      </a:cubicBezTo>
                      <a:cubicBezTo>
                        <a:pt x="12096" y="16691"/>
                        <a:pt x="11232" y="16691"/>
                        <a:pt x="9936" y="16789"/>
                      </a:cubicBezTo>
                      <a:close/>
                      <a:moveTo>
                        <a:pt x="1728" y="16887"/>
                      </a:moveTo>
                      <a:cubicBezTo>
                        <a:pt x="1728" y="5695"/>
                        <a:pt x="1728" y="5695"/>
                        <a:pt x="1728" y="5695"/>
                      </a:cubicBezTo>
                      <a:cubicBezTo>
                        <a:pt x="6048" y="5695"/>
                        <a:pt x="6048" y="5695"/>
                        <a:pt x="6048" y="5695"/>
                      </a:cubicBezTo>
                      <a:cubicBezTo>
                        <a:pt x="6048" y="16985"/>
                        <a:pt x="6048" y="16985"/>
                        <a:pt x="6048" y="16985"/>
                      </a:cubicBezTo>
                      <a:cubicBezTo>
                        <a:pt x="4752" y="16985"/>
                        <a:pt x="3024" y="16985"/>
                        <a:pt x="1728" y="16887"/>
                      </a:cubicBezTo>
                      <a:close/>
                      <a:moveTo>
                        <a:pt x="15552" y="16593"/>
                      </a:moveTo>
                      <a:cubicBezTo>
                        <a:pt x="15552" y="5695"/>
                        <a:pt x="15552" y="5695"/>
                        <a:pt x="15552" y="5695"/>
                      </a:cubicBezTo>
                      <a:cubicBezTo>
                        <a:pt x="19440" y="5695"/>
                        <a:pt x="19440" y="5695"/>
                        <a:pt x="19440" y="5695"/>
                      </a:cubicBezTo>
                      <a:cubicBezTo>
                        <a:pt x="19440" y="16691"/>
                        <a:pt x="19440" y="16691"/>
                        <a:pt x="19440" y="16691"/>
                      </a:cubicBezTo>
                      <a:cubicBezTo>
                        <a:pt x="18144" y="16593"/>
                        <a:pt x="16848" y="16593"/>
                        <a:pt x="15552" y="16593"/>
                      </a:cubicBezTo>
                      <a:close/>
                      <a:moveTo>
                        <a:pt x="5616" y="491"/>
                      </a:moveTo>
                      <a:cubicBezTo>
                        <a:pt x="15552" y="491"/>
                        <a:pt x="15552" y="491"/>
                        <a:pt x="15552" y="491"/>
                      </a:cubicBezTo>
                      <a:cubicBezTo>
                        <a:pt x="17712" y="491"/>
                        <a:pt x="19440" y="884"/>
                        <a:pt x="19440" y="1375"/>
                      </a:cubicBezTo>
                      <a:cubicBezTo>
                        <a:pt x="19440" y="2847"/>
                        <a:pt x="19440" y="2847"/>
                        <a:pt x="19440" y="2847"/>
                      </a:cubicBezTo>
                      <a:cubicBezTo>
                        <a:pt x="1728" y="2847"/>
                        <a:pt x="1728" y="2847"/>
                        <a:pt x="1728" y="2847"/>
                      </a:cubicBezTo>
                      <a:cubicBezTo>
                        <a:pt x="1728" y="1375"/>
                        <a:pt x="1728" y="1375"/>
                        <a:pt x="1728" y="1375"/>
                      </a:cubicBezTo>
                      <a:cubicBezTo>
                        <a:pt x="1728" y="884"/>
                        <a:pt x="3456" y="491"/>
                        <a:pt x="5616" y="491"/>
                      </a:cubicBezTo>
                      <a:close/>
                      <a:moveTo>
                        <a:pt x="9504" y="20225"/>
                      </a:moveTo>
                      <a:cubicBezTo>
                        <a:pt x="12096" y="20225"/>
                        <a:pt x="12096" y="20225"/>
                        <a:pt x="12096" y="20225"/>
                      </a:cubicBezTo>
                      <a:cubicBezTo>
                        <a:pt x="10800" y="20815"/>
                        <a:pt x="10800" y="20815"/>
                        <a:pt x="10800" y="20815"/>
                      </a:cubicBezTo>
                      <a:lnTo>
                        <a:pt x="9504" y="20225"/>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39" name="Shape 439"/>
                <p:cNvSpPr/>
                <p:nvPr/>
              </p:nvSpPr>
              <p:spPr>
                <a:xfrm>
                  <a:off x="350837" y="128587"/>
                  <a:ext cx="122238" cy="419101"/>
                </a:xfrm>
                <a:custGeom>
                  <a:avLst/>
                  <a:gdLst/>
                  <a:ahLst/>
                  <a:cxnLst>
                    <a:cxn ang="0">
                      <a:pos x="wd2" y="hd2"/>
                    </a:cxn>
                    <a:cxn ang="5400000">
                      <a:pos x="wd2" y="hd2"/>
                    </a:cxn>
                    <a:cxn ang="10800000">
                      <a:pos x="wd2" y="hd2"/>
                    </a:cxn>
                    <a:cxn ang="16200000">
                      <a:pos x="wd2" y="hd2"/>
                    </a:cxn>
                  </a:cxnLst>
                  <a:rect l="0" t="0" r="r" b="b"/>
                  <a:pathLst>
                    <a:path w="21600" h="21600" extrusionOk="0">
                      <a:moveTo>
                        <a:pt x="20587" y="0"/>
                      </a:moveTo>
                      <a:cubicBezTo>
                        <a:pt x="1013" y="0"/>
                        <a:pt x="1013" y="0"/>
                        <a:pt x="1013" y="0"/>
                      </a:cubicBezTo>
                      <a:cubicBezTo>
                        <a:pt x="338" y="0"/>
                        <a:pt x="0" y="98"/>
                        <a:pt x="0" y="295"/>
                      </a:cubicBezTo>
                      <a:cubicBezTo>
                        <a:pt x="0" y="21305"/>
                        <a:pt x="0" y="21305"/>
                        <a:pt x="0" y="21305"/>
                      </a:cubicBezTo>
                      <a:cubicBezTo>
                        <a:pt x="0" y="21404"/>
                        <a:pt x="338" y="21600"/>
                        <a:pt x="1013" y="21600"/>
                      </a:cubicBezTo>
                      <a:cubicBezTo>
                        <a:pt x="20587" y="21600"/>
                        <a:pt x="20587" y="21600"/>
                        <a:pt x="20587" y="21600"/>
                      </a:cubicBezTo>
                      <a:cubicBezTo>
                        <a:pt x="21262" y="21600"/>
                        <a:pt x="21600" y="21404"/>
                        <a:pt x="21600" y="21305"/>
                      </a:cubicBezTo>
                      <a:cubicBezTo>
                        <a:pt x="21600" y="295"/>
                        <a:pt x="21600" y="295"/>
                        <a:pt x="21600" y="295"/>
                      </a:cubicBezTo>
                      <a:cubicBezTo>
                        <a:pt x="21600" y="98"/>
                        <a:pt x="21262" y="0"/>
                        <a:pt x="20587" y="0"/>
                      </a:cubicBezTo>
                      <a:close/>
                      <a:moveTo>
                        <a:pt x="1688" y="21109"/>
                      </a:moveTo>
                      <a:cubicBezTo>
                        <a:pt x="1688" y="491"/>
                        <a:pt x="1688" y="491"/>
                        <a:pt x="1688" y="491"/>
                      </a:cubicBezTo>
                      <a:cubicBezTo>
                        <a:pt x="19912" y="491"/>
                        <a:pt x="19912" y="491"/>
                        <a:pt x="19912" y="491"/>
                      </a:cubicBezTo>
                      <a:cubicBezTo>
                        <a:pt x="19912" y="2160"/>
                        <a:pt x="19912" y="2160"/>
                        <a:pt x="19912" y="2160"/>
                      </a:cubicBezTo>
                      <a:cubicBezTo>
                        <a:pt x="13162" y="2160"/>
                        <a:pt x="13162" y="2160"/>
                        <a:pt x="13162" y="2160"/>
                      </a:cubicBezTo>
                      <a:cubicBezTo>
                        <a:pt x="12825" y="2160"/>
                        <a:pt x="12487" y="2356"/>
                        <a:pt x="12487" y="2455"/>
                      </a:cubicBezTo>
                      <a:cubicBezTo>
                        <a:pt x="12487" y="2553"/>
                        <a:pt x="12825" y="2651"/>
                        <a:pt x="13162" y="2651"/>
                      </a:cubicBezTo>
                      <a:cubicBezTo>
                        <a:pt x="19912" y="2651"/>
                        <a:pt x="19912" y="2651"/>
                        <a:pt x="19912" y="2651"/>
                      </a:cubicBezTo>
                      <a:cubicBezTo>
                        <a:pt x="19912" y="4615"/>
                        <a:pt x="19912" y="4615"/>
                        <a:pt x="19912" y="4615"/>
                      </a:cubicBezTo>
                      <a:cubicBezTo>
                        <a:pt x="10800" y="4615"/>
                        <a:pt x="10800" y="4615"/>
                        <a:pt x="10800" y="4615"/>
                      </a:cubicBezTo>
                      <a:cubicBezTo>
                        <a:pt x="10463" y="4615"/>
                        <a:pt x="10125" y="4713"/>
                        <a:pt x="10125" y="4811"/>
                      </a:cubicBezTo>
                      <a:cubicBezTo>
                        <a:pt x="10125" y="4909"/>
                        <a:pt x="10463" y="5007"/>
                        <a:pt x="10800" y="5007"/>
                      </a:cubicBezTo>
                      <a:cubicBezTo>
                        <a:pt x="19912" y="5007"/>
                        <a:pt x="19912" y="5007"/>
                        <a:pt x="19912" y="5007"/>
                      </a:cubicBezTo>
                      <a:cubicBezTo>
                        <a:pt x="19912" y="6971"/>
                        <a:pt x="19912" y="6971"/>
                        <a:pt x="19912" y="6971"/>
                      </a:cubicBezTo>
                      <a:cubicBezTo>
                        <a:pt x="13162" y="6971"/>
                        <a:pt x="13162" y="6971"/>
                        <a:pt x="13162" y="6971"/>
                      </a:cubicBezTo>
                      <a:cubicBezTo>
                        <a:pt x="12825" y="6971"/>
                        <a:pt x="12487" y="7069"/>
                        <a:pt x="12487" y="7167"/>
                      </a:cubicBezTo>
                      <a:cubicBezTo>
                        <a:pt x="12487" y="7265"/>
                        <a:pt x="12825" y="7462"/>
                        <a:pt x="13162" y="7462"/>
                      </a:cubicBezTo>
                      <a:cubicBezTo>
                        <a:pt x="19912" y="7462"/>
                        <a:pt x="19912" y="7462"/>
                        <a:pt x="19912" y="7462"/>
                      </a:cubicBezTo>
                      <a:cubicBezTo>
                        <a:pt x="19912" y="9327"/>
                        <a:pt x="19912" y="9327"/>
                        <a:pt x="19912" y="9327"/>
                      </a:cubicBezTo>
                      <a:cubicBezTo>
                        <a:pt x="10800" y="9327"/>
                        <a:pt x="10800" y="9327"/>
                        <a:pt x="10800" y="9327"/>
                      </a:cubicBezTo>
                      <a:cubicBezTo>
                        <a:pt x="10463" y="9327"/>
                        <a:pt x="10125" y="9425"/>
                        <a:pt x="10125" y="9524"/>
                      </a:cubicBezTo>
                      <a:cubicBezTo>
                        <a:pt x="10125" y="9720"/>
                        <a:pt x="10463" y="9818"/>
                        <a:pt x="10800" y="9818"/>
                      </a:cubicBezTo>
                      <a:cubicBezTo>
                        <a:pt x="19912" y="9818"/>
                        <a:pt x="19912" y="9818"/>
                        <a:pt x="19912" y="9818"/>
                      </a:cubicBezTo>
                      <a:cubicBezTo>
                        <a:pt x="19912" y="11684"/>
                        <a:pt x="19912" y="11684"/>
                        <a:pt x="19912" y="11684"/>
                      </a:cubicBezTo>
                      <a:cubicBezTo>
                        <a:pt x="13162" y="11684"/>
                        <a:pt x="13162" y="11684"/>
                        <a:pt x="13162" y="11684"/>
                      </a:cubicBezTo>
                      <a:cubicBezTo>
                        <a:pt x="12825" y="11684"/>
                        <a:pt x="12487" y="11782"/>
                        <a:pt x="12487" y="11978"/>
                      </a:cubicBezTo>
                      <a:cubicBezTo>
                        <a:pt x="12487" y="12076"/>
                        <a:pt x="12825" y="12175"/>
                        <a:pt x="13162" y="12175"/>
                      </a:cubicBezTo>
                      <a:cubicBezTo>
                        <a:pt x="19912" y="12175"/>
                        <a:pt x="19912" y="12175"/>
                        <a:pt x="19912" y="12175"/>
                      </a:cubicBezTo>
                      <a:cubicBezTo>
                        <a:pt x="19912" y="14040"/>
                        <a:pt x="19912" y="14040"/>
                        <a:pt x="19912" y="14040"/>
                      </a:cubicBezTo>
                      <a:cubicBezTo>
                        <a:pt x="10800" y="14040"/>
                        <a:pt x="10800" y="14040"/>
                        <a:pt x="10800" y="14040"/>
                      </a:cubicBezTo>
                      <a:cubicBezTo>
                        <a:pt x="10463" y="14040"/>
                        <a:pt x="10125" y="14138"/>
                        <a:pt x="10125" y="14335"/>
                      </a:cubicBezTo>
                      <a:cubicBezTo>
                        <a:pt x="10125" y="14433"/>
                        <a:pt x="10463" y="14531"/>
                        <a:pt x="10800" y="14531"/>
                      </a:cubicBezTo>
                      <a:cubicBezTo>
                        <a:pt x="19912" y="14531"/>
                        <a:pt x="19912" y="14531"/>
                        <a:pt x="19912" y="14531"/>
                      </a:cubicBezTo>
                      <a:cubicBezTo>
                        <a:pt x="19912" y="16495"/>
                        <a:pt x="19912" y="16495"/>
                        <a:pt x="19912" y="16495"/>
                      </a:cubicBezTo>
                      <a:cubicBezTo>
                        <a:pt x="13162" y="16495"/>
                        <a:pt x="13162" y="16495"/>
                        <a:pt x="13162" y="16495"/>
                      </a:cubicBezTo>
                      <a:cubicBezTo>
                        <a:pt x="12825" y="16495"/>
                        <a:pt x="12487" y="16593"/>
                        <a:pt x="12487" y="16691"/>
                      </a:cubicBezTo>
                      <a:cubicBezTo>
                        <a:pt x="12487" y="16789"/>
                        <a:pt x="12825" y="16887"/>
                        <a:pt x="13162" y="16887"/>
                      </a:cubicBezTo>
                      <a:cubicBezTo>
                        <a:pt x="19912" y="16887"/>
                        <a:pt x="19912" y="16887"/>
                        <a:pt x="19912" y="16887"/>
                      </a:cubicBezTo>
                      <a:cubicBezTo>
                        <a:pt x="19912" y="18851"/>
                        <a:pt x="19912" y="18851"/>
                        <a:pt x="19912" y="18851"/>
                      </a:cubicBezTo>
                      <a:cubicBezTo>
                        <a:pt x="10800" y="18851"/>
                        <a:pt x="10800" y="18851"/>
                        <a:pt x="10800" y="18851"/>
                      </a:cubicBezTo>
                      <a:cubicBezTo>
                        <a:pt x="10463" y="18851"/>
                        <a:pt x="10125" y="18949"/>
                        <a:pt x="10125" y="19047"/>
                      </a:cubicBezTo>
                      <a:cubicBezTo>
                        <a:pt x="10125" y="19145"/>
                        <a:pt x="10463" y="19244"/>
                        <a:pt x="10800" y="19244"/>
                      </a:cubicBezTo>
                      <a:cubicBezTo>
                        <a:pt x="19912" y="19244"/>
                        <a:pt x="19912" y="19244"/>
                        <a:pt x="19912" y="19244"/>
                      </a:cubicBezTo>
                      <a:cubicBezTo>
                        <a:pt x="19912" y="21109"/>
                        <a:pt x="19912" y="21109"/>
                        <a:pt x="19912" y="21109"/>
                      </a:cubicBezTo>
                      <a:lnTo>
                        <a:pt x="1688" y="21109"/>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grpSp>
          <p:sp>
            <p:nvSpPr>
              <p:cNvPr id="441" name="Shape 441"/>
              <p:cNvSpPr/>
              <p:nvPr/>
            </p:nvSpPr>
            <p:spPr>
              <a:xfrm>
                <a:off x="-270906" y="177800"/>
                <a:ext cx="2146301" cy="254001"/>
              </a:xfrm>
              <a:prstGeom prst="rect">
                <a:avLst/>
              </a:prstGeom>
              <a:noFill/>
              <a:ln w="12700" cap="flat">
                <a:noFill/>
                <a:miter lim="400000"/>
              </a:ln>
              <a:effectLst/>
            </p:spPr>
            <p:txBody>
              <a:bodyPr wrap="none" lIns="0" tIns="0" rIns="0" bIns="0" numCol="1" anchor="b">
                <a:normAutofit/>
              </a:bodyPr>
              <a:lstStyle>
                <a:lvl1pPr algn="r">
                  <a:lnSpc>
                    <a:spcPct val="80000"/>
                  </a:lnSpc>
                  <a:defRPr sz="1400">
                    <a:solidFill>
                      <a:schemeClr val="accent1"/>
                    </a:solidFill>
                  </a:defRPr>
                </a:lvl1pPr>
              </a:lstStyle>
              <a:p>
                <a:r>
                  <a:t>重新进行了建档梳理工作。</a:t>
                </a:r>
              </a:p>
            </p:txBody>
          </p:sp>
        </p:grpSp>
        <p:grpSp>
          <p:nvGrpSpPr>
            <p:cNvPr id="454" name="Group 454"/>
            <p:cNvGrpSpPr/>
            <p:nvPr/>
          </p:nvGrpSpPr>
          <p:grpSpPr>
            <a:xfrm>
              <a:off x="2667939" y="-34290"/>
              <a:ext cx="2705005" cy="1302104"/>
              <a:chOff x="-405844" y="132125"/>
              <a:chExt cx="2705004" cy="1302102"/>
            </a:xfrm>
          </p:grpSpPr>
          <p:grpSp>
            <p:nvGrpSpPr>
              <p:cNvPr id="452" name="Group 452"/>
              <p:cNvGrpSpPr/>
              <p:nvPr/>
            </p:nvGrpSpPr>
            <p:grpSpPr>
              <a:xfrm>
                <a:off x="564147" y="705565"/>
                <a:ext cx="725095" cy="728664"/>
                <a:chOff x="0" y="0"/>
                <a:chExt cx="725094" cy="728662"/>
              </a:xfrm>
            </p:grpSpPr>
            <p:sp>
              <p:nvSpPr>
                <p:cNvPr id="443" name="Shape 443"/>
                <p:cNvSpPr/>
                <p:nvPr/>
              </p:nvSpPr>
              <p:spPr>
                <a:xfrm>
                  <a:off x="-1" y="-1"/>
                  <a:ext cx="725096" cy="728664"/>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endParaRPr/>
                </a:p>
              </p:txBody>
            </p:sp>
            <p:grpSp>
              <p:nvGrpSpPr>
                <p:cNvPr id="451" name="Group 451"/>
                <p:cNvGrpSpPr/>
                <p:nvPr/>
              </p:nvGrpSpPr>
              <p:grpSpPr>
                <a:xfrm>
                  <a:off x="145732" y="123129"/>
                  <a:ext cx="434225" cy="484189"/>
                  <a:chOff x="0" y="0"/>
                  <a:chExt cx="434223" cy="484188"/>
                </a:xfrm>
              </p:grpSpPr>
              <p:sp>
                <p:nvSpPr>
                  <p:cNvPr id="444" name="Shape 444"/>
                  <p:cNvSpPr/>
                  <p:nvPr/>
                </p:nvSpPr>
                <p:spPr>
                  <a:xfrm>
                    <a:off x="48775" y="-1"/>
                    <a:ext cx="356303" cy="293846"/>
                  </a:xfrm>
                  <a:custGeom>
                    <a:avLst/>
                    <a:gdLst/>
                    <a:ahLst/>
                    <a:cxnLst>
                      <a:cxn ang="0">
                        <a:pos x="wd2" y="hd2"/>
                      </a:cxn>
                      <a:cxn ang="5400000">
                        <a:pos x="wd2" y="hd2"/>
                      </a:cxn>
                      <a:cxn ang="10800000">
                        <a:pos x="wd2" y="hd2"/>
                      </a:cxn>
                      <a:cxn ang="16200000">
                        <a:pos x="wd2" y="hd2"/>
                      </a:cxn>
                    </a:cxnLst>
                    <a:rect l="0" t="0" r="r" b="b"/>
                    <a:pathLst>
                      <a:path w="21600" h="21600" extrusionOk="0">
                        <a:moveTo>
                          <a:pt x="21352" y="21600"/>
                        </a:moveTo>
                        <a:cubicBezTo>
                          <a:pt x="248" y="21600"/>
                          <a:pt x="248" y="21600"/>
                          <a:pt x="248" y="21600"/>
                        </a:cubicBezTo>
                        <a:cubicBezTo>
                          <a:pt x="124" y="21600"/>
                          <a:pt x="0" y="21449"/>
                          <a:pt x="0" y="21147"/>
                        </a:cubicBezTo>
                        <a:cubicBezTo>
                          <a:pt x="0" y="302"/>
                          <a:pt x="0" y="302"/>
                          <a:pt x="0" y="302"/>
                        </a:cubicBezTo>
                        <a:cubicBezTo>
                          <a:pt x="0" y="151"/>
                          <a:pt x="124" y="0"/>
                          <a:pt x="248" y="0"/>
                        </a:cubicBezTo>
                        <a:cubicBezTo>
                          <a:pt x="21352" y="0"/>
                          <a:pt x="21352" y="0"/>
                          <a:pt x="21352" y="0"/>
                        </a:cubicBezTo>
                        <a:cubicBezTo>
                          <a:pt x="21476" y="0"/>
                          <a:pt x="21600" y="151"/>
                          <a:pt x="21600" y="302"/>
                        </a:cubicBezTo>
                        <a:cubicBezTo>
                          <a:pt x="21600" y="21147"/>
                          <a:pt x="21600" y="21147"/>
                          <a:pt x="21600" y="21147"/>
                        </a:cubicBezTo>
                        <a:cubicBezTo>
                          <a:pt x="21600" y="21449"/>
                          <a:pt x="21476" y="21600"/>
                          <a:pt x="21352" y="21600"/>
                        </a:cubicBezTo>
                        <a:close/>
                        <a:moveTo>
                          <a:pt x="497" y="20845"/>
                        </a:moveTo>
                        <a:cubicBezTo>
                          <a:pt x="20979" y="20845"/>
                          <a:pt x="20979" y="20845"/>
                          <a:pt x="20979" y="20845"/>
                        </a:cubicBezTo>
                        <a:cubicBezTo>
                          <a:pt x="20979" y="604"/>
                          <a:pt x="20979" y="604"/>
                          <a:pt x="20979" y="604"/>
                        </a:cubicBezTo>
                        <a:cubicBezTo>
                          <a:pt x="497" y="604"/>
                          <a:pt x="497" y="604"/>
                          <a:pt x="497" y="604"/>
                        </a:cubicBezTo>
                        <a:lnTo>
                          <a:pt x="497" y="20845"/>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45" name="Shape 445"/>
                  <p:cNvSpPr/>
                  <p:nvPr/>
                </p:nvSpPr>
                <p:spPr>
                  <a:xfrm>
                    <a:off x="163577" y="41042"/>
                    <a:ext cx="127294" cy="35096"/>
                  </a:xfrm>
                  <a:custGeom>
                    <a:avLst/>
                    <a:gdLst/>
                    <a:ahLst/>
                    <a:cxnLst>
                      <a:cxn ang="0">
                        <a:pos x="wd2" y="hd2"/>
                      </a:cxn>
                      <a:cxn ang="5400000">
                        <a:pos x="wd2" y="hd2"/>
                      </a:cxn>
                      <a:cxn ang="10800000">
                        <a:pos x="wd2" y="hd2"/>
                      </a:cxn>
                      <a:cxn ang="16200000">
                        <a:pos x="wd2" y="hd2"/>
                      </a:cxn>
                    </a:cxnLst>
                    <a:rect l="0" t="0" r="r" b="b"/>
                    <a:pathLst>
                      <a:path w="21600" h="21600" extrusionOk="0">
                        <a:moveTo>
                          <a:pt x="18465" y="21600"/>
                        </a:moveTo>
                        <a:cubicBezTo>
                          <a:pt x="3135" y="21600"/>
                          <a:pt x="3135" y="21600"/>
                          <a:pt x="3135" y="21600"/>
                        </a:cubicBezTo>
                        <a:cubicBezTo>
                          <a:pt x="1394" y="21600"/>
                          <a:pt x="0" y="16518"/>
                          <a:pt x="0" y="11435"/>
                        </a:cubicBezTo>
                        <a:cubicBezTo>
                          <a:pt x="0" y="5082"/>
                          <a:pt x="1394" y="0"/>
                          <a:pt x="3135" y="0"/>
                        </a:cubicBezTo>
                        <a:cubicBezTo>
                          <a:pt x="18465" y="0"/>
                          <a:pt x="18465" y="0"/>
                          <a:pt x="18465" y="0"/>
                        </a:cubicBezTo>
                        <a:cubicBezTo>
                          <a:pt x="20206" y="0"/>
                          <a:pt x="21600" y="5082"/>
                          <a:pt x="21600" y="11435"/>
                        </a:cubicBezTo>
                        <a:cubicBezTo>
                          <a:pt x="21600" y="16518"/>
                          <a:pt x="20206" y="21600"/>
                          <a:pt x="18465" y="21600"/>
                        </a:cubicBezTo>
                        <a:close/>
                        <a:moveTo>
                          <a:pt x="3135" y="5082"/>
                        </a:moveTo>
                        <a:cubicBezTo>
                          <a:pt x="2090" y="5082"/>
                          <a:pt x="1394" y="7624"/>
                          <a:pt x="1394" y="11435"/>
                        </a:cubicBezTo>
                        <a:cubicBezTo>
                          <a:pt x="1394" y="13976"/>
                          <a:pt x="2090" y="16518"/>
                          <a:pt x="3135" y="16518"/>
                        </a:cubicBezTo>
                        <a:cubicBezTo>
                          <a:pt x="18465" y="16518"/>
                          <a:pt x="18465" y="16518"/>
                          <a:pt x="18465" y="16518"/>
                        </a:cubicBezTo>
                        <a:cubicBezTo>
                          <a:pt x="19161" y="16518"/>
                          <a:pt x="19858" y="13976"/>
                          <a:pt x="19858" y="11435"/>
                        </a:cubicBezTo>
                        <a:cubicBezTo>
                          <a:pt x="19858" y="7624"/>
                          <a:pt x="19161" y="5082"/>
                          <a:pt x="18465" y="5082"/>
                        </a:cubicBezTo>
                        <a:lnTo>
                          <a:pt x="3135" y="5082"/>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46" name="Shape 446"/>
                  <p:cNvSpPr/>
                  <p:nvPr/>
                </p:nvSpPr>
                <p:spPr>
                  <a:xfrm>
                    <a:off x="42827" y="381878"/>
                    <a:ext cx="57104" cy="5769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629" y="21600"/>
                          <a:pt x="0" y="16971"/>
                          <a:pt x="0" y="10800"/>
                        </a:cubicBezTo>
                        <a:cubicBezTo>
                          <a:pt x="0" y="5400"/>
                          <a:pt x="4629" y="0"/>
                          <a:pt x="10800" y="0"/>
                        </a:cubicBezTo>
                        <a:cubicBezTo>
                          <a:pt x="16971" y="0"/>
                          <a:pt x="21600" y="5400"/>
                          <a:pt x="21600" y="10800"/>
                        </a:cubicBezTo>
                        <a:cubicBezTo>
                          <a:pt x="21600" y="16971"/>
                          <a:pt x="16971" y="21600"/>
                          <a:pt x="10800" y="21600"/>
                        </a:cubicBezTo>
                        <a:close/>
                        <a:moveTo>
                          <a:pt x="10800" y="3857"/>
                        </a:moveTo>
                        <a:cubicBezTo>
                          <a:pt x="6943" y="3857"/>
                          <a:pt x="3857" y="6943"/>
                          <a:pt x="3857" y="10800"/>
                        </a:cubicBezTo>
                        <a:cubicBezTo>
                          <a:pt x="3857" y="14657"/>
                          <a:pt x="6943" y="17743"/>
                          <a:pt x="10800" y="17743"/>
                        </a:cubicBezTo>
                        <a:cubicBezTo>
                          <a:pt x="14657" y="17743"/>
                          <a:pt x="17743" y="14657"/>
                          <a:pt x="17743" y="10800"/>
                        </a:cubicBezTo>
                        <a:cubicBezTo>
                          <a:pt x="17743" y="6943"/>
                          <a:pt x="14657" y="3857"/>
                          <a:pt x="10800" y="3857"/>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47" name="Shape 447"/>
                  <p:cNvSpPr/>
                  <p:nvPr/>
                </p:nvSpPr>
                <p:spPr>
                  <a:xfrm>
                    <a:off x="135025" y="381878"/>
                    <a:ext cx="57104" cy="5769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629" y="21600"/>
                          <a:pt x="0" y="16971"/>
                          <a:pt x="0" y="10800"/>
                        </a:cubicBezTo>
                        <a:cubicBezTo>
                          <a:pt x="0" y="5400"/>
                          <a:pt x="4629" y="0"/>
                          <a:pt x="10800" y="0"/>
                        </a:cubicBezTo>
                        <a:cubicBezTo>
                          <a:pt x="16200" y="0"/>
                          <a:pt x="21600" y="5400"/>
                          <a:pt x="21600" y="10800"/>
                        </a:cubicBezTo>
                        <a:cubicBezTo>
                          <a:pt x="21600" y="16971"/>
                          <a:pt x="16200" y="21600"/>
                          <a:pt x="10800" y="21600"/>
                        </a:cubicBezTo>
                        <a:close/>
                        <a:moveTo>
                          <a:pt x="10800" y="3857"/>
                        </a:moveTo>
                        <a:cubicBezTo>
                          <a:pt x="6943" y="3857"/>
                          <a:pt x="3857" y="6943"/>
                          <a:pt x="3857" y="10800"/>
                        </a:cubicBezTo>
                        <a:cubicBezTo>
                          <a:pt x="3857" y="14657"/>
                          <a:pt x="6943" y="17743"/>
                          <a:pt x="10800" y="17743"/>
                        </a:cubicBezTo>
                        <a:cubicBezTo>
                          <a:pt x="14657" y="17743"/>
                          <a:pt x="17743" y="14657"/>
                          <a:pt x="17743" y="10800"/>
                        </a:cubicBezTo>
                        <a:cubicBezTo>
                          <a:pt x="17743" y="6943"/>
                          <a:pt x="14657" y="3857"/>
                          <a:pt x="10800" y="3857"/>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48" name="Shape 448"/>
                  <p:cNvSpPr/>
                  <p:nvPr/>
                </p:nvSpPr>
                <p:spPr>
                  <a:xfrm>
                    <a:off x="227223" y="381878"/>
                    <a:ext cx="55320" cy="57699"/>
                  </a:xfrm>
                  <a:custGeom>
                    <a:avLst/>
                    <a:gdLst/>
                    <a:ahLst/>
                    <a:cxnLst>
                      <a:cxn ang="0">
                        <a:pos x="wd2" y="hd2"/>
                      </a:cxn>
                      <a:cxn ang="5400000">
                        <a:pos x="wd2" y="hd2"/>
                      </a:cxn>
                      <a:cxn ang="10800000">
                        <a:pos x="wd2" y="hd2"/>
                      </a:cxn>
                      <a:cxn ang="16200000">
                        <a:pos x="wd2" y="hd2"/>
                      </a:cxn>
                    </a:cxnLst>
                    <a:rect l="0" t="0" r="r" b="b"/>
                    <a:pathLst>
                      <a:path w="21600" h="21600" extrusionOk="0">
                        <a:moveTo>
                          <a:pt x="11200" y="21600"/>
                        </a:moveTo>
                        <a:cubicBezTo>
                          <a:pt x="4800" y="21600"/>
                          <a:pt x="0" y="16971"/>
                          <a:pt x="0" y="10800"/>
                        </a:cubicBezTo>
                        <a:cubicBezTo>
                          <a:pt x="0" y="5400"/>
                          <a:pt x="4800" y="0"/>
                          <a:pt x="11200" y="0"/>
                        </a:cubicBezTo>
                        <a:cubicBezTo>
                          <a:pt x="16800" y="0"/>
                          <a:pt x="21600" y="5400"/>
                          <a:pt x="21600" y="10800"/>
                        </a:cubicBezTo>
                        <a:cubicBezTo>
                          <a:pt x="21600" y="16971"/>
                          <a:pt x="16800" y="21600"/>
                          <a:pt x="11200" y="21600"/>
                        </a:cubicBezTo>
                        <a:close/>
                        <a:moveTo>
                          <a:pt x="11200" y="3857"/>
                        </a:moveTo>
                        <a:cubicBezTo>
                          <a:pt x="7200" y="3857"/>
                          <a:pt x="3200" y="6943"/>
                          <a:pt x="3200" y="10800"/>
                        </a:cubicBezTo>
                        <a:cubicBezTo>
                          <a:pt x="3200" y="14657"/>
                          <a:pt x="7200" y="17743"/>
                          <a:pt x="11200" y="17743"/>
                        </a:cubicBezTo>
                        <a:cubicBezTo>
                          <a:pt x="15200" y="17743"/>
                          <a:pt x="18400" y="14657"/>
                          <a:pt x="18400" y="10800"/>
                        </a:cubicBezTo>
                        <a:cubicBezTo>
                          <a:pt x="18400" y="6943"/>
                          <a:pt x="15200" y="3857"/>
                          <a:pt x="11200" y="3857"/>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49" name="Shape 449"/>
                  <p:cNvSpPr/>
                  <p:nvPr/>
                </p:nvSpPr>
                <p:spPr>
                  <a:xfrm>
                    <a:off x="319421" y="381878"/>
                    <a:ext cx="55320" cy="57699"/>
                  </a:xfrm>
                  <a:custGeom>
                    <a:avLst/>
                    <a:gdLst/>
                    <a:ahLst/>
                    <a:cxnLst>
                      <a:cxn ang="0">
                        <a:pos x="wd2" y="hd2"/>
                      </a:cxn>
                      <a:cxn ang="5400000">
                        <a:pos x="wd2" y="hd2"/>
                      </a:cxn>
                      <a:cxn ang="10800000">
                        <a:pos x="wd2" y="hd2"/>
                      </a:cxn>
                      <a:cxn ang="16200000">
                        <a:pos x="wd2" y="hd2"/>
                      </a:cxn>
                    </a:cxnLst>
                    <a:rect l="0" t="0" r="r" b="b"/>
                    <a:pathLst>
                      <a:path w="21600" h="21600" extrusionOk="0">
                        <a:moveTo>
                          <a:pt x="10400" y="21600"/>
                        </a:moveTo>
                        <a:cubicBezTo>
                          <a:pt x="4800" y="21600"/>
                          <a:pt x="0" y="16971"/>
                          <a:pt x="0" y="10800"/>
                        </a:cubicBezTo>
                        <a:cubicBezTo>
                          <a:pt x="0" y="5400"/>
                          <a:pt x="4800" y="0"/>
                          <a:pt x="10400" y="0"/>
                        </a:cubicBezTo>
                        <a:cubicBezTo>
                          <a:pt x="16800" y="0"/>
                          <a:pt x="21600" y="5400"/>
                          <a:pt x="21600" y="10800"/>
                        </a:cubicBezTo>
                        <a:cubicBezTo>
                          <a:pt x="21600" y="16971"/>
                          <a:pt x="16800" y="21600"/>
                          <a:pt x="10400" y="21600"/>
                        </a:cubicBezTo>
                        <a:close/>
                        <a:moveTo>
                          <a:pt x="10400" y="3857"/>
                        </a:moveTo>
                        <a:cubicBezTo>
                          <a:pt x="6400" y="3857"/>
                          <a:pt x="3200" y="6943"/>
                          <a:pt x="3200" y="10800"/>
                        </a:cubicBezTo>
                        <a:cubicBezTo>
                          <a:pt x="3200" y="14657"/>
                          <a:pt x="6400" y="17743"/>
                          <a:pt x="10400" y="17743"/>
                        </a:cubicBezTo>
                        <a:cubicBezTo>
                          <a:pt x="15200" y="17743"/>
                          <a:pt x="18400" y="14657"/>
                          <a:pt x="18400" y="10800"/>
                        </a:cubicBezTo>
                        <a:cubicBezTo>
                          <a:pt x="18400" y="6943"/>
                          <a:pt x="15200" y="3857"/>
                          <a:pt x="10400" y="3857"/>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50" name="Shape 450"/>
                  <p:cNvSpPr/>
                  <p:nvPr/>
                </p:nvSpPr>
                <p:spPr>
                  <a:xfrm>
                    <a:off x="-1" y="339050"/>
                    <a:ext cx="434225" cy="145139"/>
                  </a:xfrm>
                  <a:custGeom>
                    <a:avLst/>
                    <a:gdLst/>
                    <a:ahLst/>
                    <a:cxnLst>
                      <a:cxn ang="0">
                        <a:pos x="wd2" y="hd2"/>
                      </a:cxn>
                      <a:cxn ang="5400000">
                        <a:pos x="wd2" y="hd2"/>
                      </a:cxn>
                      <a:cxn ang="10800000">
                        <a:pos x="wd2" y="hd2"/>
                      </a:cxn>
                      <a:cxn ang="16200000">
                        <a:pos x="wd2" y="hd2"/>
                      </a:cxn>
                    </a:cxnLst>
                    <a:rect l="0" t="0" r="r" b="b"/>
                    <a:pathLst>
                      <a:path w="21600" h="21600" extrusionOk="0">
                        <a:moveTo>
                          <a:pt x="21396" y="21600"/>
                        </a:moveTo>
                        <a:cubicBezTo>
                          <a:pt x="3566" y="21600"/>
                          <a:pt x="3566" y="21600"/>
                          <a:pt x="3566" y="21600"/>
                        </a:cubicBezTo>
                        <a:cubicBezTo>
                          <a:pt x="1528" y="21600"/>
                          <a:pt x="0" y="16732"/>
                          <a:pt x="0" y="10648"/>
                        </a:cubicBezTo>
                        <a:cubicBezTo>
                          <a:pt x="0" y="4868"/>
                          <a:pt x="1528" y="0"/>
                          <a:pt x="3566" y="0"/>
                        </a:cubicBezTo>
                        <a:cubicBezTo>
                          <a:pt x="21396" y="0"/>
                          <a:pt x="21396" y="0"/>
                          <a:pt x="21396" y="0"/>
                        </a:cubicBezTo>
                        <a:cubicBezTo>
                          <a:pt x="21498" y="0"/>
                          <a:pt x="21600" y="304"/>
                          <a:pt x="21600" y="608"/>
                        </a:cubicBezTo>
                        <a:cubicBezTo>
                          <a:pt x="21600" y="1217"/>
                          <a:pt x="21498" y="1521"/>
                          <a:pt x="21396" y="1521"/>
                        </a:cubicBezTo>
                        <a:cubicBezTo>
                          <a:pt x="3566" y="1521"/>
                          <a:pt x="3566" y="1521"/>
                          <a:pt x="3566" y="1521"/>
                        </a:cubicBezTo>
                        <a:cubicBezTo>
                          <a:pt x="1834" y="1521"/>
                          <a:pt x="408" y="5476"/>
                          <a:pt x="408" y="10648"/>
                        </a:cubicBezTo>
                        <a:cubicBezTo>
                          <a:pt x="408" y="15820"/>
                          <a:pt x="1834" y="20079"/>
                          <a:pt x="3566" y="20079"/>
                        </a:cubicBezTo>
                        <a:cubicBezTo>
                          <a:pt x="21396" y="20079"/>
                          <a:pt x="21396" y="20079"/>
                          <a:pt x="21396" y="20079"/>
                        </a:cubicBezTo>
                        <a:cubicBezTo>
                          <a:pt x="21498" y="20079"/>
                          <a:pt x="21600" y="20383"/>
                          <a:pt x="21600" y="20687"/>
                        </a:cubicBezTo>
                        <a:cubicBezTo>
                          <a:pt x="21600" y="20992"/>
                          <a:pt x="21498" y="21600"/>
                          <a:pt x="21396" y="21600"/>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grpSp>
          </p:grpSp>
          <p:sp>
            <p:nvSpPr>
              <p:cNvPr id="453" name="Shape 453"/>
              <p:cNvSpPr/>
              <p:nvPr/>
            </p:nvSpPr>
            <p:spPr>
              <a:xfrm>
                <a:off x="-405845" y="132125"/>
                <a:ext cx="2705005" cy="457201"/>
              </a:xfrm>
              <a:prstGeom prst="rect">
                <a:avLst/>
              </a:prstGeom>
              <a:noFill/>
              <a:ln w="12700" cap="flat">
                <a:noFill/>
                <a:miter lim="400000"/>
              </a:ln>
              <a:effectLst/>
            </p:spPr>
            <p:txBody>
              <a:bodyPr wrap="square" lIns="0" tIns="0" rIns="0" bIns="0" numCol="1" anchor="ctr">
                <a:normAutofit/>
              </a:bodyPr>
              <a:lstStyle>
                <a:lvl1pPr algn="ctr">
                  <a:lnSpc>
                    <a:spcPct val="80000"/>
                  </a:lnSpc>
                  <a:defRPr sz="1400">
                    <a:solidFill>
                      <a:schemeClr val="accent1"/>
                    </a:solidFill>
                  </a:defRPr>
                </a:lvl1pPr>
              </a:lstStyle>
              <a:p>
                <a:r>
                  <a:t>对新近员工进行劳动合同签订，厂牌、工卡制作，工伤处理等事项。</a:t>
                </a:r>
              </a:p>
            </p:txBody>
          </p:sp>
        </p:grpSp>
        <p:grpSp>
          <p:nvGrpSpPr>
            <p:cNvPr id="461" name="Group 461"/>
            <p:cNvGrpSpPr/>
            <p:nvPr/>
          </p:nvGrpSpPr>
          <p:grpSpPr>
            <a:xfrm>
              <a:off x="5476537" y="2344974"/>
              <a:ext cx="2524099" cy="726283"/>
              <a:chOff x="0" y="0"/>
              <a:chExt cx="2524098" cy="726282"/>
            </a:xfrm>
          </p:grpSpPr>
          <p:grpSp>
            <p:nvGrpSpPr>
              <p:cNvPr id="457" name="Group 457"/>
              <p:cNvGrpSpPr/>
              <p:nvPr/>
            </p:nvGrpSpPr>
            <p:grpSpPr>
              <a:xfrm>
                <a:off x="0" y="0"/>
                <a:ext cx="2524099" cy="726283"/>
                <a:chOff x="0" y="0"/>
                <a:chExt cx="2524098" cy="726282"/>
              </a:xfrm>
            </p:grpSpPr>
            <p:sp>
              <p:nvSpPr>
                <p:cNvPr id="455" name="Shape 455"/>
                <p:cNvSpPr/>
                <p:nvPr/>
              </p:nvSpPr>
              <p:spPr>
                <a:xfrm>
                  <a:off x="0" y="0"/>
                  <a:ext cx="726879" cy="726283"/>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endParaRPr/>
                </a:p>
              </p:txBody>
            </p:sp>
            <p:sp>
              <p:nvSpPr>
                <p:cNvPr id="456" name="Shape 456"/>
                <p:cNvSpPr/>
                <p:nvPr/>
              </p:nvSpPr>
              <p:spPr>
                <a:xfrm>
                  <a:off x="807522" y="163781"/>
                  <a:ext cx="1716577" cy="457201"/>
                </a:xfrm>
                <a:prstGeom prst="rect">
                  <a:avLst/>
                </a:prstGeom>
                <a:noFill/>
                <a:ln w="12700" cap="flat">
                  <a:noFill/>
                  <a:miter lim="400000"/>
                </a:ln>
                <a:effectLst/>
              </p:spPr>
              <p:txBody>
                <a:bodyPr wrap="square" lIns="0" tIns="0" rIns="0" bIns="0" numCol="1" anchor="b">
                  <a:normAutofit/>
                </a:bodyPr>
                <a:lstStyle>
                  <a:lvl1pPr>
                    <a:lnSpc>
                      <a:spcPct val="80000"/>
                    </a:lnSpc>
                    <a:defRPr sz="1400">
                      <a:solidFill>
                        <a:schemeClr val="accent2"/>
                      </a:solidFill>
                    </a:defRPr>
                  </a:lvl1pPr>
                </a:lstStyle>
                <a:p>
                  <a:r>
                    <a:t>时时做好档案材料的收集、整理、归档。</a:t>
                  </a:r>
                </a:p>
              </p:txBody>
            </p:sp>
          </p:grpSp>
          <p:grpSp>
            <p:nvGrpSpPr>
              <p:cNvPr id="460" name="Group 460"/>
              <p:cNvGrpSpPr/>
              <p:nvPr/>
            </p:nvGrpSpPr>
            <p:grpSpPr>
              <a:xfrm>
                <a:off x="235087" y="238250"/>
                <a:ext cx="269293" cy="234460"/>
                <a:chOff x="0" y="0"/>
                <a:chExt cx="269291" cy="234458"/>
              </a:xfrm>
            </p:grpSpPr>
            <p:sp>
              <p:nvSpPr>
                <p:cNvPr id="458" name="Shape 458"/>
                <p:cNvSpPr/>
                <p:nvPr/>
              </p:nvSpPr>
              <p:spPr>
                <a:xfrm>
                  <a:off x="-1" y="0"/>
                  <a:ext cx="269293" cy="234459"/>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cubicBezTo>
                        <a:pt x="2160" y="0"/>
                        <a:pt x="2160" y="0"/>
                        <a:pt x="2160" y="0"/>
                      </a:cubicBezTo>
                      <a:cubicBezTo>
                        <a:pt x="900" y="0"/>
                        <a:pt x="0" y="1038"/>
                        <a:pt x="0" y="2492"/>
                      </a:cubicBezTo>
                      <a:cubicBezTo>
                        <a:pt x="0" y="3323"/>
                        <a:pt x="0" y="3323"/>
                        <a:pt x="0" y="3323"/>
                      </a:cubicBezTo>
                      <a:cubicBezTo>
                        <a:pt x="0" y="4362"/>
                        <a:pt x="540" y="5400"/>
                        <a:pt x="1440" y="5608"/>
                      </a:cubicBezTo>
                      <a:cubicBezTo>
                        <a:pt x="1440" y="19938"/>
                        <a:pt x="1440" y="19938"/>
                        <a:pt x="1440" y="19938"/>
                      </a:cubicBezTo>
                      <a:cubicBezTo>
                        <a:pt x="1440" y="20769"/>
                        <a:pt x="2160" y="21600"/>
                        <a:pt x="2880" y="21600"/>
                      </a:cubicBezTo>
                      <a:cubicBezTo>
                        <a:pt x="18720" y="21600"/>
                        <a:pt x="18720" y="21600"/>
                        <a:pt x="18720" y="21600"/>
                      </a:cubicBezTo>
                      <a:cubicBezTo>
                        <a:pt x="19440" y="21600"/>
                        <a:pt x="20160" y="20769"/>
                        <a:pt x="20160" y="19938"/>
                      </a:cubicBezTo>
                      <a:cubicBezTo>
                        <a:pt x="20160" y="5608"/>
                        <a:pt x="20160" y="5608"/>
                        <a:pt x="20160" y="5608"/>
                      </a:cubicBezTo>
                      <a:cubicBezTo>
                        <a:pt x="21060" y="5400"/>
                        <a:pt x="21600" y="4362"/>
                        <a:pt x="21600" y="3323"/>
                      </a:cubicBezTo>
                      <a:cubicBezTo>
                        <a:pt x="21600" y="2492"/>
                        <a:pt x="21600" y="2492"/>
                        <a:pt x="21600" y="2492"/>
                      </a:cubicBezTo>
                      <a:cubicBezTo>
                        <a:pt x="21600" y="1038"/>
                        <a:pt x="20700" y="0"/>
                        <a:pt x="19440" y="0"/>
                      </a:cubicBezTo>
                      <a:close/>
                      <a:moveTo>
                        <a:pt x="1440" y="2492"/>
                      </a:moveTo>
                      <a:cubicBezTo>
                        <a:pt x="1440" y="2077"/>
                        <a:pt x="1800" y="1662"/>
                        <a:pt x="2160" y="1662"/>
                      </a:cubicBezTo>
                      <a:cubicBezTo>
                        <a:pt x="19440" y="1662"/>
                        <a:pt x="19440" y="1662"/>
                        <a:pt x="19440" y="1662"/>
                      </a:cubicBezTo>
                      <a:cubicBezTo>
                        <a:pt x="19800" y="1662"/>
                        <a:pt x="20160" y="2077"/>
                        <a:pt x="20160" y="2492"/>
                      </a:cubicBezTo>
                      <a:cubicBezTo>
                        <a:pt x="20160" y="3323"/>
                        <a:pt x="20160" y="3323"/>
                        <a:pt x="20160" y="3323"/>
                      </a:cubicBezTo>
                      <a:cubicBezTo>
                        <a:pt x="20160" y="3738"/>
                        <a:pt x="19800" y="4154"/>
                        <a:pt x="19440" y="4154"/>
                      </a:cubicBezTo>
                      <a:cubicBezTo>
                        <a:pt x="19440" y="4154"/>
                        <a:pt x="19440" y="4154"/>
                        <a:pt x="19440" y="4154"/>
                      </a:cubicBezTo>
                      <a:cubicBezTo>
                        <a:pt x="2160" y="4154"/>
                        <a:pt x="2160" y="4154"/>
                        <a:pt x="2160" y="4154"/>
                      </a:cubicBezTo>
                      <a:cubicBezTo>
                        <a:pt x="2160" y="4154"/>
                        <a:pt x="2160" y="4154"/>
                        <a:pt x="2160" y="4154"/>
                      </a:cubicBezTo>
                      <a:cubicBezTo>
                        <a:pt x="1800" y="4154"/>
                        <a:pt x="1440" y="3738"/>
                        <a:pt x="1440" y="3323"/>
                      </a:cubicBezTo>
                      <a:lnTo>
                        <a:pt x="1440" y="2492"/>
                      </a:lnTo>
                      <a:close/>
                      <a:moveTo>
                        <a:pt x="2880" y="19938"/>
                      </a:moveTo>
                      <a:cubicBezTo>
                        <a:pt x="2880" y="5815"/>
                        <a:pt x="2880" y="5815"/>
                        <a:pt x="2880" y="5815"/>
                      </a:cubicBezTo>
                      <a:cubicBezTo>
                        <a:pt x="18720" y="5815"/>
                        <a:pt x="18720" y="5815"/>
                        <a:pt x="18720" y="5815"/>
                      </a:cubicBezTo>
                      <a:cubicBezTo>
                        <a:pt x="18720" y="19938"/>
                        <a:pt x="18720" y="19938"/>
                        <a:pt x="18720" y="19938"/>
                      </a:cubicBezTo>
                      <a:lnTo>
                        <a:pt x="2880" y="19938"/>
                      </a:ln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sp>
              <p:nvSpPr>
                <p:cNvPr id="459" name="Shape 459"/>
                <p:cNvSpPr/>
                <p:nvPr/>
              </p:nvSpPr>
              <p:spPr>
                <a:xfrm>
                  <a:off x="99142" y="89764"/>
                  <a:ext cx="71008" cy="18757"/>
                </a:xfrm>
                <a:custGeom>
                  <a:avLst/>
                  <a:gdLst/>
                  <a:ahLst/>
                  <a:cxnLst>
                    <a:cxn ang="0">
                      <a:pos x="wd2" y="hd2"/>
                    </a:cxn>
                    <a:cxn ang="5400000">
                      <a:pos x="wd2" y="hd2"/>
                    </a:cxn>
                    <a:cxn ang="10800000">
                      <a:pos x="wd2" y="hd2"/>
                    </a:cxn>
                    <a:cxn ang="16200000">
                      <a:pos x="wd2" y="hd2"/>
                    </a:cxn>
                  </a:cxnLst>
                  <a:rect l="0" t="0" r="r" b="b"/>
                  <a:pathLst>
                    <a:path w="21600" h="21600" extrusionOk="0">
                      <a:moveTo>
                        <a:pt x="18900" y="0"/>
                      </a:moveTo>
                      <a:cubicBezTo>
                        <a:pt x="2700" y="0"/>
                        <a:pt x="2700" y="0"/>
                        <a:pt x="2700" y="0"/>
                      </a:cubicBezTo>
                      <a:cubicBezTo>
                        <a:pt x="1350" y="0"/>
                        <a:pt x="0" y="5400"/>
                        <a:pt x="0" y="10800"/>
                      </a:cubicBezTo>
                      <a:cubicBezTo>
                        <a:pt x="0" y="16200"/>
                        <a:pt x="1350" y="21600"/>
                        <a:pt x="2700" y="21600"/>
                      </a:cubicBezTo>
                      <a:cubicBezTo>
                        <a:pt x="18900" y="21600"/>
                        <a:pt x="18900" y="21600"/>
                        <a:pt x="18900" y="21600"/>
                      </a:cubicBezTo>
                      <a:cubicBezTo>
                        <a:pt x="20250" y="21600"/>
                        <a:pt x="21600" y="16200"/>
                        <a:pt x="21600" y="10800"/>
                      </a:cubicBezTo>
                      <a:cubicBezTo>
                        <a:pt x="21600" y="5400"/>
                        <a:pt x="20250" y="0"/>
                        <a:pt x="18900" y="0"/>
                      </a:cubicBezTo>
                      <a:close/>
                    </a:path>
                  </a:pathLst>
                </a:custGeom>
                <a:solidFill>
                  <a:srgbClr val="FFFFFF"/>
                </a:solidFill>
                <a:ln w="12700" cap="flat">
                  <a:noFill/>
                  <a:miter lim="400000"/>
                </a:ln>
                <a:effectLst/>
              </p:spPr>
              <p:txBody>
                <a:bodyPr wrap="square" lIns="45719" tIns="45719" rIns="45719" bIns="45719" numCol="1" anchor="ctr">
                  <a:noAutofit/>
                </a:bodyPr>
                <a:lstStyle/>
                <a:p>
                  <a:pPr algn="ctr"/>
                  <a:endParaRPr/>
                </a:p>
              </p:txBody>
            </p:sp>
          </p:grpSp>
        </p:gr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childTnLst>
                                    <p:set>
                                      <p:cBhvr>
                                        <p:cTn id="6" dur="indefinite" fill="hold"/>
                                        <p:tgtEl>
                                          <p:spTgt spid="418"/>
                                        </p:tgtEl>
                                        <p:attrNameLst>
                                          <p:attrName>style.visibility</p:attrName>
                                        </p:attrNameLst>
                                      </p:cBhvr>
                                      <p:to>
                                        <p:strVal val="visible"/>
                                      </p:to>
                                    </p:set>
                                    <p:anim calcmode="lin" valueType="num">
                                      <p:cBhvr>
                                        <p:cTn id="7" dur="500" fill="hold"/>
                                        <p:tgtEl>
                                          <p:spTgt spid="418"/>
                                        </p:tgtEl>
                                        <p:attrNameLst>
                                          <p:attrName>ppt_w</p:attrName>
                                        </p:attrNameLst>
                                      </p:cBhvr>
                                      <p:tavLst>
                                        <p:tav tm="0">
                                          <p:val>
                                            <p:fltVal val="0"/>
                                          </p:val>
                                        </p:tav>
                                        <p:tav tm="100000">
                                          <p:val>
                                            <p:strVal val="#ppt_w"/>
                                          </p:val>
                                        </p:tav>
                                      </p:tavLst>
                                    </p:anim>
                                    <p:anim calcmode="lin" valueType="num">
                                      <p:cBhvr>
                                        <p:cTn id="8" dur="500" fill="hold"/>
                                        <p:tgtEl>
                                          <p:spTgt spid="41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 presetClass="entr" presetSubtype="4" fill="hold" grpId="2" nodeType="afterEffect">
                                  <p:stCondLst>
                                    <p:cond delay="0"/>
                                  </p:stCondLst>
                                  <p:childTnLst>
                                    <p:set>
                                      <p:cBhvr>
                                        <p:cTn id="11" dur="indefinite" fill="hold"/>
                                        <p:tgtEl>
                                          <p:spTgt spid="462"/>
                                        </p:tgtEl>
                                        <p:attrNameLst>
                                          <p:attrName>style.visibility</p:attrName>
                                        </p:attrNameLst>
                                      </p:cBhvr>
                                      <p:to>
                                        <p:strVal val="visible"/>
                                      </p:to>
                                    </p:set>
                                    <p:anim calcmode="lin" valueType="num">
                                      <p:cBhvr>
                                        <p:cTn id="12" dur="1000" fill="hold"/>
                                        <p:tgtEl>
                                          <p:spTgt spid="462"/>
                                        </p:tgtEl>
                                        <p:attrNameLst>
                                          <p:attrName>ppt_x</p:attrName>
                                        </p:attrNameLst>
                                      </p:cBhvr>
                                      <p:tavLst>
                                        <p:tav tm="0">
                                          <p:val>
                                            <p:strVal val="#ppt_x"/>
                                          </p:val>
                                        </p:tav>
                                        <p:tav tm="100000">
                                          <p:val>
                                            <p:strVal val="#ppt_x"/>
                                          </p:val>
                                        </p:tav>
                                      </p:tavLst>
                                    </p:anim>
                                    <p:anim calcmode="lin" valueType="num">
                                      <p:cBhvr>
                                        <p:cTn id="13" dur="1000" fill="hold"/>
                                        <p:tgtEl>
                                          <p:spTgt spid="4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 grpId="1" animBg="1" advAuto="0"/>
      <p:bldP spid="462" grpId="2"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Shape 464"/>
          <p:cNvSpPr/>
          <p:nvPr/>
        </p:nvSpPr>
        <p:spPr>
          <a:xfrm>
            <a:off x="611560" y="206631"/>
            <a:ext cx="4506849"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4.招聘</a:t>
            </a:r>
          </a:p>
        </p:txBody>
      </p:sp>
      <p:sp>
        <p:nvSpPr>
          <p:cNvPr id="465" name="Shape 465"/>
          <p:cNvSpPr/>
          <p:nvPr/>
        </p:nvSpPr>
        <p:spPr>
          <a:xfrm>
            <a:off x="920982" y="1244210"/>
            <a:ext cx="2864305" cy="2864305"/>
          </a:xfrm>
          <a:prstGeom prst="ellipse">
            <a:avLst/>
          </a:prstGeom>
          <a:blipFill>
            <a:blip r:embed="rId4"/>
            <a:stretch>
              <a:fillRect/>
            </a:stretch>
          </a:blipFill>
          <a:ln w="12700">
            <a:miter lim="400000"/>
          </a:ln>
        </p:spPr>
        <p:txBody>
          <a:bodyPr lIns="45719" rIns="45719" anchor="ctr"/>
          <a:lstStyle/>
          <a:p>
            <a:pPr algn="ctr">
              <a:defRPr>
                <a:solidFill>
                  <a:srgbClr val="FFFFFF"/>
                </a:solidFill>
              </a:defRPr>
            </a:pPr>
            <a:endParaRPr/>
          </a:p>
        </p:txBody>
      </p:sp>
      <p:grpSp>
        <p:nvGrpSpPr>
          <p:cNvPr id="468" name="Group 468"/>
          <p:cNvGrpSpPr/>
          <p:nvPr/>
        </p:nvGrpSpPr>
        <p:grpSpPr>
          <a:xfrm>
            <a:off x="1510498" y="1833726"/>
            <a:ext cx="1685273" cy="1685273"/>
            <a:chOff x="0" y="0"/>
            <a:chExt cx="1685271" cy="1685271"/>
          </a:xfrm>
        </p:grpSpPr>
        <p:sp>
          <p:nvSpPr>
            <p:cNvPr id="466" name="Shape 466"/>
            <p:cNvSpPr/>
            <p:nvPr/>
          </p:nvSpPr>
          <p:spPr>
            <a:xfrm>
              <a:off x="0" y="0"/>
              <a:ext cx="1685272" cy="1685272"/>
            </a:xfrm>
            <a:prstGeom prst="ellipse">
              <a:avLst/>
            </a:prstGeom>
            <a:solidFill>
              <a:srgbClr val="000000">
                <a:alpha val="60000"/>
              </a:srgbClr>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a:p>
          </p:txBody>
        </p:sp>
        <p:sp>
          <p:nvSpPr>
            <p:cNvPr id="467" name="Shape 467"/>
            <p:cNvSpPr/>
            <p:nvPr/>
          </p:nvSpPr>
          <p:spPr>
            <a:xfrm>
              <a:off x="561965" y="638165"/>
              <a:ext cx="561341" cy="408941"/>
            </a:xfrm>
            <a:prstGeom prst="rect">
              <a:avLst/>
            </a:prstGeom>
            <a:noFill/>
            <a:ln w="12700" cap="flat">
              <a:noFill/>
              <a:miter lim="400000"/>
            </a:ln>
            <a:effectLst/>
          </p:spPr>
          <p:txBody>
            <a:bodyPr wrap="none" lIns="45719" tIns="45719" rIns="45719" bIns="45719" numCol="1" anchor="ctr">
              <a:normAutofit/>
            </a:bodyPr>
            <a:lstStyle>
              <a:lvl1pPr algn="ctr">
                <a:defRPr>
                  <a:solidFill>
                    <a:srgbClr val="FFFFFF"/>
                  </a:solidFill>
                </a:defRPr>
              </a:lvl1pPr>
            </a:lstStyle>
            <a:p>
              <a:r>
                <a:t>招聘</a:t>
              </a:r>
            </a:p>
          </p:txBody>
        </p:sp>
      </p:grpSp>
      <p:grpSp>
        <p:nvGrpSpPr>
          <p:cNvPr id="481" name="Group 481"/>
          <p:cNvGrpSpPr/>
          <p:nvPr/>
        </p:nvGrpSpPr>
        <p:grpSpPr>
          <a:xfrm>
            <a:off x="2504012" y="880045"/>
            <a:ext cx="1569420" cy="1951907"/>
            <a:chOff x="0" y="0"/>
            <a:chExt cx="1569418" cy="1951905"/>
          </a:xfrm>
        </p:grpSpPr>
        <p:sp>
          <p:nvSpPr>
            <p:cNvPr id="469" name="Shape 469"/>
            <p:cNvSpPr/>
            <p:nvPr/>
          </p:nvSpPr>
          <p:spPr>
            <a:xfrm>
              <a:off x="0" y="0"/>
              <a:ext cx="728331" cy="728331"/>
            </a:xfrm>
            <a:prstGeom prst="ellipse">
              <a:avLst/>
            </a:prstGeom>
            <a:solidFill>
              <a:srgbClr val="FFFFFF"/>
            </a:solidFill>
            <a:ln w="9525" cap="flat">
              <a:solidFill>
                <a:srgbClr val="999999"/>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470" name="Shape 470"/>
            <p:cNvSpPr/>
            <p:nvPr/>
          </p:nvSpPr>
          <p:spPr>
            <a:xfrm>
              <a:off x="751098" y="683030"/>
              <a:ext cx="577277" cy="577279"/>
            </a:xfrm>
            <a:prstGeom prst="ellipse">
              <a:avLst/>
            </a:prstGeom>
            <a:solidFill>
              <a:srgbClr val="FFFFFF"/>
            </a:solidFill>
            <a:ln w="9525" cap="flat">
              <a:solidFill>
                <a:srgbClr val="999999"/>
              </a:solidFill>
              <a:prstDash val="solid"/>
              <a:round/>
            </a:ln>
            <a:effectLst/>
          </p:spPr>
          <p:txBody>
            <a:bodyPr wrap="square" lIns="45719" tIns="45719" rIns="45719" bIns="45719" numCol="1" anchor="ctr">
              <a:noAutofit/>
            </a:bodyPr>
            <a:lstStyle/>
            <a:p>
              <a:pPr algn="ctr">
                <a:defRPr>
                  <a:solidFill>
                    <a:srgbClr val="FFFFFF"/>
                  </a:solidFill>
                </a:defRPr>
              </a:pPr>
              <a:endParaRPr/>
            </a:p>
          </p:txBody>
        </p:sp>
        <p:sp>
          <p:nvSpPr>
            <p:cNvPr id="471" name="Shape 471"/>
            <p:cNvSpPr/>
            <p:nvPr/>
          </p:nvSpPr>
          <p:spPr>
            <a:xfrm>
              <a:off x="1086100" y="1468587"/>
              <a:ext cx="483319" cy="483320"/>
            </a:xfrm>
            <a:prstGeom prst="ellipse">
              <a:avLst/>
            </a:prstGeom>
            <a:solidFill>
              <a:srgbClr val="FFFFFF"/>
            </a:solidFill>
            <a:ln w="9525" cap="flat">
              <a:solidFill>
                <a:srgbClr val="999999"/>
              </a:solidFill>
              <a:prstDash val="solid"/>
              <a:round/>
            </a:ln>
            <a:effectLst/>
          </p:spPr>
          <p:txBody>
            <a:bodyPr wrap="square" lIns="45719" tIns="45719" rIns="45719" bIns="45719" numCol="1" anchor="ctr">
              <a:noAutofit/>
            </a:bodyPr>
            <a:lstStyle/>
            <a:p>
              <a:pPr algn="ctr">
                <a:defRPr>
                  <a:solidFill>
                    <a:srgbClr val="FFFFFF"/>
                  </a:solidFill>
                </a:defRPr>
              </a:pPr>
              <a:endParaRPr/>
            </a:p>
          </p:txBody>
        </p:sp>
        <p:grpSp>
          <p:nvGrpSpPr>
            <p:cNvPr id="474" name="Group 474"/>
            <p:cNvGrpSpPr/>
            <p:nvPr/>
          </p:nvGrpSpPr>
          <p:grpSpPr>
            <a:xfrm>
              <a:off x="119595" y="121608"/>
              <a:ext cx="485115" cy="485115"/>
              <a:chOff x="0" y="0"/>
              <a:chExt cx="485113" cy="485113"/>
            </a:xfrm>
          </p:grpSpPr>
          <p:sp>
            <p:nvSpPr>
              <p:cNvPr id="472" name="Shape 472"/>
              <p:cNvSpPr/>
              <p:nvPr/>
            </p:nvSpPr>
            <p:spPr>
              <a:xfrm>
                <a:off x="0" y="0"/>
                <a:ext cx="485114" cy="485114"/>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lnSpc>
                    <a:spcPct val="80000"/>
                  </a:lnSpc>
                  <a:defRPr sz="2800">
                    <a:solidFill>
                      <a:srgbClr val="FFFFFF"/>
                    </a:solidFill>
                  </a:defRPr>
                </a:pPr>
                <a:endParaRPr/>
              </a:p>
            </p:txBody>
          </p:sp>
          <p:sp>
            <p:nvSpPr>
              <p:cNvPr id="473" name="Shape 473"/>
              <p:cNvSpPr/>
              <p:nvPr/>
            </p:nvSpPr>
            <p:spPr>
              <a:xfrm>
                <a:off x="127215" y="57136"/>
                <a:ext cx="230683" cy="370841"/>
              </a:xfrm>
              <a:prstGeom prst="rect">
                <a:avLst/>
              </a:prstGeom>
              <a:noFill/>
              <a:ln w="12700" cap="flat">
                <a:noFill/>
                <a:miter lim="400000"/>
              </a:ln>
              <a:effectLst/>
            </p:spPr>
            <p:txBody>
              <a:bodyPr wrap="none" lIns="45719" tIns="45719" rIns="45719" bIns="45719" numCol="1" anchor="ctr">
                <a:normAutofit/>
              </a:bodyPr>
              <a:lstStyle>
                <a:lvl1pPr algn="ctr">
                  <a:lnSpc>
                    <a:spcPct val="80000"/>
                  </a:lnSpc>
                  <a:defRPr sz="1900">
                    <a:solidFill>
                      <a:srgbClr val="FFFFFF"/>
                    </a:solidFill>
                  </a:defRPr>
                </a:lvl1pPr>
              </a:lstStyle>
              <a:p>
                <a:r>
                  <a:t>1</a:t>
                </a:r>
              </a:p>
            </p:txBody>
          </p:sp>
        </p:grpSp>
        <p:grpSp>
          <p:nvGrpSpPr>
            <p:cNvPr id="477" name="Group 477"/>
            <p:cNvGrpSpPr/>
            <p:nvPr/>
          </p:nvGrpSpPr>
          <p:grpSpPr>
            <a:xfrm>
              <a:off x="847394" y="779326"/>
              <a:ext cx="384685" cy="384685"/>
              <a:chOff x="0" y="0"/>
              <a:chExt cx="384684" cy="384684"/>
            </a:xfrm>
          </p:grpSpPr>
          <p:sp>
            <p:nvSpPr>
              <p:cNvPr id="475" name="Shape 475"/>
              <p:cNvSpPr/>
              <p:nvPr/>
            </p:nvSpPr>
            <p:spPr>
              <a:xfrm>
                <a:off x="-1" y="-1"/>
                <a:ext cx="384686" cy="384686"/>
              </a:xfrm>
              <a:prstGeom prst="ellipse">
                <a:avLst/>
              </a:prstGeom>
              <a:solidFill>
                <a:schemeClr val="accent1"/>
              </a:solidFill>
              <a:ln w="12700" cap="flat">
                <a:noFill/>
                <a:miter lim="400000"/>
              </a:ln>
              <a:effectLst/>
            </p:spPr>
            <p:txBody>
              <a:bodyPr wrap="square" lIns="45719" tIns="45719" rIns="45719" bIns="45719" numCol="1" anchor="ctr">
                <a:noAutofit/>
              </a:bodyPr>
              <a:lstStyle/>
              <a:p>
                <a:pPr algn="ctr">
                  <a:lnSpc>
                    <a:spcPct val="80000"/>
                  </a:lnSpc>
                  <a:defRPr sz="2800">
                    <a:solidFill>
                      <a:srgbClr val="FFFFFF"/>
                    </a:solidFill>
                  </a:defRPr>
                </a:pPr>
                <a:endParaRPr/>
              </a:p>
            </p:txBody>
          </p:sp>
          <p:sp>
            <p:nvSpPr>
              <p:cNvPr id="476" name="Shape 476"/>
              <p:cNvSpPr/>
              <p:nvPr/>
            </p:nvSpPr>
            <p:spPr>
              <a:xfrm>
                <a:off x="96981" y="51372"/>
                <a:ext cx="190722" cy="281941"/>
              </a:xfrm>
              <a:prstGeom prst="rect">
                <a:avLst/>
              </a:prstGeom>
              <a:noFill/>
              <a:ln w="12700" cap="flat">
                <a:noFill/>
                <a:miter lim="400000"/>
              </a:ln>
              <a:effectLst/>
            </p:spPr>
            <p:txBody>
              <a:bodyPr wrap="none" lIns="45719" tIns="45719" rIns="45719" bIns="45719" numCol="1" anchor="ctr">
                <a:normAutofit/>
              </a:bodyPr>
              <a:lstStyle>
                <a:lvl1pPr algn="ctr">
                  <a:lnSpc>
                    <a:spcPct val="80000"/>
                  </a:lnSpc>
                  <a:defRPr sz="1300">
                    <a:solidFill>
                      <a:srgbClr val="FFFFFF"/>
                    </a:solidFill>
                  </a:defRPr>
                </a:lvl1pPr>
              </a:lstStyle>
              <a:p>
                <a:r>
                  <a:t>2</a:t>
                </a:r>
              </a:p>
            </p:txBody>
          </p:sp>
        </p:grpSp>
        <p:grpSp>
          <p:nvGrpSpPr>
            <p:cNvPr id="480" name="Group 480"/>
            <p:cNvGrpSpPr/>
            <p:nvPr/>
          </p:nvGrpSpPr>
          <p:grpSpPr>
            <a:xfrm>
              <a:off x="1150443" y="1532930"/>
              <a:ext cx="354635" cy="354637"/>
              <a:chOff x="0" y="0"/>
              <a:chExt cx="354633" cy="354636"/>
            </a:xfrm>
          </p:grpSpPr>
          <p:sp>
            <p:nvSpPr>
              <p:cNvPr id="478" name="Shape 478"/>
              <p:cNvSpPr/>
              <p:nvPr/>
            </p:nvSpPr>
            <p:spPr>
              <a:xfrm>
                <a:off x="0" y="-1"/>
                <a:ext cx="354634" cy="354638"/>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lnSpc>
                    <a:spcPct val="80000"/>
                  </a:lnSpc>
                  <a:defRPr sz="2800">
                    <a:solidFill>
                      <a:srgbClr val="FFFFFF"/>
                    </a:solidFill>
                  </a:defRPr>
                </a:pPr>
                <a:endParaRPr/>
              </a:p>
            </p:txBody>
          </p:sp>
          <p:sp>
            <p:nvSpPr>
              <p:cNvPr id="479" name="Shape 479"/>
              <p:cNvSpPr/>
              <p:nvPr/>
            </p:nvSpPr>
            <p:spPr>
              <a:xfrm>
                <a:off x="81956" y="36347"/>
                <a:ext cx="190722" cy="281941"/>
              </a:xfrm>
              <a:prstGeom prst="rect">
                <a:avLst/>
              </a:prstGeom>
              <a:noFill/>
              <a:ln w="12700" cap="flat">
                <a:noFill/>
                <a:miter lim="400000"/>
              </a:ln>
              <a:effectLst/>
            </p:spPr>
            <p:txBody>
              <a:bodyPr wrap="none" lIns="45719" tIns="45719" rIns="45719" bIns="45719" numCol="1" anchor="ctr">
                <a:normAutofit/>
              </a:bodyPr>
              <a:lstStyle>
                <a:lvl1pPr algn="ctr">
                  <a:lnSpc>
                    <a:spcPct val="80000"/>
                  </a:lnSpc>
                  <a:defRPr sz="1300">
                    <a:solidFill>
                      <a:srgbClr val="FFFFFF"/>
                    </a:solidFill>
                  </a:defRPr>
                </a:lvl1pPr>
              </a:lstStyle>
              <a:p>
                <a:r>
                  <a:t>3</a:t>
                </a:r>
              </a:p>
            </p:txBody>
          </p:sp>
        </p:grpSp>
      </p:grpSp>
      <p:grpSp>
        <p:nvGrpSpPr>
          <p:cNvPr id="488" name="Group 488"/>
          <p:cNvGrpSpPr/>
          <p:nvPr/>
        </p:nvGrpSpPr>
        <p:grpSpPr>
          <a:xfrm>
            <a:off x="3912427" y="853116"/>
            <a:ext cx="4211919" cy="2403217"/>
            <a:chOff x="0" y="352595"/>
            <a:chExt cx="4211918" cy="2403216"/>
          </a:xfrm>
        </p:grpSpPr>
        <p:sp>
          <p:nvSpPr>
            <p:cNvPr id="482" name="Shape 482"/>
            <p:cNvSpPr/>
            <p:nvPr/>
          </p:nvSpPr>
          <p:spPr>
            <a:xfrm>
              <a:off x="28684" y="352595"/>
              <a:ext cx="1020701" cy="309501"/>
            </a:xfrm>
            <a:prstGeom prst="rect">
              <a:avLst/>
            </a:prstGeom>
            <a:noFill/>
            <a:ln w="12700" cap="flat">
              <a:noFill/>
              <a:miter lim="400000"/>
            </a:ln>
            <a:effectLst/>
          </p:spPr>
          <p:txBody>
            <a:bodyPr wrap="none" lIns="46799" tIns="46799" rIns="46799" bIns="46799" numCol="1" anchor="b">
              <a:normAutofit/>
            </a:bodyPr>
            <a:lstStyle>
              <a:lvl1pPr defTabSz="913765">
                <a:lnSpc>
                  <a:spcPct val="80000"/>
                </a:lnSpc>
                <a:defRPr sz="1200" b="1">
                  <a:solidFill>
                    <a:schemeClr val="accent2"/>
                  </a:solidFill>
                </a:defRPr>
              </a:lvl1pPr>
            </a:lstStyle>
            <a:p>
              <a:r>
                <a:t>张贴招聘信息</a:t>
              </a:r>
            </a:p>
          </p:txBody>
        </p:sp>
        <p:sp>
          <p:nvSpPr>
            <p:cNvPr id="483" name="Shape 483"/>
            <p:cNvSpPr/>
            <p:nvPr/>
          </p:nvSpPr>
          <p:spPr>
            <a:xfrm>
              <a:off x="624801" y="1306053"/>
              <a:ext cx="868301" cy="309501"/>
            </a:xfrm>
            <a:prstGeom prst="rect">
              <a:avLst/>
            </a:prstGeom>
            <a:noFill/>
            <a:ln w="12700" cap="flat">
              <a:noFill/>
              <a:miter lim="400000"/>
            </a:ln>
            <a:effectLst/>
          </p:spPr>
          <p:txBody>
            <a:bodyPr wrap="none" lIns="46799" tIns="46799" rIns="46799" bIns="46799" numCol="1" anchor="b">
              <a:normAutofit/>
            </a:bodyPr>
            <a:lstStyle>
              <a:lvl1pPr defTabSz="913765">
                <a:lnSpc>
                  <a:spcPct val="80000"/>
                </a:lnSpc>
                <a:defRPr sz="1200" b="1">
                  <a:solidFill>
                    <a:schemeClr val="accent1"/>
                  </a:solidFill>
                </a:defRPr>
              </a:lvl1pPr>
            </a:lstStyle>
            <a:p>
              <a:r>
                <a:t>人才网招聘</a:t>
              </a:r>
            </a:p>
          </p:txBody>
        </p:sp>
        <p:sp>
          <p:nvSpPr>
            <p:cNvPr id="484" name="Shape 484"/>
            <p:cNvSpPr/>
            <p:nvPr/>
          </p:nvSpPr>
          <p:spPr>
            <a:xfrm>
              <a:off x="723357" y="2259511"/>
              <a:ext cx="1325501" cy="309501"/>
            </a:xfrm>
            <a:prstGeom prst="rect">
              <a:avLst/>
            </a:prstGeom>
            <a:noFill/>
            <a:ln w="12700" cap="flat">
              <a:noFill/>
              <a:miter lim="400000"/>
            </a:ln>
            <a:effectLst/>
          </p:spPr>
          <p:txBody>
            <a:bodyPr wrap="none" lIns="46799" tIns="46799" rIns="46799" bIns="46799" numCol="1" anchor="b">
              <a:normAutofit/>
            </a:bodyPr>
            <a:lstStyle>
              <a:lvl1pPr defTabSz="913765">
                <a:lnSpc>
                  <a:spcPct val="80000"/>
                </a:lnSpc>
                <a:defRPr sz="1200" b="1">
                  <a:solidFill>
                    <a:schemeClr val="accent2"/>
                  </a:solidFill>
                </a:defRPr>
              </a:lvl1pPr>
            </a:lstStyle>
            <a:p>
              <a:r>
                <a:t>动员内部员工介绍</a:t>
              </a:r>
            </a:p>
          </p:txBody>
        </p:sp>
        <p:sp>
          <p:nvSpPr>
            <p:cNvPr id="485" name="Shape 485"/>
            <p:cNvSpPr/>
            <p:nvPr/>
          </p:nvSpPr>
          <p:spPr>
            <a:xfrm>
              <a:off x="0" y="853688"/>
              <a:ext cx="3597287" cy="1"/>
            </a:xfrm>
            <a:prstGeom prst="line">
              <a:avLst/>
            </a:prstGeom>
            <a:noFill/>
            <a:ln w="3175" cap="rnd">
              <a:solidFill>
                <a:srgbClr val="D9D9D9"/>
              </a:solidFill>
              <a:prstDash val="solid"/>
              <a:round/>
            </a:ln>
            <a:effectLst/>
          </p:spPr>
          <p:txBody>
            <a:bodyPr wrap="square" lIns="45719" tIns="45719" rIns="45719" bIns="45719" numCol="1" anchor="t">
              <a:noAutofit/>
            </a:bodyPr>
            <a:lstStyle/>
            <a:p>
              <a:endParaRPr/>
            </a:p>
          </p:txBody>
        </p:sp>
        <p:sp>
          <p:nvSpPr>
            <p:cNvPr id="486" name="Shape 486"/>
            <p:cNvSpPr/>
            <p:nvPr/>
          </p:nvSpPr>
          <p:spPr>
            <a:xfrm>
              <a:off x="614632" y="1811220"/>
              <a:ext cx="3597287" cy="1"/>
            </a:xfrm>
            <a:prstGeom prst="line">
              <a:avLst/>
            </a:prstGeom>
            <a:noFill/>
            <a:ln w="3175" cap="rnd">
              <a:solidFill>
                <a:srgbClr val="D9D9D9"/>
              </a:solidFill>
              <a:prstDash val="solid"/>
              <a:round/>
            </a:ln>
            <a:effectLst/>
          </p:spPr>
          <p:txBody>
            <a:bodyPr wrap="square" lIns="45719" tIns="45719" rIns="45719" bIns="45719" numCol="1" anchor="t">
              <a:noAutofit/>
            </a:bodyPr>
            <a:lstStyle/>
            <a:p>
              <a:endParaRPr/>
            </a:p>
          </p:txBody>
        </p:sp>
        <p:sp>
          <p:nvSpPr>
            <p:cNvPr id="487" name="Shape 487"/>
            <p:cNvSpPr/>
            <p:nvPr/>
          </p:nvSpPr>
          <p:spPr>
            <a:xfrm>
              <a:off x="614632" y="2755812"/>
              <a:ext cx="3597287" cy="1"/>
            </a:xfrm>
            <a:prstGeom prst="line">
              <a:avLst/>
            </a:prstGeom>
            <a:noFill/>
            <a:ln w="3175" cap="rnd">
              <a:solidFill>
                <a:srgbClr val="D9D9D9"/>
              </a:solidFill>
              <a:prstDash val="solid"/>
              <a:round/>
            </a:ln>
            <a:effectLst/>
          </p:spPr>
          <p:txBody>
            <a:bodyPr wrap="square" lIns="45719" tIns="45719" rIns="45719" bIns="45719" numCol="1" anchor="t">
              <a:noAutofit/>
            </a:bodyPr>
            <a:lstStyle/>
            <a:p>
              <a:endParaRPr/>
            </a:p>
          </p:txBody>
        </p:sp>
      </p:grpSp>
      <p:sp>
        <p:nvSpPr>
          <p:cNvPr id="489" name="Shape 489"/>
          <p:cNvSpPr/>
          <p:nvPr/>
        </p:nvSpPr>
        <p:spPr>
          <a:xfrm>
            <a:off x="4445925" y="3441512"/>
            <a:ext cx="3777093" cy="1170561"/>
          </a:xfrm>
          <a:prstGeom prst="rect">
            <a:avLst/>
          </a:prstGeom>
          <a:ln w="12700">
            <a:miter lim="400000"/>
          </a:ln>
        </p:spPr>
        <p:txBody>
          <a:bodyPr lIns="46799" tIns="46799" rIns="46799" bIns="46799">
            <a:normAutofit/>
          </a:bodyPr>
          <a:lstStyle>
            <a:lvl1pPr defTabSz="913765">
              <a:lnSpc>
                <a:spcPct val="108000"/>
              </a:lnSpc>
              <a:defRPr sz="1400">
                <a:solidFill>
                  <a:srgbClr val="535353"/>
                </a:solidFill>
              </a:defRPr>
            </a:lvl1pPr>
          </a:lstStyle>
          <a:p>
            <a:r>
              <a:t>根据部门人员的实际需求有针对性合理性招聘员工，以配备各岗位。通常采取一系列切实措施，如张贴招聘信息，人才网招聘，动员内部员工介绍招聘等办法揽用人才。</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timing>
    <p:tnLst>
      <p:par>
        <p:cTn id="1" dur="indefinite" restart="never" fill="hold" nodeType="tmRoot">
          <p:childTnLst>
            <p:seq concurrent="1" nextAc="seek">
              <p:cTn id="2" dur="indefinite" fill="hold" nodeType="mainSeq">
                <p:childTnLst>
                  <p:par>
                    <p:cTn id="3" fill="hold">
                      <p:stCondLst>
                        <p:cond delay="indefinite"/>
                      </p:stCondLst>
                      <p:childTnLst>
                        <p:par>
                          <p:cTn id="4" fill="hold">
                            <p:stCondLst>
                              <p:cond delay="0"/>
                            </p:stCondLst>
                            <p:childTnLst>
                              <p:par>
                                <p:cTn id="5" presetID="15" presetClass="entr" presetSubtype="0" fill="hold" grpId="1" nodeType="clickEffect">
                                  <p:stCondLst>
                                    <p:cond delay="0"/>
                                  </p:stCondLst>
                                  <p:childTnLst>
                                    <p:set>
                                      <p:cBhvr>
                                        <p:cTn id="6" dur="indefinite" fill="hold"/>
                                        <p:tgtEl>
                                          <p:spTgt spid="465"/>
                                        </p:tgtEl>
                                        <p:attrNameLst>
                                          <p:attrName>style.visibility</p:attrName>
                                        </p:attrNameLst>
                                      </p:cBhvr>
                                      <p:to>
                                        <p:strVal val="visible"/>
                                      </p:to>
                                    </p:set>
                                    <p:anim calcmode="lin" valueType="num">
                                      <p:cBhvr>
                                        <p:cTn id="7" dur="1000" fill="hold"/>
                                        <p:tgtEl>
                                          <p:spTgt spid="465"/>
                                        </p:tgtEl>
                                        <p:attrNameLst>
                                          <p:attrName>ppt_w</p:attrName>
                                        </p:attrNameLst>
                                      </p:cBhvr>
                                      <p:tavLst>
                                        <p:tav tm="0">
                                          <p:val>
                                            <p:fltVal val="0"/>
                                          </p:val>
                                        </p:tav>
                                        <p:tav tm="100000">
                                          <p:val>
                                            <p:strVal val="#ppt_w"/>
                                          </p:val>
                                        </p:tav>
                                      </p:tavLst>
                                    </p:anim>
                                    <p:anim calcmode="lin" valueType="num">
                                      <p:cBhvr>
                                        <p:cTn id="8" dur="1000" fill="hold"/>
                                        <p:tgtEl>
                                          <p:spTgt spid="465"/>
                                        </p:tgtEl>
                                        <p:attrNameLst>
                                          <p:attrName>ppt_h</p:attrName>
                                        </p:attrNameLst>
                                      </p:cBhvr>
                                      <p:tavLst>
                                        <p:tav tm="0">
                                          <p:val>
                                            <p:fltVal val="0"/>
                                          </p:val>
                                        </p:tav>
                                        <p:tav tm="100000">
                                          <p:val>
                                            <p:strVal val="#ppt_h"/>
                                          </p:val>
                                        </p:tav>
                                      </p:tavLst>
                                    </p:anim>
                                    <p:anim calcmode="lin" valueType="num">
                                      <p:cBhvr>
                                        <p:cTn id="9" dur="1000" fill="hold"/>
                                        <p:tgtEl>
                                          <p:spTgt spid="46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6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2" nodeType="clickEffect">
                                  <p:stCondLst>
                                    <p:cond delay="0"/>
                                  </p:stCondLst>
                                  <p:childTnLst>
                                    <p:set>
                                      <p:cBhvr>
                                        <p:cTn id="14" dur="indefinite" fill="hold"/>
                                        <p:tgtEl>
                                          <p:spTgt spid="468"/>
                                        </p:tgtEl>
                                        <p:attrNameLst>
                                          <p:attrName>style.visibility</p:attrName>
                                        </p:attrNameLst>
                                      </p:cBhvr>
                                      <p:to>
                                        <p:strVal val="visible"/>
                                      </p:to>
                                    </p:set>
                                    <p:animEffect transition="in" filter="dissolve">
                                      <p:cBhvr>
                                        <p:cTn id="15" dur="500"/>
                                        <p:tgtEl>
                                          <p:spTgt spid="468"/>
                                        </p:tgtEl>
                                      </p:cBhvr>
                                    </p:animEffect>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3" nodeType="clickEffect">
                                  <p:stCondLst>
                                    <p:cond delay="0"/>
                                  </p:stCondLst>
                                  <p:childTnLst>
                                    <p:set>
                                      <p:cBhvr>
                                        <p:cTn id="19" dur="indefinite" fill="hold"/>
                                        <p:tgtEl>
                                          <p:spTgt spid="481"/>
                                        </p:tgtEl>
                                        <p:attrNameLst>
                                          <p:attrName>style.visibility</p:attrName>
                                        </p:attrNameLst>
                                      </p:cBhvr>
                                      <p:to>
                                        <p:strVal val="visible"/>
                                      </p:to>
                                    </p:set>
                                    <p:anim calcmode="lin" valueType="num">
                                      <p:cBhvr>
                                        <p:cTn id="20" dur="500" fill="hold"/>
                                        <p:tgtEl>
                                          <p:spTgt spid="481"/>
                                        </p:tgtEl>
                                        <p:attrNameLst>
                                          <p:attrName>ppt_w</p:attrName>
                                        </p:attrNameLst>
                                      </p:cBhvr>
                                      <p:tavLst>
                                        <p:tav tm="0">
                                          <p:val>
                                            <p:fltVal val="0"/>
                                          </p:val>
                                        </p:tav>
                                        <p:tav tm="100000">
                                          <p:val>
                                            <p:strVal val="#ppt_w"/>
                                          </p:val>
                                        </p:tav>
                                      </p:tavLst>
                                    </p:anim>
                                    <p:anim calcmode="lin" valueType="num">
                                      <p:cBhvr>
                                        <p:cTn id="21" dur="500" fill="hold"/>
                                        <p:tgtEl>
                                          <p:spTgt spid="481"/>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4" nodeType="clickEffect">
                                  <p:stCondLst>
                                    <p:cond delay="0"/>
                                  </p:stCondLst>
                                  <p:childTnLst>
                                    <p:set>
                                      <p:cBhvr>
                                        <p:cTn id="25" dur="indefinite" fill="hold"/>
                                        <p:tgtEl>
                                          <p:spTgt spid="488"/>
                                        </p:tgtEl>
                                        <p:attrNameLst>
                                          <p:attrName>style.visibility</p:attrName>
                                        </p:attrNameLst>
                                      </p:cBhvr>
                                      <p:to>
                                        <p:strVal val="visible"/>
                                      </p:to>
                                    </p:set>
                                    <p:animEffect transition="in" filter="wipe(left)">
                                      <p:cBhvr>
                                        <p:cTn id="26" dur="500"/>
                                        <p:tgtEl>
                                          <p:spTgt spid="488"/>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5" nodeType="clickEffect">
                                  <p:stCondLst>
                                    <p:cond delay="0"/>
                                  </p:stCondLst>
                                  <p:iterate type="lt">
                                    <p:tmAbs val="100"/>
                                  </p:iterate>
                                  <p:childTnLst>
                                    <p:set>
                                      <p:cBhvr>
                                        <p:cTn id="30" dur="indefinite" fill="hold"/>
                                        <p:tgtEl>
                                          <p:spTgt spid="4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 grpId="1" animBg="1" advAuto="0"/>
      <p:bldP spid="468" grpId="2" animBg="1" advAuto="0"/>
      <p:bldP spid="481" grpId="3" animBg="1" advAuto="0"/>
      <p:bldP spid="488" grpId="4" animBg="1" advAuto="0"/>
      <p:bldP spid="489" grpId="5"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Shape 491"/>
          <p:cNvSpPr/>
          <p:nvPr/>
        </p:nvSpPr>
        <p:spPr>
          <a:xfrm>
            <a:off x="611560" y="206631"/>
            <a:ext cx="4506849"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5.宿舍管理</a:t>
            </a:r>
          </a:p>
        </p:txBody>
      </p:sp>
      <p:pic>
        <p:nvPicPr>
          <p:cNvPr id="492" name="6955a3113a4856c.jpg"/>
          <p:cNvPicPr>
            <a:picLocks noChangeAspect="1"/>
          </p:cNvPicPr>
          <p:nvPr/>
        </p:nvPicPr>
        <p:blipFill>
          <a:blip r:embed="rId4"/>
          <a:srcRect t="32411" b="32414"/>
          <a:stretch>
            <a:fillRect/>
          </a:stretch>
        </p:blipFill>
        <p:spPr>
          <a:xfrm>
            <a:off x="-41275" y="912392"/>
            <a:ext cx="9226551" cy="2434035"/>
          </a:xfrm>
          <a:custGeom>
            <a:avLst/>
            <a:gdLst/>
            <a:ahLst/>
            <a:cxnLst>
              <a:cxn ang="0">
                <a:pos x="wd2" y="hd2"/>
              </a:cxn>
              <a:cxn ang="5400000">
                <a:pos x="wd2" y="hd2"/>
              </a:cxn>
              <a:cxn ang="10800000">
                <a:pos x="wd2" y="hd2"/>
              </a:cxn>
              <a:cxn ang="16200000">
                <a:pos x="wd2" y="hd2"/>
              </a:cxn>
            </a:cxnLst>
            <a:rect l="0" t="0" r="r" b="b"/>
            <a:pathLst>
              <a:path w="21600" h="21600" extrusionOk="0">
                <a:moveTo>
                  <a:pt x="3388" y="0"/>
                </a:moveTo>
                <a:lnTo>
                  <a:pt x="2275" y="134"/>
                </a:lnTo>
                <a:lnTo>
                  <a:pt x="1077" y="571"/>
                </a:lnTo>
                <a:lnTo>
                  <a:pt x="203" y="1004"/>
                </a:lnTo>
                <a:lnTo>
                  <a:pt x="953" y="2360"/>
                </a:lnTo>
                <a:lnTo>
                  <a:pt x="1553" y="3522"/>
                </a:lnTo>
                <a:lnTo>
                  <a:pt x="1973" y="4445"/>
                </a:lnTo>
                <a:lnTo>
                  <a:pt x="2485" y="5934"/>
                </a:lnTo>
                <a:lnTo>
                  <a:pt x="3085" y="7671"/>
                </a:lnTo>
                <a:lnTo>
                  <a:pt x="3532" y="9080"/>
                </a:lnTo>
                <a:lnTo>
                  <a:pt x="3851" y="10273"/>
                </a:lnTo>
                <a:lnTo>
                  <a:pt x="4263" y="8970"/>
                </a:lnTo>
                <a:lnTo>
                  <a:pt x="4819" y="7428"/>
                </a:lnTo>
                <a:lnTo>
                  <a:pt x="5382" y="6072"/>
                </a:lnTo>
                <a:lnTo>
                  <a:pt x="6011" y="4769"/>
                </a:lnTo>
                <a:lnTo>
                  <a:pt x="6517" y="3902"/>
                </a:lnTo>
                <a:lnTo>
                  <a:pt x="7080" y="2955"/>
                </a:lnTo>
                <a:lnTo>
                  <a:pt x="6322" y="1789"/>
                </a:lnTo>
                <a:lnTo>
                  <a:pt x="5426" y="814"/>
                </a:lnTo>
                <a:lnTo>
                  <a:pt x="4443" y="218"/>
                </a:lnTo>
                <a:lnTo>
                  <a:pt x="3388" y="0"/>
                </a:lnTo>
                <a:close/>
                <a:moveTo>
                  <a:pt x="10707" y="623"/>
                </a:moveTo>
                <a:lnTo>
                  <a:pt x="9999" y="842"/>
                </a:lnTo>
                <a:lnTo>
                  <a:pt x="9414" y="1194"/>
                </a:lnTo>
                <a:lnTo>
                  <a:pt x="8511" y="1951"/>
                </a:lnTo>
                <a:lnTo>
                  <a:pt x="7976" y="2494"/>
                </a:lnTo>
                <a:lnTo>
                  <a:pt x="7449" y="3170"/>
                </a:lnTo>
                <a:lnTo>
                  <a:pt x="7594" y="3416"/>
                </a:lnTo>
                <a:lnTo>
                  <a:pt x="8063" y="4473"/>
                </a:lnTo>
                <a:lnTo>
                  <a:pt x="8424" y="5367"/>
                </a:lnTo>
                <a:lnTo>
                  <a:pt x="8822" y="6505"/>
                </a:lnTo>
                <a:lnTo>
                  <a:pt x="9089" y="7347"/>
                </a:lnTo>
                <a:lnTo>
                  <a:pt x="9530" y="8837"/>
                </a:lnTo>
                <a:lnTo>
                  <a:pt x="9978" y="10464"/>
                </a:lnTo>
                <a:lnTo>
                  <a:pt x="10411" y="9132"/>
                </a:lnTo>
                <a:lnTo>
                  <a:pt x="10946" y="7699"/>
                </a:lnTo>
                <a:lnTo>
                  <a:pt x="11466" y="6424"/>
                </a:lnTo>
                <a:lnTo>
                  <a:pt x="11892" y="5477"/>
                </a:lnTo>
                <a:lnTo>
                  <a:pt x="12217" y="4716"/>
                </a:lnTo>
                <a:lnTo>
                  <a:pt x="12694" y="3902"/>
                </a:lnTo>
                <a:lnTo>
                  <a:pt x="13207" y="3117"/>
                </a:lnTo>
                <a:lnTo>
                  <a:pt x="13684" y="2465"/>
                </a:lnTo>
                <a:lnTo>
                  <a:pt x="13481" y="2170"/>
                </a:lnTo>
                <a:lnTo>
                  <a:pt x="12600" y="1300"/>
                </a:lnTo>
                <a:lnTo>
                  <a:pt x="11921" y="923"/>
                </a:lnTo>
                <a:lnTo>
                  <a:pt x="11394" y="676"/>
                </a:lnTo>
                <a:lnTo>
                  <a:pt x="10707" y="623"/>
                </a:lnTo>
                <a:close/>
                <a:moveTo>
                  <a:pt x="17412" y="623"/>
                </a:moveTo>
                <a:lnTo>
                  <a:pt x="16711" y="652"/>
                </a:lnTo>
                <a:lnTo>
                  <a:pt x="16053" y="842"/>
                </a:lnTo>
                <a:lnTo>
                  <a:pt x="15266" y="1300"/>
                </a:lnTo>
                <a:lnTo>
                  <a:pt x="14515" y="1979"/>
                </a:lnTo>
                <a:lnTo>
                  <a:pt x="14103" y="2413"/>
                </a:lnTo>
                <a:lnTo>
                  <a:pt x="14572" y="3145"/>
                </a:lnTo>
                <a:lnTo>
                  <a:pt x="15027" y="3959"/>
                </a:lnTo>
                <a:lnTo>
                  <a:pt x="15468" y="4797"/>
                </a:lnTo>
                <a:lnTo>
                  <a:pt x="15909" y="5853"/>
                </a:lnTo>
                <a:lnTo>
                  <a:pt x="16393" y="7128"/>
                </a:lnTo>
                <a:lnTo>
                  <a:pt x="16950" y="8889"/>
                </a:lnTo>
                <a:lnTo>
                  <a:pt x="17404" y="10326"/>
                </a:lnTo>
                <a:lnTo>
                  <a:pt x="17701" y="9217"/>
                </a:lnTo>
                <a:lnTo>
                  <a:pt x="18120" y="7942"/>
                </a:lnTo>
                <a:lnTo>
                  <a:pt x="18531" y="6857"/>
                </a:lnTo>
                <a:lnTo>
                  <a:pt x="18994" y="5663"/>
                </a:lnTo>
                <a:lnTo>
                  <a:pt x="19405" y="4635"/>
                </a:lnTo>
                <a:lnTo>
                  <a:pt x="19948" y="3522"/>
                </a:lnTo>
                <a:lnTo>
                  <a:pt x="20266" y="2927"/>
                </a:lnTo>
                <a:lnTo>
                  <a:pt x="19428" y="1761"/>
                </a:lnTo>
                <a:lnTo>
                  <a:pt x="18691" y="1166"/>
                </a:lnTo>
                <a:lnTo>
                  <a:pt x="18062" y="814"/>
                </a:lnTo>
                <a:lnTo>
                  <a:pt x="17412" y="623"/>
                </a:lnTo>
                <a:close/>
                <a:moveTo>
                  <a:pt x="0" y="1275"/>
                </a:moveTo>
                <a:cubicBezTo>
                  <a:pt x="2" y="7590"/>
                  <a:pt x="5" y="13904"/>
                  <a:pt x="7" y="20219"/>
                </a:cubicBezTo>
                <a:lnTo>
                  <a:pt x="1185" y="17969"/>
                </a:lnTo>
                <a:lnTo>
                  <a:pt x="1749" y="16778"/>
                </a:lnTo>
                <a:lnTo>
                  <a:pt x="2290" y="15394"/>
                </a:lnTo>
                <a:lnTo>
                  <a:pt x="2796" y="13933"/>
                </a:lnTo>
                <a:lnTo>
                  <a:pt x="3251" y="12439"/>
                </a:lnTo>
                <a:lnTo>
                  <a:pt x="3764" y="10650"/>
                </a:lnTo>
                <a:lnTo>
                  <a:pt x="3417" y="9379"/>
                </a:lnTo>
                <a:lnTo>
                  <a:pt x="3013" y="7995"/>
                </a:lnTo>
                <a:lnTo>
                  <a:pt x="2514" y="6614"/>
                </a:lnTo>
                <a:lnTo>
                  <a:pt x="1929" y="5149"/>
                </a:lnTo>
                <a:lnTo>
                  <a:pt x="1142" y="3388"/>
                </a:lnTo>
                <a:lnTo>
                  <a:pt x="534" y="2170"/>
                </a:lnTo>
                <a:lnTo>
                  <a:pt x="0" y="1275"/>
                </a:lnTo>
                <a:close/>
                <a:moveTo>
                  <a:pt x="21600" y="1356"/>
                </a:moveTo>
                <a:lnTo>
                  <a:pt x="21303" y="1817"/>
                </a:lnTo>
                <a:lnTo>
                  <a:pt x="20815" y="2656"/>
                </a:lnTo>
                <a:lnTo>
                  <a:pt x="20405" y="3388"/>
                </a:lnTo>
                <a:lnTo>
                  <a:pt x="20002" y="4254"/>
                </a:lnTo>
                <a:lnTo>
                  <a:pt x="19577" y="5096"/>
                </a:lnTo>
                <a:lnTo>
                  <a:pt x="19033" y="6424"/>
                </a:lnTo>
                <a:lnTo>
                  <a:pt x="18573" y="7699"/>
                </a:lnTo>
                <a:lnTo>
                  <a:pt x="18184" y="8780"/>
                </a:lnTo>
                <a:lnTo>
                  <a:pt x="17886" y="9703"/>
                </a:lnTo>
                <a:lnTo>
                  <a:pt x="17569" y="10650"/>
                </a:lnTo>
                <a:lnTo>
                  <a:pt x="17957" y="12063"/>
                </a:lnTo>
                <a:lnTo>
                  <a:pt x="18487" y="13633"/>
                </a:lnTo>
                <a:lnTo>
                  <a:pt x="18906" y="14799"/>
                </a:lnTo>
                <a:lnTo>
                  <a:pt x="19740" y="16778"/>
                </a:lnTo>
                <a:lnTo>
                  <a:pt x="20306" y="17997"/>
                </a:lnTo>
                <a:lnTo>
                  <a:pt x="20737" y="18754"/>
                </a:lnTo>
                <a:lnTo>
                  <a:pt x="21226" y="19596"/>
                </a:lnTo>
                <a:lnTo>
                  <a:pt x="21593" y="20138"/>
                </a:lnTo>
                <a:cubicBezTo>
                  <a:pt x="21596" y="13877"/>
                  <a:pt x="21598" y="7617"/>
                  <a:pt x="21600" y="1356"/>
                </a:cubicBezTo>
                <a:close/>
                <a:moveTo>
                  <a:pt x="13908" y="2818"/>
                </a:moveTo>
                <a:lnTo>
                  <a:pt x="13467" y="3335"/>
                </a:lnTo>
                <a:lnTo>
                  <a:pt x="13019" y="4064"/>
                </a:lnTo>
                <a:lnTo>
                  <a:pt x="12550" y="4878"/>
                </a:lnTo>
                <a:lnTo>
                  <a:pt x="12123" y="5720"/>
                </a:lnTo>
                <a:lnTo>
                  <a:pt x="11675" y="6804"/>
                </a:lnTo>
                <a:lnTo>
                  <a:pt x="11119" y="8023"/>
                </a:lnTo>
                <a:lnTo>
                  <a:pt x="10715" y="9108"/>
                </a:lnTo>
                <a:lnTo>
                  <a:pt x="10114" y="10788"/>
                </a:lnTo>
                <a:lnTo>
                  <a:pt x="10426" y="11763"/>
                </a:lnTo>
                <a:lnTo>
                  <a:pt x="10873" y="13063"/>
                </a:lnTo>
                <a:lnTo>
                  <a:pt x="11473" y="14447"/>
                </a:lnTo>
                <a:lnTo>
                  <a:pt x="11950" y="15475"/>
                </a:lnTo>
                <a:lnTo>
                  <a:pt x="12636" y="16969"/>
                </a:lnTo>
                <a:lnTo>
                  <a:pt x="13258" y="18025"/>
                </a:lnTo>
                <a:lnTo>
                  <a:pt x="13900" y="18892"/>
                </a:lnTo>
                <a:lnTo>
                  <a:pt x="14327" y="18159"/>
                </a:lnTo>
                <a:lnTo>
                  <a:pt x="14869" y="17293"/>
                </a:lnTo>
                <a:lnTo>
                  <a:pt x="15338" y="16345"/>
                </a:lnTo>
                <a:lnTo>
                  <a:pt x="15699" y="15451"/>
                </a:lnTo>
                <a:lnTo>
                  <a:pt x="16039" y="14637"/>
                </a:lnTo>
                <a:lnTo>
                  <a:pt x="16393" y="13633"/>
                </a:lnTo>
                <a:lnTo>
                  <a:pt x="16776" y="12520"/>
                </a:lnTo>
                <a:lnTo>
                  <a:pt x="17080" y="11545"/>
                </a:lnTo>
                <a:lnTo>
                  <a:pt x="17304" y="10816"/>
                </a:lnTo>
                <a:lnTo>
                  <a:pt x="17115" y="10245"/>
                </a:lnTo>
                <a:lnTo>
                  <a:pt x="16552" y="8509"/>
                </a:lnTo>
                <a:lnTo>
                  <a:pt x="16068" y="7100"/>
                </a:lnTo>
                <a:lnTo>
                  <a:pt x="15504" y="5801"/>
                </a:lnTo>
                <a:lnTo>
                  <a:pt x="15056" y="4825"/>
                </a:lnTo>
                <a:lnTo>
                  <a:pt x="14515" y="3768"/>
                </a:lnTo>
                <a:lnTo>
                  <a:pt x="13908" y="2818"/>
                </a:lnTo>
                <a:close/>
                <a:moveTo>
                  <a:pt x="7232" y="3360"/>
                </a:moveTo>
                <a:lnTo>
                  <a:pt x="6936" y="3793"/>
                </a:lnTo>
                <a:lnTo>
                  <a:pt x="6459" y="4663"/>
                </a:lnTo>
                <a:lnTo>
                  <a:pt x="5996" y="5501"/>
                </a:lnTo>
                <a:lnTo>
                  <a:pt x="5592" y="6368"/>
                </a:lnTo>
                <a:lnTo>
                  <a:pt x="5101" y="7509"/>
                </a:lnTo>
                <a:lnTo>
                  <a:pt x="4725" y="8456"/>
                </a:lnTo>
                <a:lnTo>
                  <a:pt x="4306" y="9569"/>
                </a:lnTo>
                <a:lnTo>
                  <a:pt x="3901" y="10735"/>
                </a:lnTo>
                <a:lnTo>
                  <a:pt x="4248" y="11682"/>
                </a:lnTo>
                <a:lnTo>
                  <a:pt x="4718" y="12982"/>
                </a:lnTo>
                <a:lnTo>
                  <a:pt x="5187" y="14176"/>
                </a:lnTo>
                <a:lnTo>
                  <a:pt x="5780" y="15532"/>
                </a:lnTo>
                <a:lnTo>
                  <a:pt x="6553" y="17102"/>
                </a:lnTo>
                <a:lnTo>
                  <a:pt x="7246" y="18296"/>
                </a:lnTo>
                <a:lnTo>
                  <a:pt x="7586" y="17617"/>
                </a:lnTo>
                <a:lnTo>
                  <a:pt x="8518" y="15123"/>
                </a:lnTo>
                <a:lnTo>
                  <a:pt x="8880" y="14067"/>
                </a:lnTo>
                <a:lnTo>
                  <a:pt x="9226" y="12982"/>
                </a:lnTo>
                <a:lnTo>
                  <a:pt x="9551" y="11872"/>
                </a:lnTo>
                <a:lnTo>
                  <a:pt x="9862" y="10735"/>
                </a:lnTo>
                <a:lnTo>
                  <a:pt x="9320" y="8889"/>
                </a:lnTo>
                <a:lnTo>
                  <a:pt x="8857" y="7371"/>
                </a:lnTo>
                <a:lnTo>
                  <a:pt x="8518" y="6396"/>
                </a:lnTo>
                <a:lnTo>
                  <a:pt x="7846" y="4663"/>
                </a:lnTo>
                <a:lnTo>
                  <a:pt x="7232" y="3360"/>
                </a:lnTo>
                <a:close/>
                <a:moveTo>
                  <a:pt x="9992" y="11140"/>
                </a:moveTo>
                <a:lnTo>
                  <a:pt x="9508" y="12901"/>
                </a:lnTo>
                <a:lnTo>
                  <a:pt x="9089" y="14310"/>
                </a:lnTo>
                <a:lnTo>
                  <a:pt x="8727" y="15342"/>
                </a:lnTo>
                <a:lnTo>
                  <a:pt x="8338" y="16426"/>
                </a:lnTo>
                <a:lnTo>
                  <a:pt x="7919" y="17536"/>
                </a:lnTo>
                <a:lnTo>
                  <a:pt x="7456" y="18539"/>
                </a:lnTo>
                <a:lnTo>
                  <a:pt x="7824" y="19082"/>
                </a:lnTo>
                <a:lnTo>
                  <a:pt x="8532" y="19920"/>
                </a:lnTo>
                <a:lnTo>
                  <a:pt x="9140" y="20462"/>
                </a:lnTo>
                <a:lnTo>
                  <a:pt x="9840" y="20871"/>
                </a:lnTo>
                <a:lnTo>
                  <a:pt x="10678" y="21086"/>
                </a:lnTo>
                <a:lnTo>
                  <a:pt x="11430" y="20952"/>
                </a:lnTo>
                <a:lnTo>
                  <a:pt x="12065" y="20734"/>
                </a:lnTo>
                <a:lnTo>
                  <a:pt x="12752" y="20248"/>
                </a:lnTo>
                <a:lnTo>
                  <a:pt x="13272" y="19677"/>
                </a:lnTo>
                <a:lnTo>
                  <a:pt x="13662" y="19244"/>
                </a:lnTo>
                <a:lnTo>
                  <a:pt x="13236" y="18568"/>
                </a:lnTo>
                <a:lnTo>
                  <a:pt x="12528" y="17374"/>
                </a:lnTo>
                <a:lnTo>
                  <a:pt x="12008" y="16345"/>
                </a:lnTo>
                <a:lnTo>
                  <a:pt x="11473" y="15180"/>
                </a:lnTo>
                <a:lnTo>
                  <a:pt x="10938" y="13876"/>
                </a:lnTo>
                <a:lnTo>
                  <a:pt x="10418" y="12439"/>
                </a:lnTo>
                <a:lnTo>
                  <a:pt x="9992" y="11140"/>
                </a:lnTo>
                <a:close/>
                <a:moveTo>
                  <a:pt x="3822" y="11274"/>
                </a:moveTo>
                <a:lnTo>
                  <a:pt x="3519" y="12358"/>
                </a:lnTo>
                <a:lnTo>
                  <a:pt x="3222" y="13334"/>
                </a:lnTo>
                <a:lnTo>
                  <a:pt x="2818" y="14581"/>
                </a:lnTo>
                <a:lnTo>
                  <a:pt x="2493" y="15585"/>
                </a:lnTo>
                <a:lnTo>
                  <a:pt x="2182" y="16507"/>
                </a:lnTo>
                <a:lnTo>
                  <a:pt x="1799" y="17427"/>
                </a:lnTo>
                <a:lnTo>
                  <a:pt x="1437" y="18240"/>
                </a:lnTo>
                <a:lnTo>
                  <a:pt x="1083" y="19001"/>
                </a:lnTo>
                <a:lnTo>
                  <a:pt x="607" y="19895"/>
                </a:lnTo>
                <a:lnTo>
                  <a:pt x="130" y="20624"/>
                </a:lnTo>
                <a:lnTo>
                  <a:pt x="375" y="20843"/>
                </a:lnTo>
                <a:lnTo>
                  <a:pt x="773" y="21061"/>
                </a:lnTo>
                <a:lnTo>
                  <a:pt x="1402" y="21357"/>
                </a:lnTo>
                <a:lnTo>
                  <a:pt x="2088" y="21600"/>
                </a:lnTo>
                <a:lnTo>
                  <a:pt x="2464" y="21600"/>
                </a:lnTo>
                <a:lnTo>
                  <a:pt x="2883" y="21600"/>
                </a:lnTo>
                <a:lnTo>
                  <a:pt x="3417" y="21575"/>
                </a:lnTo>
                <a:lnTo>
                  <a:pt x="3938" y="21438"/>
                </a:lnTo>
                <a:lnTo>
                  <a:pt x="4458" y="21195"/>
                </a:lnTo>
                <a:lnTo>
                  <a:pt x="4833" y="20977"/>
                </a:lnTo>
                <a:lnTo>
                  <a:pt x="5267" y="20653"/>
                </a:lnTo>
                <a:lnTo>
                  <a:pt x="5650" y="20248"/>
                </a:lnTo>
                <a:lnTo>
                  <a:pt x="6069" y="19867"/>
                </a:lnTo>
                <a:lnTo>
                  <a:pt x="6416" y="19462"/>
                </a:lnTo>
                <a:lnTo>
                  <a:pt x="6733" y="19054"/>
                </a:lnTo>
                <a:lnTo>
                  <a:pt x="7030" y="18568"/>
                </a:lnTo>
                <a:lnTo>
                  <a:pt x="6532" y="17673"/>
                </a:lnTo>
                <a:lnTo>
                  <a:pt x="6018" y="16722"/>
                </a:lnTo>
                <a:lnTo>
                  <a:pt x="5592" y="15828"/>
                </a:lnTo>
                <a:lnTo>
                  <a:pt x="5303" y="15151"/>
                </a:lnTo>
                <a:lnTo>
                  <a:pt x="4971" y="14391"/>
                </a:lnTo>
                <a:lnTo>
                  <a:pt x="4602" y="13443"/>
                </a:lnTo>
                <a:lnTo>
                  <a:pt x="4111" y="12087"/>
                </a:lnTo>
                <a:lnTo>
                  <a:pt x="3822" y="11274"/>
                </a:lnTo>
                <a:close/>
                <a:moveTo>
                  <a:pt x="17419" y="11383"/>
                </a:moveTo>
                <a:lnTo>
                  <a:pt x="16906" y="12957"/>
                </a:lnTo>
                <a:lnTo>
                  <a:pt x="16574" y="13957"/>
                </a:lnTo>
                <a:lnTo>
                  <a:pt x="16169" y="15070"/>
                </a:lnTo>
                <a:lnTo>
                  <a:pt x="15779" y="15990"/>
                </a:lnTo>
                <a:lnTo>
                  <a:pt x="15418" y="16859"/>
                </a:lnTo>
                <a:lnTo>
                  <a:pt x="14970" y="17754"/>
                </a:lnTo>
                <a:lnTo>
                  <a:pt x="14580" y="18458"/>
                </a:lnTo>
                <a:lnTo>
                  <a:pt x="14096" y="19106"/>
                </a:lnTo>
                <a:lnTo>
                  <a:pt x="14377" y="19515"/>
                </a:lnTo>
                <a:lnTo>
                  <a:pt x="14811" y="19895"/>
                </a:lnTo>
                <a:lnTo>
                  <a:pt x="15381" y="20353"/>
                </a:lnTo>
                <a:lnTo>
                  <a:pt x="15858" y="20653"/>
                </a:lnTo>
                <a:lnTo>
                  <a:pt x="16407" y="20790"/>
                </a:lnTo>
                <a:lnTo>
                  <a:pt x="16891" y="20924"/>
                </a:lnTo>
                <a:lnTo>
                  <a:pt x="17339" y="20843"/>
                </a:lnTo>
                <a:lnTo>
                  <a:pt x="17744" y="20734"/>
                </a:lnTo>
                <a:lnTo>
                  <a:pt x="18343" y="20519"/>
                </a:lnTo>
                <a:lnTo>
                  <a:pt x="18741" y="20248"/>
                </a:lnTo>
                <a:lnTo>
                  <a:pt x="19103" y="19948"/>
                </a:lnTo>
                <a:lnTo>
                  <a:pt x="19543" y="19515"/>
                </a:lnTo>
                <a:lnTo>
                  <a:pt x="19839" y="19163"/>
                </a:lnTo>
                <a:lnTo>
                  <a:pt x="20208" y="18592"/>
                </a:lnTo>
                <a:lnTo>
                  <a:pt x="19623" y="17508"/>
                </a:lnTo>
                <a:lnTo>
                  <a:pt x="19139" y="16317"/>
                </a:lnTo>
                <a:lnTo>
                  <a:pt x="18661" y="15204"/>
                </a:lnTo>
                <a:lnTo>
                  <a:pt x="18242" y="14067"/>
                </a:lnTo>
                <a:lnTo>
                  <a:pt x="17794" y="12767"/>
                </a:lnTo>
                <a:lnTo>
                  <a:pt x="17419" y="11383"/>
                </a:lnTo>
                <a:close/>
              </a:path>
            </a:pathLst>
          </a:custGeom>
          <a:ln w="12700">
            <a:miter lim="400000"/>
            <a:headEnd/>
            <a:tailEnd/>
          </a:ln>
        </p:spPr>
      </p:pic>
      <p:grpSp>
        <p:nvGrpSpPr>
          <p:cNvPr id="495" name="Group 495"/>
          <p:cNvGrpSpPr/>
          <p:nvPr/>
        </p:nvGrpSpPr>
        <p:grpSpPr>
          <a:xfrm>
            <a:off x="1043276" y="3858106"/>
            <a:ext cx="7057448" cy="728663"/>
            <a:chOff x="0" y="0"/>
            <a:chExt cx="7057446" cy="728662"/>
          </a:xfrm>
        </p:grpSpPr>
        <p:sp>
          <p:nvSpPr>
            <p:cNvPr id="493" name="Shape 493"/>
            <p:cNvSpPr/>
            <p:nvPr/>
          </p:nvSpPr>
          <p:spPr>
            <a:xfrm>
              <a:off x="0" y="-1"/>
              <a:ext cx="726879" cy="728664"/>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endParaRPr/>
            </a:p>
          </p:txBody>
        </p:sp>
        <p:sp>
          <p:nvSpPr>
            <p:cNvPr id="494" name="Shape 494"/>
            <p:cNvSpPr/>
            <p:nvPr/>
          </p:nvSpPr>
          <p:spPr>
            <a:xfrm>
              <a:off x="774069" y="84930"/>
              <a:ext cx="6283378" cy="558801"/>
            </a:xfrm>
            <a:prstGeom prst="rect">
              <a:avLst/>
            </a:prstGeom>
            <a:noFill/>
            <a:ln w="12700" cap="flat">
              <a:noFill/>
              <a:miter lim="400000"/>
            </a:ln>
            <a:effectLst/>
          </p:spPr>
          <p:txBody>
            <a:bodyPr wrap="square" lIns="0" tIns="0" rIns="0" bIns="0" numCol="1" anchor="b">
              <a:normAutofit fontScale="92500"/>
            </a:bodyPr>
            <a:lstStyle>
              <a:lvl1pPr>
                <a:lnSpc>
                  <a:spcPct val="120000"/>
                </a:lnSpc>
                <a:defRPr sz="1400">
                  <a:solidFill>
                    <a:schemeClr val="accent2"/>
                  </a:solidFill>
                </a:defRPr>
              </a:lvl1pPr>
            </a:lstStyle>
            <a:p>
              <a:r>
                <a:t>合理安排员工住宿情况。每月对宿舍氺、电进行检查统计。并张贴对水、电费的扣款明细，对有异常的进行处理。适时检查宿舍安全情况并进行纪律整顿，通告。</a:t>
              </a:r>
            </a:p>
          </p:txBody>
        </p:sp>
      </p:grpSp>
      <p:pic>
        <p:nvPicPr>
          <p:cNvPr id="496" name="宿舍管理.png"/>
          <p:cNvPicPr>
            <a:picLocks noChangeAspect="1"/>
          </p:cNvPicPr>
          <p:nvPr/>
        </p:nvPicPr>
        <p:blipFill>
          <a:blip r:embed="rId5"/>
          <a:stretch>
            <a:fillRect/>
          </a:stretch>
        </p:blipFill>
        <p:spPr>
          <a:xfrm>
            <a:off x="1191944" y="3977257"/>
            <a:ext cx="490361" cy="490360"/>
          </a:xfrm>
          <a:prstGeom prst="rect">
            <a:avLst/>
          </a:prstGeom>
          <a:ln w="12700">
            <a:miter lim="400000"/>
            <a:headEnd/>
            <a:tailEnd/>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 name="Shape 498"/>
          <p:cNvSpPr/>
          <p:nvPr/>
        </p:nvSpPr>
        <p:spPr>
          <a:xfrm>
            <a:off x="611560" y="206631"/>
            <a:ext cx="4506849" cy="317501"/>
          </a:xfrm>
          <a:prstGeom prst="rect">
            <a:avLst/>
          </a:prstGeom>
          <a:ln w="12700">
            <a:miter lim="400000"/>
          </a:ln>
        </p:spPr>
        <p:txBody>
          <a:bodyPr lIns="0" tIns="0" rIns="0" bIns="0" anchor="ctr">
            <a:spAutoFit/>
          </a:bodyPr>
          <a:lstStyle>
            <a:lvl1pPr>
              <a:defRPr>
                <a:solidFill>
                  <a:srgbClr val="595959"/>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t>6.严肃劳动纪律</a:t>
            </a:r>
          </a:p>
        </p:txBody>
      </p:sp>
      <p:pic>
        <p:nvPicPr>
          <p:cNvPr id="499" name="100477746_wx.jpg"/>
          <p:cNvPicPr>
            <a:picLocks noChangeAspect="1"/>
          </p:cNvPicPr>
          <p:nvPr/>
        </p:nvPicPr>
        <p:blipFill>
          <a:blip r:embed="rId4"/>
          <a:srcRect t="940" b="945"/>
          <a:stretch>
            <a:fillRect/>
          </a:stretch>
        </p:blipFill>
        <p:spPr>
          <a:xfrm>
            <a:off x="521493" y="1070021"/>
            <a:ext cx="4560095" cy="2485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17823" y="21600"/>
                </a:lnTo>
                <a:cubicBezTo>
                  <a:pt x="17759" y="21434"/>
                  <a:pt x="21420" y="10513"/>
                  <a:pt x="21600" y="10795"/>
                </a:cubicBezTo>
                <a:cubicBezTo>
                  <a:pt x="21481" y="10708"/>
                  <a:pt x="17698" y="199"/>
                  <a:pt x="17823" y="0"/>
                </a:cubicBezTo>
                <a:lnTo>
                  <a:pt x="0" y="0"/>
                </a:lnTo>
                <a:close/>
              </a:path>
            </a:pathLst>
          </a:custGeom>
          <a:ln w="12700">
            <a:miter lim="400000"/>
            <a:headEnd/>
            <a:tailEnd/>
          </a:ln>
        </p:spPr>
      </p:pic>
      <p:pic>
        <p:nvPicPr>
          <p:cNvPr id="500" name="500003107_wx.jpg"/>
          <p:cNvPicPr>
            <a:picLocks noChangeAspect="1"/>
          </p:cNvPicPr>
          <p:nvPr/>
        </p:nvPicPr>
        <p:blipFill>
          <a:blip r:embed="rId5"/>
          <a:srcRect l="14985" r="14982" b="2"/>
          <a:stretch>
            <a:fillRect/>
          </a:stretch>
        </p:blipFill>
        <p:spPr>
          <a:xfrm>
            <a:off x="5474213" y="1058672"/>
            <a:ext cx="3148411" cy="249753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5470" y="96"/>
                </a:lnTo>
                <a:cubicBezTo>
                  <a:pt x="5652" y="294"/>
                  <a:pt x="172" y="10753"/>
                  <a:pt x="0" y="10839"/>
                </a:cubicBezTo>
                <a:cubicBezTo>
                  <a:pt x="261" y="10559"/>
                  <a:pt x="5563" y="21434"/>
                  <a:pt x="5470" y="21600"/>
                </a:cubicBezTo>
                <a:lnTo>
                  <a:pt x="21600" y="21422"/>
                </a:lnTo>
                <a:lnTo>
                  <a:pt x="21600" y="0"/>
                </a:lnTo>
                <a:close/>
              </a:path>
            </a:pathLst>
          </a:custGeom>
          <a:ln w="12700">
            <a:miter lim="400000"/>
            <a:headEnd/>
            <a:tailEnd/>
          </a:ln>
        </p:spPr>
      </p:pic>
      <p:sp>
        <p:nvSpPr>
          <p:cNvPr id="501" name="Shape 501"/>
          <p:cNvSpPr/>
          <p:nvPr/>
        </p:nvSpPr>
        <p:spPr>
          <a:xfrm>
            <a:off x="4579230" y="2474427"/>
            <a:ext cx="1345336" cy="1081374"/>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444" y="0"/>
                </a:lnTo>
                <a:lnTo>
                  <a:pt x="21600" y="21600"/>
                </a:lnTo>
                <a:lnTo>
                  <a:pt x="0" y="21600"/>
                </a:lnTo>
                <a:close/>
              </a:path>
            </a:pathLst>
          </a:custGeom>
          <a:solidFill>
            <a:srgbClr val="4CAAB8"/>
          </a:solidFill>
          <a:ln w="12700">
            <a:miter lim="400000"/>
          </a:ln>
        </p:spPr>
        <p:txBody>
          <a:bodyPr lIns="34289" tIns="34289" rIns="34289" bIns="34289" anchor="ct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sp>
        <p:nvSpPr>
          <p:cNvPr id="502" name="Shape 502"/>
          <p:cNvSpPr/>
          <p:nvPr/>
        </p:nvSpPr>
        <p:spPr>
          <a:xfrm>
            <a:off x="4610184" y="1070019"/>
            <a:ext cx="1345337" cy="108137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444" y="21600"/>
                </a:lnTo>
                <a:close/>
              </a:path>
            </a:pathLst>
          </a:custGeom>
          <a:solidFill>
            <a:srgbClr val="336887"/>
          </a:solidFill>
          <a:ln w="12700">
            <a:miter lim="400000"/>
          </a:ln>
        </p:spPr>
        <p:txBody>
          <a:bodyPr lIns="34289" tIns="34289" rIns="34289" bIns="34289" anchor="ctr"/>
          <a:lstStyle/>
          <a:p>
            <a:pPr algn="ctr" defTabSz="685800">
              <a:defRPr sz="1200">
                <a:solidFill>
                  <a:srgbClr val="FFFFFF"/>
                </a:solidFill>
                <a:latin typeface="Arial" panose="020B0604020202020204"/>
                <a:ea typeface="Arial" panose="020B0604020202020204"/>
                <a:cs typeface="Arial" panose="020B0604020202020204"/>
                <a:sym typeface="Arial" panose="020B0604020202020204"/>
              </a:defRPr>
            </a:pPr>
            <a:endParaRPr/>
          </a:p>
        </p:txBody>
      </p:sp>
      <p:grpSp>
        <p:nvGrpSpPr>
          <p:cNvPr id="505" name="Group 505"/>
          <p:cNvGrpSpPr/>
          <p:nvPr/>
        </p:nvGrpSpPr>
        <p:grpSpPr>
          <a:xfrm>
            <a:off x="1043276" y="3790637"/>
            <a:ext cx="7070148" cy="863601"/>
            <a:chOff x="0" y="-67468"/>
            <a:chExt cx="7070146" cy="863600"/>
          </a:xfrm>
        </p:grpSpPr>
        <p:sp>
          <p:nvSpPr>
            <p:cNvPr id="503" name="Shape 503"/>
            <p:cNvSpPr/>
            <p:nvPr/>
          </p:nvSpPr>
          <p:spPr>
            <a:xfrm>
              <a:off x="0" y="-1"/>
              <a:ext cx="726879" cy="728664"/>
            </a:xfrm>
            <a:prstGeom prst="ellipse">
              <a:avLst/>
            </a:prstGeom>
            <a:solidFill>
              <a:schemeClr val="accent2"/>
            </a:solidFill>
            <a:ln w="12700" cap="flat">
              <a:noFill/>
              <a:miter lim="400000"/>
            </a:ln>
            <a:effectLst/>
          </p:spPr>
          <p:txBody>
            <a:bodyPr wrap="square" lIns="45719" tIns="45719" rIns="45719" bIns="45719" numCol="1" anchor="ctr">
              <a:noAutofit/>
            </a:bodyPr>
            <a:lstStyle/>
            <a:p>
              <a:pPr algn="ctr"/>
              <a:endParaRPr/>
            </a:p>
          </p:txBody>
        </p:sp>
        <p:sp>
          <p:nvSpPr>
            <p:cNvPr id="504" name="Shape 504"/>
            <p:cNvSpPr/>
            <p:nvPr/>
          </p:nvSpPr>
          <p:spPr>
            <a:xfrm>
              <a:off x="786769" y="-67469"/>
              <a:ext cx="6283378" cy="863601"/>
            </a:xfrm>
            <a:prstGeom prst="rect">
              <a:avLst/>
            </a:prstGeom>
            <a:noFill/>
            <a:ln w="12700" cap="flat">
              <a:noFill/>
              <a:miter lim="400000"/>
            </a:ln>
            <a:effectLst/>
          </p:spPr>
          <p:txBody>
            <a:bodyPr wrap="square" lIns="0" tIns="0" rIns="0" bIns="0" numCol="1" anchor="b">
              <a:normAutofit/>
            </a:bodyPr>
            <a:lstStyle>
              <a:lvl1pPr>
                <a:lnSpc>
                  <a:spcPct val="120000"/>
                </a:lnSpc>
                <a:defRPr sz="1400">
                  <a:solidFill>
                    <a:schemeClr val="accent2"/>
                  </a:solidFill>
                </a:defRPr>
              </a:lvl1pPr>
            </a:lstStyle>
            <a:p>
              <a:r>
                <a:t>加强考勤管理，规范考勤制度，杜绝代打卡现象。加强请假制度、放行条管理，对于不履行请假而又未打卡的，予以查实并作处理，这样即维持考勤制度的严肃性，又从另一方面激励了在岗员工的积极性，进而改善公司的工作作风。</a:t>
              </a:r>
            </a:p>
          </p:txBody>
        </p:sp>
      </p:grpSp>
      <p:pic>
        <p:nvPicPr>
          <p:cNvPr id="506" name="宿舍管理.png"/>
          <p:cNvPicPr>
            <a:picLocks noChangeAspect="1"/>
          </p:cNvPicPr>
          <p:nvPr/>
        </p:nvPicPr>
        <p:blipFill>
          <a:blip r:embed="rId6"/>
          <a:stretch>
            <a:fillRect/>
          </a:stretch>
        </p:blipFill>
        <p:spPr>
          <a:xfrm>
            <a:off x="1191944" y="3977257"/>
            <a:ext cx="490361" cy="490360"/>
          </a:xfrm>
          <a:prstGeom prst="rect">
            <a:avLst/>
          </a:prstGeom>
          <a:ln w="12700">
            <a:miter lim="400000"/>
            <a:headEnd/>
            <a:tailEnd/>
          </a:ln>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250" advTm="3000"/>
    </mc:Choice>
    <mc:Fallback xmlns="">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清爽线条行政人事部年终总结PPT"/>
</p:tagLst>
</file>

<file path=ppt/tags/tag10.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9"/>
  <p:tag name="KSO_WM_SLIDE_INDEX" val="9"/>
  <p:tag name="KSO_WM_SLIDE_ENTRY_ID" val="35"/>
</p:tagLst>
</file>

<file path=ppt/tags/tag11.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0"/>
  <p:tag name="KSO_WM_SLIDE_INDEX" val="10"/>
  <p:tag name="KSO_WM_SLIDE_ENTRY_ID" val="35"/>
</p:tagLst>
</file>

<file path=ppt/tags/tag12.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1"/>
  <p:tag name="KSO_WM_SLIDE_INDEX" val="11"/>
  <p:tag name="KSO_WM_SLIDE_ENTRY_ID" val="35"/>
</p:tagLst>
</file>

<file path=ppt/tags/tag13.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2"/>
  <p:tag name="KSO_WM_SLIDE_INDEX" val="12"/>
  <p:tag name="KSO_WM_SLIDE_ENTRY_ID" val="35"/>
</p:tagLst>
</file>

<file path=ppt/tags/tag14.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3"/>
  <p:tag name="KSO_WM_SLIDE_INDEX" val="13"/>
  <p:tag name="KSO_WM_SLIDE_ENTRY_ID" val="35"/>
</p:tagLst>
</file>

<file path=ppt/tags/tag15.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4"/>
  <p:tag name="KSO_WM_SLIDE_INDEX" val="14"/>
  <p:tag name="KSO_WM_SLIDE_ENTRY_ID" val="35"/>
</p:tagLst>
</file>

<file path=ppt/tags/tag16.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5"/>
  <p:tag name="KSO_WM_SLIDE_INDEX" val="15"/>
  <p:tag name="KSO_WM_SLIDE_ENTRY_ID" val="35"/>
</p:tagLst>
</file>

<file path=ppt/tags/tag17.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6"/>
  <p:tag name="KSO_WM_SLIDE_INDEX" val="16"/>
  <p:tag name="KSO_WM_SLIDE_ENTRY_ID" val="35"/>
</p:tagLst>
</file>

<file path=ppt/tags/tag18.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7"/>
  <p:tag name="KSO_WM_SLIDE_INDEX" val="17"/>
  <p:tag name="KSO_WM_SLIDE_ENTRY_ID" val="35"/>
</p:tagLst>
</file>

<file path=ppt/tags/tag19.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8"/>
  <p:tag name="KSO_WM_SLIDE_INDEX" val="18"/>
  <p:tag name="KSO_WM_SLIDE_ENTRY_ID" val="35"/>
</p:tagLst>
</file>

<file path=ppt/tags/tag2.xml><?xml version="1.0" encoding="utf-8"?>
<p:tagLst xmlns:a="http://schemas.openxmlformats.org/drawingml/2006/main" xmlns:r="http://schemas.openxmlformats.org/officeDocument/2006/relationships" xmlns:p="http://schemas.openxmlformats.org/presentationml/2006/main">
  <p:tag name="KSO_WM_TEMPLATE_JOB_ID" val="5"/>
  <p:tag name="KSO_WM_TEMPLATE_SCRIPT_ID" val="2"/>
  <p:tag name="KSO_WM_TEMPLATE_CATEGORY" val="topic"/>
  <p:tag name="KSO_WM_TEMPLATE_TOPIC_ID" val="2803820"/>
  <p:tag name="KSO_WM_TEMPLATE_OUTLINE_ID" val="5"/>
  <p:tag name="KSO_WM_TEMPLATE_INDEX" val="20182610"/>
  <p:tag name="KSO_WM_SLIDE_ID" val="topic20182610_1"/>
  <p:tag name="KSO_WM_SLIDE_INDEX" val="1"/>
  <p:tag name="KSO_WM_SLIDE_ENTRY_ID" val="32"/>
</p:tagLst>
</file>

<file path=ppt/tags/tag20.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19"/>
  <p:tag name="KSO_WM_SLIDE_INDEX" val="19"/>
  <p:tag name="KSO_WM_SLIDE_ENTRY_ID" val="35"/>
</p:tagLst>
</file>

<file path=ppt/tags/tag21.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0"/>
  <p:tag name="KSO_WM_SLIDE_INDEX" val="20"/>
  <p:tag name="KSO_WM_SLIDE_ENTRY_ID" val="35"/>
</p:tagLst>
</file>

<file path=ppt/tags/tag22.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1"/>
  <p:tag name="KSO_WM_SLIDE_INDEX" val="21"/>
  <p:tag name="KSO_WM_SLIDE_ENTRY_ID" val="35"/>
</p:tagLst>
</file>

<file path=ppt/tags/tag23.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2"/>
  <p:tag name="KSO_WM_SLIDE_INDEX" val="22"/>
  <p:tag name="KSO_WM_SLIDE_ENTRY_ID" val="35"/>
</p:tagLst>
</file>

<file path=ppt/tags/tag24.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3"/>
  <p:tag name="KSO_WM_SLIDE_INDEX" val="23"/>
  <p:tag name="KSO_WM_SLIDE_ENTRY_ID" val="35"/>
</p:tagLst>
</file>

<file path=ppt/tags/tag25.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4"/>
  <p:tag name="KSO_WM_SLIDE_INDEX" val="24"/>
  <p:tag name="KSO_WM_SLIDE_ENTRY_ID" val="35"/>
</p:tagLst>
</file>

<file path=ppt/tags/tag26.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5"/>
  <p:tag name="KSO_WM_SLIDE_INDEX" val="25"/>
  <p:tag name="KSO_WM_SLIDE_ENTRY_ID" val="40"/>
</p:tagLst>
</file>

<file path=ppt/tags/tag27.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6"/>
  <p:tag name="KSO_WM_SLIDE_INDEX" val="26"/>
  <p:tag name="KSO_WM_SLIDE_ENTRY_ID" val="40"/>
</p:tagLst>
</file>

<file path=ppt/tags/tag28.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7"/>
  <p:tag name="KSO_WM_SLIDE_INDEX" val="27"/>
  <p:tag name="KSO_WM_SLIDE_ENTRY_ID" val="40"/>
</p:tagLst>
</file>

<file path=ppt/tags/tag29.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8"/>
  <p:tag name="KSO_WM_SLIDE_INDEX" val="28"/>
  <p:tag name="KSO_WM_SLIDE_ENTRY_ID" val="40"/>
</p:tagLst>
</file>

<file path=ppt/tags/tag3.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
  <p:tag name="KSO_WM_SLIDE_INDEX" val="2"/>
  <p:tag name="KSO_WM_SLIDE_ENTRY_ID" val="33"/>
</p:tagLst>
</file>

<file path=ppt/tags/tag30.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29"/>
  <p:tag name="KSO_WM_SLIDE_INDEX" val="29"/>
  <p:tag name="KSO_WM_SLIDE_ENTRY_ID" val="40"/>
</p:tagLst>
</file>

<file path=ppt/tags/tag31.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30"/>
  <p:tag name="KSO_WM_SLIDE_INDEX" val="30"/>
  <p:tag name="KSO_WM_SLIDE_ENTRY_ID" val="40"/>
</p:tagLst>
</file>

<file path=ppt/tags/tag32.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31"/>
  <p:tag name="KSO_WM_SLIDE_INDEX" val="31"/>
  <p:tag name="KSO_WM_SLIDE_ENTRY_ID" val="40"/>
</p:tagLst>
</file>

<file path=ppt/tags/tag33.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32"/>
  <p:tag name="KSO_WM_SLIDE_INDEX" val="32"/>
  <p:tag name="KSO_WM_SLIDE_ENTRY_ID" val="41"/>
</p:tagLst>
</file>

<file path=ppt/tags/tag4.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3"/>
  <p:tag name="KSO_WM_SLIDE_INDEX" val="3"/>
  <p:tag name="KSO_WM_SLIDE_ENTRY_ID" val="35"/>
</p:tagLst>
</file>

<file path=ppt/tags/tag5.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4"/>
  <p:tag name="KSO_WM_SLIDE_INDEX" val="4"/>
  <p:tag name="KSO_WM_SLIDE_ENTRY_ID" val="35"/>
</p:tagLst>
</file>

<file path=ppt/tags/tag6.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5"/>
  <p:tag name="KSO_WM_SLIDE_INDEX" val="5"/>
  <p:tag name="KSO_WM_SLIDE_ENTRY_ID" val="35"/>
</p:tagLst>
</file>

<file path=ppt/tags/tag7.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6"/>
  <p:tag name="KSO_WM_SLIDE_INDEX" val="6"/>
  <p:tag name="KSO_WM_SLIDE_ENTRY_ID" val="35"/>
</p:tagLst>
</file>

<file path=ppt/tags/tag8.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7"/>
  <p:tag name="KSO_WM_SLIDE_INDEX" val="7"/>
  <p:tag name="KSO_WM_SLIDE_ENTRY_ID" val="35"/>
</p:tagLst>
</file>

<file path=ppt/tags/tag9.xml><?xml version="1.0" encoding="utf-8"?>
<p:tagLst xmlns:a="http://schemas.openxmlformats.org/drawingml/2006/main" xmlns:r="http://schemas.openxmlformats.org/officeDocument/2006/relationships" xmlns:p="http://schemas.openxmlformats.org/presentationml/2006/main">
  <p:tag name="KSO_WM_TEMPLATE_SCRIPT_ID" val="2"/>
  <p:tag name="KSO_WM_TEMPLATE_CATEGORY" val="topic"/>
  <p:tag name="KSO_WM_TEMPLATE_TOPIC_ID" val="2803820"/>
  <p:tag name="KSO_WM_TEMPLATE_OUTLINE_ID" val="5"/>
  <p:tag name="KSO_WM_TEMPLATE_INDEX" val="20182610"/>
  <p:tag name="KSO_WM_SLIDE_ID" val="topic20182610_8"/>
  <p:tag name="KSO_WM_SLIDE_INDEX" val="8"/>
  <p:tag name="KSO_WM_SLIDE_ENTRY_ID" val="35"/>
</p:tagLst>
</file>

<file path=ppt/theme/theme1.xml><?xml version="1.0" encoding="utf-8"?>
<a:theme xmlns:a="http://schemas.openxmlformats.org/drawingml/2006/main" name="第一PPT，www.1ppt.com">
  <a:themeElements>
    <a:clrScheme name="第一PPT，www.1ppt.com">
      <a:dk1>
        <a:srgbClr val="000000"/>
      </a:dk1>
      <a:lt1>
        <a:srgbClr val="FFFFFF"/>
      </a:lt1>
      <a:dk2>
        <a:srgbClr val="A7A7A7"/>
      </a:dk2>
      <a:lt2>
        <a:srgbClr val="535353"/>
      </a:lt2>
      <a:accent1>
        <a:srgbClr val="336987"/>
      </a:accent1>
      <a:accent2>
        <a:srgbClr val="33AAB9"/>
      </a:accent2>
      <a:accent3>
        <a:srgbClr val="1D3B4C"/>
      </a:accent3>
      <a:accent4>
        <a:srgbClr val="1D5F68"/>
      </a:accent4>
      <a:accent5>
        <a:srgbClr val="162D3A"/>
      </a:accent5>
      <a:accent6>
        <a:srgbClr val="164950"/>
      </a:accent6>
      <a:hlink>
        <a:srgbClr val="0000FF"/>
      </a:hlink>
      <a:folHlink>
        <a:srgbClr val="FF00FF"/>
      </a:folHlink>
    </a:clrScheme>
    <a:fontScheme name="第一PPT，www.1ppt.com">
      <a:majorFont>
        <a:latin typeface="Calibri"/>
        <a:ea typeface="Calibri"/>
        <a:cs typeface="Calibri"/>
      </a:majorFont>
      <a:minorFont>
        <a:latin typeface="Helvetica"/>
        <a:ea typeface="Helvetica"/>
        <a:cs typeface="Helvetica"/>
      </a:minorFont>
    </a:fontScheme>
    <a:fmtScheme name="第一PPT，www.1ppt.c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a:themeElements>
    <a:clrScheme name="第一PPT，www.1ppt.com">
      <a:dk1>
        <a:srgbClr val="000000"/>
      </a:dk1>
      <a:lt1>
        <a:srgbClr val="FFFFFF"/>
      </a:lt1>
      <a:dk2>
        <a:srgbClr val="A7A7A7"/>
      </a:dk2>
      <a:lt2>
        <a:srgbClr val="535353"/>
      </a:lt2>
      <a:accent1>
        <a:srgbClr val="336987"/>
      </a:accent1>
      <a:accent2>
        <a:srgbClr val="33AAB9"/>
      </a:accent2>
      <a:accent3>
        <a:srgbClr val="1D3B4C"/>
      </a:accent3>
      <a:accent4>
        <a:srgbClr val="1D5F68"/>
      </a:accent4>
      <a:accent5>
        <a:srgbClr val="162D3A"/>
      </a:accent5>
      <a:accent6>
        <a:srgbClr val="164950"/>
      </a:accent6>
      <a:hlink>
        <a:srgbClr val="0000FF"/>
      </a:hlink>
      <a:folHlink>
        <a:srgbClr val="FF00FF"/>
      </a:folHlink>
    </a:clrScheme>
    <a:fontScheme name="第一PPT，www.1ppt.com">
      <a:majorFont>
        <a:latin typeface="Calibri"/>
        <a:ea typeface="Calibri"/>
        <a:cs typeface="Calibri"/>
      </a:majorFont>
      <a:minorFont>
        <a:latin typeface="Helvetica"/>
        <a:ea typeface="Helvetica"/>
        <a:cs typeface="Helvetica"/>
      </a:minorFont>
    </a:fontScheme>
    <a:fmtScheme name="第一PPT，www.1ppt.c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Calibri" panose="020F0502020204030204"/>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rgbClr val="FFFFFF"/>
        </a:lnRef>
        <a:fillRef idx="0">
          <a:srgbClr val="FFFFFF"/>
        </a:fillRef>
        <a:effectRef idx="0">
          <a:srgbClr val="FFFFFF"/>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504</Words>
  <Application>Microsoft Office PowerPoint</Application>
  <PresentationFormat>全屏显示(16:9)</PresentationFormat>
  <Paragraphs>161</Paragraphs>
  <Slides>32</Slides>
  <Notes>32</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32</vt:i4>
      </vt:variant>
    </vt:vector>
  </HeadingPairs>
  <TitlesOfParts>
    <vt:vector size="44" baseType="lpstr">
      <vt:lpstr>Lato</vt:lpstr>
      <vt:lpstr>Open Sans</vt:lpstr>
      <vt:lpstr>Source Sans Pro</vt:lpstr>
      <vt:lpstr>等线</vt:lpstr>
      <vt:lpstr>微软雅黑</vt:lpstr>
      <vt:lpstr>Arial</vt:lpstr>
      <vt:lpstr>Arial Black</vt:lpstr>
      <vt:lpstr>Calibri</vt:lpstr>
      <vt:lpstr>Helvetica</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小鹿ppt; http://pptx.taobao.com</dc:creator>
  <dc:description>小鹿ppt  ； http://pptx.taobao.com</dc:description>
  <cp:lastModifiedBy>Administrator</cp:lastModifiedBy>
  <cp:revision>2</cp:revision>
  <dcterms:created xsi:type="dcterms:W3CDTF">2017-11-27T06:27:00Z</dcterms:created>
  <dcterms:modified xsi:type="dcterms:W3CDTF">2018-07-24T15:31:55Z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y fmtid="{D5CDD505-2E9C-101B-9397-08002B2CF9AE}" pid="3" name="KSORubyTemplateID">
    <vt:lpwstr>2</vt:lpwstr>
  </property>
  <property fmtid="{D5CDD505-2E9C-101B-9397-08002B2CF9AE}" pid="4" name="KSO_WM_TEMPLATE_TOPIC_ID">
    <vt:lpwstr>2803820</vt:lpwstr>
  </property>
  <property fmtid="{D5CDD505-2E9C-101B-9397-08002B2CF9AE}" pid="5" name="KSO_WM_TEMPLATE_OUTLINE_ID">
    <vt:lpwstr>5</vt:lpwstr>
  </property>
</Properties>
</file>