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41"/>
  </p:notesMasterIdLst>
  <p:sldIdLst>
    <p:sldId id="256" r:id="rId4"/>
    <p:sldId id="258" r:id="rId5"/>
    <p:sldId id="261" r:id="rId6"/>
    <p:sldId id="312" r:id="rId7"/>
    <p:sldId id="301" r:id="rId8"/>
    <p:sldId id="297" r:id="rId9"/>
    <p:sldId id="259" r:id="rId10"/>
    <p:sldId id="309" r:id="rId11"/>
    <p:sldId id="296" r:id="rId12"/>
    <p:sldId id="303" r:id="rId13"/>
    <p:sldId id="308" r:id="rId14"/>
    <p:sldId id="262" r:id="rId15"/>
    <p:sldId id="292" r:id="rId16"/>
    <p:sldId id="304" r:id="rId17"/>
    <p:sldId id="305" r:id="rId18"/>
    <p:sldId id="306" r:id="rId19"/>
    <p:sldId id="315" r:id="rId20"/>
    <p:sldId id="293" r:id="rId21"/>
    <p:sldId id="266" r:id="rId22"/>
    <p:sldId id="263" r:id="rId23"/>
    <p:sldId id="272" r:id="rId24"/>
    <p:sldId id="299" r:id="rId25"/>
    <p:sldId id="289" r:id="rId26"/>
    <p:sldId id="264" r:id="rId27"/>
    <p:sldId id="302" r:id="rId28"/>
    <p:sldId id="307" r:id="rId29"/>
    <p:sldId id="298" r:id="rId30"/>
    <p:sldId id="300" r:id="rId31"/>
    <p:sldId id="310" r:id="rId32"/>
    <p:sldId id="311" r:id="rId33"/>
    <p:sldId id="260" r:id="rId34"/>
    <p:sldId id="282" r:id="rId35"/>
    <p:sldId id="279" r:id="rId36"/>
    <p:sldId id="313" r:id="rId37"/>
    <p:sldId id="265" r:id="rId38"/>
    <p:sldId id="269" r:id="rId39"/>
    <p:sldId id="314" r:id="rId40"/>
  </p:sldIdLst>
  <p:sldSz cx="12192000" cy="6858000"/>
  <p:notesSz cx="6858000" cy="9144000"/>
  <p:embeddedFontLst>
    <p:embeddedFont>
      <p:font typeface="Agency FB" pitchFamily="34" charset="0"/>
      <p:regular r:id="rId42"/>
      <p:bold r:id="rId43"/>
    </p:embeddedFont>
    <p:embeddedFont>
      <p:font typeface="华文琥珀" pitchFamily="2" charset="-122"/>
      <p:regular r:id="rId44"/>
    </p:embeddedFont>
    <p:embeddedFont>
      <p:font typeface="微软雅黑" pitchFamily="34" charset="-122"/>
      <p:regular r:id="rId45"/>
      <p:bold r:id="rId46"/>
    </p:embeddedFont>
    <p:embeddedFont>
      <p:font typeface="方正粗倩简体" charset="-122"/>
      <p:regular r:id="rId47"/>
    </p:embeddedFont>
    <p:embeddedFont>
      <p:font typeface="Arial Unicode MS" pitchFamily="34" charset="-122"/>
      <p:regular r:id="rId48"/>
    </p:embeddedFont>
    <p:embeddedFont>
      <p:font typeface="方正细倩简体" charset="-122"/>
      <p:regular r:id="rId49"/>
    </p:embeddedFont>
    <p:embeddedFont>
      <p:font typeface="方正中倩简体" charset="-122"/>
      <p:regular r:id="rId50"/>
    </p:embeddedFont>
    <p:embeddedFont>
      <p:font typeface="Verdana" pitchFamily="34" charset="0"/>
      <p:regular r:id="rId51"/>
      <p:bold r:id="rId52"/>
      <p:italic r:id="rId53"/>
      <p:boldItalic r:id="rId54"/>
    </p:embeddedFont>
    <p:embeddedFont>
      <p:font typeface="Calibri" pitchFamily="34" charset="0"/>
      <p:regular r:id="rId55"/>
      <p:bold r:id="rId56"/>
      <p:italic r:id="rId57"/>
      <p:boldItalic r:id="rId58"/>
    </p:embeddedFont>
    <p:embeddedFont>
      <p:font typeface="Calibri Light" pitchFamily="34" charset="0"/>
      <p:regular r:id="rId59"/>
      <p:italic r:id="rId6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9" autoAdjust="0"/>
    <p:restoredTop sz="95572" autoAdjust="0"/>
  </p:normalViewPr>
  <p:slideViewPr>
    <p:cSldViewPr snapToGrid="0">
      <p:cViewPr varScale="1">
        <p:scale>
          <a:sx n="68" d="100"/>
          <a:sy n="68" d="100"/>
        </p:scale>
        <p:origin x="-89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2.xml"/><Relationship Id="rId61"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59" Type="http://schemas.openxmlformats.org/officeDocument/2006/relationships/font" Target="fonts/font18.fntdata"/><Relationship Id="rId20" Type="http://schemas.openxmlformats.org/officeDocument/2006/relationships/slide" Target="slides/slide17.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t>2018-3-20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t>‹#›</a:t>
            </a:fld>
            <a:endParaRPr lang="zh-CN" altLang="en-US"/>
          </a:p>
        </p:txBody>
      </p:sp>
    </p:spTree>
    <p:extLst>
      <p:ext uri="{BB962C8B-B14F-4D97-AF65-F5344CB8AC3E}">
        <p14:creationId xmlns:p14="http://schemas.microsoft.com/office/powerpoint/2010/main" val="1942561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a:t>
            </a:fld>
            <a:endParaRPr lang="zh-CN" altLang="en-US"/>
          </a:p>
        </p:txBody>
      </p:sp>
    </p:spTree>
    <p:extLst>
      <p:ext uri="{BB962C8B-B14F-4D97-AF65-F5344CB8AC3E}">
        <p14:creationId xmlns:p14="http://schemas.microsoft.com/office/powerpoint/2010/main" val="3963170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10</a:t>
            </a:fld>
            <a:endParaRPr lang="zh-CN" altLang="en-US"/>
          </a:p>
        </p:txBody>
      </p:sp>
    </p:spTree>
    <p:extLst>
      <p:ext uri="{BB962C8B-B14F-4D97-AF65-F5344CB8AC3E}">
        <p14:creationId xmlns:p14="http://schemas.microsoft.com/office/powerpoint/2010/main" val="2034712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11</a:t>
            </a:fld>
            <a:endParaRPr lang="zh-CN" altLang="en-US"/>
          </a:p>
        </p:txBody>
      </p:sp>
    </p:spTree>
    <p:extLst>
      <p:ext uri="{BB962C8B-B14F-4D97-AF65-F5344CB8AC3E}">
        <p14:creationId xmlns:p14="http://schemas.microsoft.com/office/powerpoint/2010/main" val="1065326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12</a:t>
            </a:fld>
            <a:endParaRPr lang="zh-CN" altLang="en-US"/>
          </a:p>
        </p:txBody>
      </p:sp>
    </p:spTree>
    <p:extLst>
      <p:ext uri="{BB962C8B-B14F-4D97-AF65-F5344CB8AC3E}">
        <p14:creationId xmlns:p14="http://schemas.microsoft.com/office/powerpoint/2010/main" val="3152665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13</a:t>
            </a:fld>
            <a:endParaRPr lang="zh-CN" altLang="en-US"/>
          </a:p>
        </p:txBody>
      </p:sp>
    </p:spTree>
    <p:extLst>
      <p:ext uri="{BB962C8B-B14F-4D97-AF65-F5344CB8AC3E}">
        <p14:creationId xmlns:p14="http://schemas.microsoft.com/office/powerpoint/2010/main" val="1652430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14</a:t>
            </a:fld>
            <a:endParaRPr lang="zh-CN" altLang="en-US"/>
          </a:p>
        </p:txBody>
      </p:sp>
    </p:spTree>
    <p:extLst>
      <p:ext uri="{BB962C8B-B14F-4D97-AF65-F5344CB8AC3E}">
        <p14:creationId xmlns:p14="http://schemas.microsoft.com/office/powerpoint/2010/main" val="2908270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15</a:t>
            </a:fld>
            <a:endParaRPr lang="zh-CN" altLang="en-US"/>
          </a:p>
        </p:txBody>
      </p:sp>
    </p:spTree>
    <p:extLst>
      <p:ext uri="{BB962C8B-B14F-4D97-AF65-F5344CB8AC3E}">
        <p14:creationId xmlns:p14="http://schemas.microsoft.com/office/powerpoint/2010/main" val="1001533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16</a:t>
            </a:fld>
            <a:endParaRPr lang="zh-CN" altLang="en-US"/>
          </a:p>
        </p:txBody>
      </p:sp>
    </p:spTree>
    <p:extLst>
      <p:ext uri="{BB962C8B-B14F-4D97-AF65-F5344CB8AC3E}">
        <p14:creationId xmlns:p14="http://schemas.microsoft.com/office/powerpoint/2010/main" val="4057061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17</a:t>
            </a:fld>
            <a:endParaRPr lang="zh-CN" altLang="en-US"/>
          </a:p>
        </p:txBody>
      </p:sp>
    </p:spTree>
    <p:extLst>
      <p:ext uri="{BB962C8B-B14F-4D97-AF65-F5344CB8AC3E}">
        <p14:creationId xmlns:p14="http://schemas.microsoft.com/office/powerpoint/2010/main" val="3590953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18</a:t>
            </a:fld>
            <a:endParaRPr lang="zh-CN" altLang="en-US"/>
          </a:p>
        </p:txBody>
      </p:sp>
    </p:spTree>
    <p:extLst>
      <p:ext uri="{BB962C8B-B14F-4D97-AF65-F5344CB8AC3E}">
        <p14:creationId xmlns:p14="http://schemas.microsoft.com/office/powerpoint/2010/main" val="3697513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19</a:t>
            </a:fld>
            <a:endParaRPr lang="zh-CN" altLang="en-US"/>
          </a:p>
        </p:txBody>
      </p:sp>
    </p:spTree>
    <p:extLst>
      <p:ext uri="{BB962C8B-B14F-4D97-AF65-F5344CB8AC3E}">
        <p14:creationId xmlns:p14="http://schemas.microsoft.com/office/powerpoint/2010/main" val="1212320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a:t>
            </a:fld>
            <a:endParaRPr lang="zh-CN" altLang="en-US"/>
          </a:p>
        </p:txBody>
      </p:sp>
    </p:spTree>
    <p:extLst>
      <p:ext uri="{BB962C8B-B14F-4D97-AF65-F5344CB8AC3E}">
        <p14:creationId xmlns:p14="http://schemas.microsoft.com/office/powerpoint/2010/main" val="1185635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20</a:t>
            </a:fld>
            <a:endParaRPr lang="zh-CN" altLang="en-US"/>
          </a:p>
        </p:txBody>
      </p:sp>
    </p:spTree>
    <p:extLst>
      <p:ext uri="{BB962C8B-B14F-4D97-AF65-F5344CB8AC3E}">
        <p14:creationId xmlns:p14="http://schemas.microsoft.com/office/powerpoint/2010/main" val="466128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21</a:t>
            </a:fld>
            <a:endParaRPr lang="zh-CN" altLang="en-US"/>
          </a:p>
        </p:txBody>
      </p:sp>
    </p:spTree>
    <p:extLst>
      <p:ext uri="{BB962C8B-B14F-4D97-AF65-F5344CB8AC3E}">
        <p14:creationId xmlns:p14="http://schemas.microsoft.com/office/powerpoint/2010/main" val="135285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22</a:t>
            </a:fld>
            <a:endParaRPr lang="zh-CN" altLang="en-US"/>
          </a:p>
        </p:txBody>
      </p:sp>
    </p:spTree>
    <p:extLst>
      <p:ext uri="{BB962C8B-B14F-4D97-AF65-F5344CB8AC3E}">
        <p14:creationId xmlns:p14="http://schemas.microsoft.com/office/powerpoint/2010/main" val="1171037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23</a:t>
            </a:fld>
            <a:endParaRPr lang="zh-CN" altLang="en-US"/>
          </a:p>
        </p:txBody>
      </p:sp>
    </p:spTree>
    <p:extLst>
      <p:ext uri="{BB962C8B-B14F-4D97-AF65-F5344CB8AC3E}">
        <p14:creationId xmlns:p14="http://schemas.microsoft.com/office/powerpoint/2010/main" val="36917475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24</a:t>
            </a:fld>
            <a:endParaRPr lang="zh-CN" altLang="en-US"/>
          </a:p>
        </p:txBody>
      </p:sp>
    </p:spTree>
    <p:extLst>
      <p:ext uri="{BB962C8B-B14F-4D97-AF65-F5344CB8AC3E}">
        <p14:creationId xmlns:p14="http://schemas.microsoft.com/office/powerpoint/2010/main" val="4292151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25</a:t>
            </a:fld>
            <a:endParaRPr lang="zh-CN" altLang="en-US"/>
          </a:p>
        </p:txBody>
      </p:sp>
    </p:spTree>
    <p:extLst>
      <p:ext uri="{BB962C8B-B14F-4D97-AF65-F5344CB8AC3E}">
        <p14:creationId xmlns:p14="http://schemas.microsoft.com/office/powerpoint/2010/main" val="26479464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26</a:t>
            </a:fld>
            <a:endParaRPr lang="zh-CN" altLang="en-US"/>
          </a:p>
        </p:txBody>
      </p:sp>
    </p:spTree>
    <p:extLst>
      <p:ext uri="{BB962C8B-B14F-4D97-AF65-F5344CB8AC3E}">
        <p14:creationId xmlns:p14="http://schemas.microsoft.com/office/powerpoint/2010/main" val="24000460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27</a:t>
            </a:fld>
            <a:endParaRPr lang="zh-CN" altLang="en-US"/>
          </a:p>
        </p:txBody>
      </p:sp>
    </p:spTree>
    <p:extLst>
      <p:ext uri="{BB962C8B-B14F-4D97-AF65-F5344CB8AC3E}">
        <p14:creationId xmlns:p14="http://schemas.microsoft.com/office/powerpoint/2010/main" val="4027288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28</a:t>
            </a:fld>
            <a:endParaRPr lang="zh-CN" altLang="en-US"/>
          </a:p>
        </p:txBody>
      </p:sp>
    </p:spTree>
    <p:extLst>
      <p:ext uri="{BB962C8B-B14F-4D97-AF65-F5344CB8AC3E}">
        <p14:creationId xmlns:p14="http://schemas.microsoft.com/office/powerpoint/2010/main" val="358712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29</a:t>
            </a:fld>
            <a:endParaRPr lang="zh-CN" altLang="en-US"/>
          </a:p>
        </p:txBody>
      </p:sp>
    </p:spTree>
    <p:extLst>
      <p:ext uri="{BB962C8B-B14F-4D97-AF65-F5344CB8AC3E}">
        <p14:creationId xmlns:p14="http://schemas.microsoft.com/office/powerpoint/2010/main" val="1916200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a:t>
            </a:fld>
            <a:endParaRPr lang="zh-CN" altLang="en-US"/>
          </a:p>
        </p:txBody>
      </p:sp>
    </p:spTree>
    <p:extLst>
      <p:ext uri="{BB962C8B-B14F-4D97-AF65-F5344CB8AC3E}">
        <p14:creationId xmlns:p14="http://schemas.microsoft.com/office/powerpoint/2010/main" val="4735098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30</a:t>
            </a:fld>
            <a:endParaRPr lang="zh-CN" altLang="en-US"/>
          </a:p>
        </p:txBody>
      </p:sp>
    </p:spTree>
    <p:extLst>
      <p:ext uri="{BB962C8B-B14F-4D97-AF65-F5344CB8AC3E}">
        <p14:creationId xmlns:p14="http://schemas.microsoft.com/office/powerpoint/2010/main" val="4091474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31</a:t>
            </a:fld>
            <a:endParaRPr lang="zh-CN" altLang="en-US"/>
          </a:p>
        </p:txBody>
      </p:sp>
    </p:spTree>
    <p:extLst>
      <p:ext uri="{BB962C8B-B14F-4D97-AF65-F5344CB8AC3E}">
        <p14:creationId xmlns:p14="http://schemas.microsoft.com/office/powerpoint/2010/main" val="38294614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32</a:t>
            </a:fld>
            <a:endParaRPr lang="zh-CN" altLang="en-US"/>
          </a:p>
        </p:txBody>
      </p:sp>
    </p:spTree>
    <p:extLst>
      <p:ext uri="{BB962C8B-B14F-4D97-AF65-F5344CB8AC3E}">
        <p14:creationId xmlns:p14="http://schemas.microsoft.com/office/powerpoint/2010/main" val="3755034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33</a:t>
            </a:fld>
            <a:endParaRPr lang="zh-CN" altLang="en-US"/>
          </a:p>
        </p:txBody>
      </p:sp>
    </p:spTree>
    <p:extLst>
      <p:ext uri="{BB962C8B-B14F-4D97-AF65-F5344CB8AC3E}">
        <p14:creationId xmlns:p14="http://schemas.microsoft.com/office/powerpoint/2010/main" val="1356317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34</a:t>
            </a:fld>
            <a:endParaRPr lang="zh-CN" altLang="en-US"/>
          </a:p>
        </p:txBody>
      </p:sp>
    </p:spTree>
    <p:extLst>
      <p:ext uri="{BB962C8B-B14F-4D97-AF65-F5344CB8AC3E}">
        <p14:creationId xmlns:p14="http://schemas.microsoft.com/office/powerpoint/2010/main" val="19879789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35</a:t>
            </a:fld>
            <a:endParaRPr lang="zh-CN" altLang="en-US"/>
          </a:p>
        </p:txBody>
      </p:sp>
    </p:spTree>
    <p:extLst>
      <p:ext uri="{BB962C8B-B14F-4D97-AF65-F5344CB8AC3E}">
        <p14:creationId xmlns:p14="http://schemas.microsoft.com/office/powerpoint/2010/main" val="3162218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36</a:t>
            </a:fld>
            <a:endParaRPr lang="zh-CN" altLang="en-US"/>
          </a:p>
        </p:txBody>
      </p:sp>
    </p:spTree>
    <p:extLst>
      <p:ext uri="{BB962C8B-B14F-4D97-AF65-F5344CB8AC3E}">
        <p14:creationId xmlns:p14="http://schemas.microsoft.com/office/powerpoint/2010/main" val="11752729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37</a:t>
            </a:fld>
            <a:endParaRPr lang="zh-CN" altLang="en-US"/>
          </a:p>
        </p:txBody>
      </p:sp>
    </p:spTree>
    <p:extLst>
      <p:ext uri="{BB962C8B-B14F-4D97-AF65-F5344CB8AC3E}">
        <p14:creationId xmlns:p14="http://schemas.microsoft.com/office/powerpoint/2010/main" val="1019686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4</a:t>
            </a:fld>
            <a:endParaRPr lang="zh-CN" altLang="en-US"/>
          </a:p>
        </p:txBody>
      </p:sp>
    </p:spTree>
    <p:extLst>
      <p:ext uri="{BB962C8B-B14F-4D97-AF65-F5344CB8AC3E}">
        <p14:creationId xmlns:p14="http://schemas.microsoft.com/office/powerpoint/2010/main" val="3209384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5</a:t>
            </a:fld>
            <a:endParaRPr lang="zh-CN" altLang="en-US"/>
          </a:p>
        </p:txBody>
      </p:sp>
    </p:spTree>
    <p:extLst>
      <p:ext uri="{BB962C8B-B14F-4D97-AF65-F5344CB8AC3E}">
        <p14:creationId xmlns:p14="http://schemas.microsoft.com/office/powerpoint/2010/main" val="3372439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6</a:t>
            </a:fld>
            <a:endParaRPr lang="zh-CN" altLang="en-US"/>
          </a:p>
        </p:txBody>
      </p:sp>
    </p:spTree>
    <p:extLst>
      <p:ext uri="{BB962C8B-B14F-4D97-AF65-F5344CB8AC3E}">
        <p14:creationId xmlns:p14="http://schemas.microsoft.com/office/powerpoint/2010/main" val="2974705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7</a:t>
            </a:fld>
            <a:endParaRPr lang="zh-CN" altLang="en-US"/>
          </a:p>
        </p:txBody>
      </p:sp>
    </p:spTree>
    <p:extLst>
      <p:ext uri="{BB962C8B-B14F-4D97-AF65-F5344CB8AC3E}">
        <p14:creationId xmlns:p14="http://schemas.microsoft.com/office/powerpoint/2010/main" val="1989202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8</a:t>
            </a:fld>
            <a:endParaRPr lang="zh-CN" altLang="en-US"/>
          </a:p>
        </p:txBody>
      </p:sp>
    </p:spTree>
    <p:extLst>
      <p:ext uri="{BB962C8B-B14F-4D97-AF65-F5344CB8AC3E}">
        <p14:creationId xmlns:p14="http://schemas.microsoft.com/office/powerpoint/2010/main" val="271913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t>9</a:t>
            </a:fld>
            <a:endParaRPr lang="zh-CN" altLang="en-US"/>
          </a:p>
        </p:txBody>
      </p:sp>
    </p:spTree>
    <p:extLst>
      <p:ext uri="{BB962C8B-B14F-4D97-AF65-F5344CB8AC3E}">
        <p14:creationId xmlns:p14="http://schemas.microsoft.com/office/powerpoint/2010/main" val="911360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1361860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3939133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7562333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16674858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6824421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5309518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7106931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1918725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7311504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2293801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818732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3940645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1703092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9786218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2018-3-20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8333288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564474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21505014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22459050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7496701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8595219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12803237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4910170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9119669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9111525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1206661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7833503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5651907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596309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7412235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4071801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9929543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6556792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6491972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t>2018-3-20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t>‹#›</a:t>
            </a:fld>
            <a:endParaRPr lang="zh-CN" altLang="en-US"/>
          </a:p>
        </p:txBody>
      </p:sp>
      <p:pic>
        <p:nvPicPr>
          <p:cNvPr id="10" name="图片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9461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extLst>
      <p:ext uri="{BB962C8B-B14F-4D97-AF65-F5344CB8AC3E}">
        <p14:creationId xmlns:p14="http://schemas.microsoft.com/office/powerpoint/2010/main" val="595041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t>2018-3-20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672139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淘宝网chenying0907出品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4" name="淘宝网chenying0907出品 3"/>
          <p:cNvSpPr txBox="1"/>
          <p:nvPr/>
        </p:nvSpPr>
        <p:spPr>
          <a:xfrm>
            <a:off x="4983846" y="2081047"/>
            <a:ext cx="6119583" cy="954107"/>
          </a:xfrm>
          <a:prstGeom prst="rect">
            <a:avLst/>
          </a:prstGeom>
          <a:noFill/>
        </p:spPr>
        <p:txBody>
          <a:bodyPr wrap="square" rtlCol="0">
            <a:spAutoFit/>
          </a:bodyPr>
          <a:lstStyle/>
          <a:p>
            <a:r>
              <a:rPr lang="zh-CN" altLang="en-US" sz="5600" dirty="0" smtClean="0">
                <a:solidFill>
                  <a:schemeClr val="bg1"/>
                </a:solidFill>
                <a:latin typeface="方正粗倩简体" pitchFamily="65" charset="-122"/>
                <a:ea typeface="方正粗倩简体" pitchFamily="65" charset="-122"/>
              </a:rPr>
              <a:t>教育培训</a:t>
            </a:r>
            <a:r>
              <a:rPr lang="en-US" altLang="zh-CN" sz="5600" dirty="0" smtClean="0">
                <a:solidFill>
                  <a:schemeClr val="bg1"/>
                </a:solidFill>
                <a:latin typeface="方正粗倩简体" pitchFamily="65" charset="-122"/>
                <a:ea typeface="方正粗倩简体" pitchFamily="65" charset="-122"/>
              </a:rPr>
              <a:t>PPT</a:t>
            </a:r>
            <a:r>
              <a:rPr lang="zh-CN" altLang="en-US" sz="5600" dirty="0" smtClean="0">
                <a:solidFill>
                  <a:schemeClr val="bg1"/>
                </a:solidFill>
                <a:latin typeface="方正粗倩简体" pitchFamily="65" charset="-122"/>
                <a:ea typeface="方正粗倩简体" pitchFamily="65" charset="-122"/>
              </a:rPr>
              <a:t>模板</a:t>
            </a:r>
            <a:endParaRPr lang="zh-CN" altLang="en-US" sz="5600" dirty="0">
              <a:solidFill>
                <a:schemeClr val="bg1"/>
              </a:solidFill>
              <a:latin typeface="方正粗倩简体" pitchFamily="65" charset="-122"/>
              <a:ea typeface="方正粗倩简体" pitchFamily="65" charset="-122"/>
            </a:endParaRPr>
          </a:p>
        </p:txBody>
      </p:sp>
      <p:sp>
        <p:nvSpPr>
          <p:cNvPr id="5" name="淘宝网chenying0907出品 4"/>
          <p:cNvSpPr txBox="1"/>
          <p:nvPr/>
        </p:nvSpPr>
        <p:spPr>
          <a:xfrm>
            <a:off x="5060052" y="1614350"/>
            <a:ext cx="5638800" cy="415498"/>
          </a:xfrm>
          <a:prstGeom prst="rect">
            <a:avLst/>
          </a:prstGeom>
          <a:noFill/>
        </p:spPr>
        <p:txBody>
          <a:bodyPr wrap="square" rtlCol="0">
            <a:spAutoFit/>
          </a:bodyPr>
          <a:lstStyle/>
          <a:p>
            <a:r>
              <a:rPr lang="zh-CN" altLang="en-US" sz="2100" b="1" dirty="0" smtClean="0">
                <a:solidFill>
                  <a:srgbClr val="25C9AA"/>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25C9AA"/>
              </a:solidFill>
              <a:latin typeface="方正细倩简体" panose="03000509000000000000" pitchFamily="65" charset="-122"/>
              <a:ea typeface="方正细倩简体" panose="03000509000000000000" pitchFamily="65" charset="-122"/>
            </a:endParaRPr>
          </a:p>
        </p:txBody>
      </p:sp>
      <p:sp>
        <p:nvSpPr>
          <p:cNvPr id="11" name="淘宝网chenying0907出品 10"/>
          <p:cNvSpPr/>
          <p:nvPr/>
        </p:nvSpPr>
        <p:spPr>
          <a:xfrm>
            <a:off x="834390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11"/>
          <p:cNvSpPr/>
          <p:nvPr/>
        </p:nvSpPr>
        <p:spPr>
          <a:xfrm>
            <a:off x="875728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淘宝网chenying0907出品 12"/>
          <p:cNvSpPr/>
          <p:nvPr/>
        </p:nvSpPr>
        <p:spPr>
          <a:xfrm>
            <a:off x="917067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a:off x="958405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淘宝网chenying0907出品 14"/>
          <p:cNvSpPr/>
          <p:nvPr/>
        </p:nvSpPr>
        <p:spPr>
          <a:xfrm>
            <a:off x="999744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41082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0677525" y="4006805"/>
            <a:ext cx="1495425" cy="0"/>
          </a:xfrm>
          <a:prstGeom prst="line">
            <a:avLst/>
          </a:prstGeom>
          <a:ln>
            <a:solidFill>
              <a:srgbClr val="1D8B69"/>
            </a:solidFill>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txBox="1"/>
          <p:nvPr/>
        </p:nvSpPr>
        <p:spPr>
          <a:xfrm>
            <a:off x="4791526" y="3066927"/>
            <a:ext cx="5988959" cy="461665"/>
          </a:xfrm>
          <a:prstGeom prst="rect">
            <a:avLst/>
          </a:prstGeom>
          <a:noFill/>
        </p:spPr>
        <p:txBody>
          <a:bodyPr wrap="square" rtlCol="0">
            <a:spAutoFit/>
          </a:bodyPr>
          <a:lstStyle/>
          <a:p>
            <a:pPr algn="r"/>
            <a:r>
              <a:rPr lang="zh-CN" altLang="en-US" sz="2300" dirty="0" smtClean="0">
                <a:solidFill>
                  <a:schemeClr val="bg1"/>
                </a:solidFill>
                <a:latin typeface="方正中倩简体" panose="03000509000000000000" pitchFamily="65" charset="-122"/>
                <a:ea typeface="方正中倩简体" panose="03000509000000000000" pitchFamily="65" charset="-122"/>
              </a:rPr>
              <a:t>容易编辑</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字体附送</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内含指导</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制作精良</a:t>
            </a:r>
            <a:endParaRPr lang="zh-CN" altLang="en-US" sz="2300" dirty="0">
              <a:solidFill>
                <a:schemeClr val="bg1"/>
              </a:solidFill>
              <a:latin typeface="方正中倩简体" panose="03000509000000000000" pitchFamily="65" charset="-122"/>
              <a:ea typeface="方正中倩简体" panose="03000509000000000000" pitchFamily="65" charset="-122"/>
            </a:endParaRP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51658" y="195943"/>
            <a:ext cx="609600" cy="609600"/>
          </a:xfrm>
          <a:prstGeom prst="rect">
            <a:avLst/>
          </a:prstGeom>
        </p:spPr>
      </p:pic>
    </p:spTree>
    <p:extLst>
      <p:ext uri="{BB962C8B-B14F-4D97-AF65-F5344CB8AC3E}">
        <p14:creationId xmlns:p14="http://schemas.microsoft.com/office/powerpoint/2010/main" val="2682520065"/>
      </p:ext>
    </p:extLst>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childTnLst>
                          </p:cTn>
                        </p:par>
                        <p:par>
                          <p:cTn id="11" fill="hold">
                            <p:stCondLst>
                              <p:cond delay="125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p:stCondLst>
                              <p:cond delay="22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5"/>
                                        </p:tgtEl>
                                        <p:attrNameLst>
                                          <p:attrName>ppt_y</p:attrName>
                                        </p:attrNameLst>
                                      </p:cBhvr>
                                      <p:tavLst>
                                        <p:tav tm="0">
                                          <p:val>
                                            <p:strVal val="#ppt_y"/>
                                          </p:val>
                                        </p:tav>
                                        <p:tav tm="100000">
                                          <p:val>
                                            <p:strVal val="#ppt_y"/>
                                          </p:val>
                                        </p:tav>
                                      </p:tavLst>
                                    </p:anim>
                                    <p:anim calcmode="lin" valueType="num">
                                      <p:cBhvr>
                                        <p:cTn id="20"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5"/>
                                        </p:tgtEl>
                                      </p:cBhvr>
                                    </p:animEffect>
                                  </p:childTnLst>
                                </p:cTn>
                              </p:par>
                            </p:childTnLst>
                          </p:cTn>
                        </p:par>
                        <p:par>
                          <p:cTn id="23" fill="hold">
                            <p:stCondLst>
                              <p:cond delay="4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750" fill="hold"/>
                                        <p:tgtEl>
                                          <p:spTgt spid="18"/>
                                        </p:tgtEl>
                                        <p:attrNameLst>
                                          <p:attrName>ppt_y</p:attrName>
                                        </p:attrNameLst>
                                      </p:cBhvr>
                                      <p:tavLst>
                                        <p:tav tm="0">
                                          <p:val>
                                            <p:strVal val="#ppt_y"/>
                                          </p:val>
                                        </p:tav>
                                        <p:tav tm="100000">
                                          <p:val>
                                            <p:strVal val="#ppt_y"/>
                                          </p:val>
                                        </p:tav>
                                      </p:tavLst>
                                    </p:anim>
                                    <p:anim calcmode="lin" valueType="num">
                                      <p:cBhvr>
                                        <p:cTn id="28"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50" tmFilter="0,0; .5, 1; 1, 1"/>
                                        <p:tgtEl>
                                          <p:spTgt spid="18"/>
                                        </p:tgtEl>
                                      </p:cBhvr>
                                    </p:animEffect>
                                  </p:childTnLst>
                                </p:cTn>
                              </p:par>
                            </p:childTnLst>
                          </p:cTn>
                        </p:par>
                        <p:par>
                          <p:cTn id="31" fill="hold">
                            <p:stCondLst>
                              <p:cond delay="6600"/>
                            </p:stCondLst>
                            <p:childTnLst>
                              <p:par>
                                <p:cTn id="32" presetID="45"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ppt_w</p:attrName>
                                        </p:attrNameLst>
                                      </p:cBhvr>
                                      <p:tavLst>
                                        <p:tav tm="0" fmla="#ppt_w*sin(2.5*pi*$)">
                                          <p:val>
                                            <p:fltVal val="0"/>
                                          </p:val>
                                        </p:tav>
                                        <p:tav tm="100000">
                                          <p:val>
                                            <p:fltVal val="1"/>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ppt_w</p:attrName>
                                        </p:attrNameLst>
                                      </p:cBhvr>
                                      <p:tavLst>
                                        <p:tav tm="0" fmla="#ppt_w*sin(2.5*pi*$)">
                                          <p:val>
                                            <p:fltVal val="0"/>
                                          </p:val>
                                        </p:tav>
                                        <p:tav tm="100000">
                                          <p:val>
                                            <p:fltVal val="1"/>
                                          </p:val>
                                        </p:tav>
                                      </p:tavLst>
                                    </p:anim>
                                    <p:anim calcmode="lin" valueType="num">
                                      <p:cBhvr>
                                        <p:cTn id="41" dur="1000" fill="hold"/>
                                        <p:tgtEl>
                                          <p:spTgt spid="12"/>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ppt_w</p:attrName>
                                        </p:attrNameLst>
                                      </p:cBhvr>
                                      <p:tavLst>
                                        <p:tav tm="0" fmla="#ppt_w*sin(2.5*pi*$)">
                                          <p:val>
                                            <p:fltVal val="0"/>
                                          </p:val>
                                        </p:tav>
                                        <p:tav tm="100000">
                                          <p:val>
                                            <p:fltVal val="1"/>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ppt_w</p:attrName>
                                        </p:attrNameLst>
                                      </p:cBhvr>
                                      <p:tavLst>
                                        <p:tav tm="0" fmla="#ppt_w*sin(2.5*pi*$)">
                                          <p:val>
                                            <p:fltVal val="0"/>
                                          </p:val>
                                        </p:tav>
                                        <p:tav tm="100000">
                                          <p:val>
                                            <p:fltVal val="1"/>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ppt_w</p:attrName>
                                        </p:attrNameLst>
                                      </p:cBhvr>
                                      <p:tavLst>
                                        <p:tav tm="0" fmla="#ppt_w*sin(2.5*pi*$)">
                                          <p:val>
                                            <p:fltVal val="0"/>
                                          </p:val>
                                        </p:tav>
                                        <p:tav tm="100000">
                                          <p:val>
                                            <p:fltVal val="1"/>
                                          </p:val>
                                        </p:tav>
                                      </p:tavLst>
                                    </p:anim>
                                    <p:anim calcmode="lin" valueType="num">
                                      <p:cBhvr>
                                        <p:cTn id="56" dur="1000" fill="hold"/>
                                        <p:tgtEl>
                                          <p:spTgt spid="1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25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ppt_w</p:attrName>
                                        </p:attrNameLst>
                                      </p:cBhvr>
                                      <p:tavLst>
                                        <p:tav tm="0" fmla="#ppt_w*sin(2.5*pi*$)">
                                          <p:val>
                                            <p:fltVal val="0"/>
                                          </p:val>
                                        </p:tav>
                                        <p:tav tm="100000">
                                          <p:val>
                                            <p:fltVal val="1"/>
                                          </p:val>
                                        </p:tav>
                                      </p:tavLst>
                                    </p:anim>
                                    <p:anim calcmode="lin" valueType="num">
                                      <p:cBhvr>
                                        <p:cTn id="61" dur="1000" fill="hold"/>
                                        <p:tgtEl>
                                          <p:spTgt spid="16"/>
                                        </p:tgtEl>
                                        <p:attrNameLst>
                                          <p:attrName>ppt_h</p:attrName>
                                        </p:attrNameLst>
                                      </p:cBhvr>
                                      <p:tavLst>
                                        <p:tav tm="0">
                                          <p:val>
                                            <p:strVal val="#ppt_h"/>
                                          </p:val>
                                        </p:tav>
                                        <p:tav tm="100000">
                                          <p:val>
                                            <p:strVal val="#ppt_h"/>
                                          </p:val>
                                        </p:tav>
                                      </p:tavLst>
                                    </p:anim>
                                  </p:childTnLst>
                                </p:cTn>
                              </p:par>
                            </p:childTnLst>
                          </p:cTn>
                        </p:par>
                        <p:par>
                          <p:cTn id="62" fill="hold">
                            <p:stCondLst>
                              <p:cond delay="785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66"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淘宝网chenying0907出品 18"/>
          <p:cNvGrpSpPr/>
          <p:nvPr/>
        </p:nvGrpSpPr>
        <p:grpSpPr>
          <a:xfrm>
            <a:off x="2260751" y="4938713"/>
            <a:ext cx="7663189" cy="721599"/>
            <a:chOff x="2279800" y="4576763"/>
            <a:chExt cx="7663189" cy="721599"/>
          </a:xfrm>
        </p:grpSpPr>
        <p:sp>
          <p:nvSpPr>
            <p:cNvPr id="20" name="淘宝网chenying0907出品 570"/>
            <p:cNvSpPr>
              <a:spLocks/>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1" name="淘宝网chenying0907出品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nvGrpSpPr>
            <p:cNvPr id="22" name="淘宝网chenying0907出品 21"/>
            <p:cNvGrpSpPr/>
            <p:nvPr/>
          </p:nvGrpSpPr>
          <p:grpSpPr>
            <a:xfrm>
              <a:off x="9139559" y="4576763"/>
              <a:ext cx="803430" cy="721599"/>
              <a:chOff x="9139560" y="4576763"/>
              <a:chExt cx="342900" cy="307975"/>
            </a:xfrm>
          </p:grpSpPr>
          <p:sp>
            <p:nvSpPr>
              <p:cNvPr id="24" name="淘宝网chenying0907出品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5" name="淘宝网chenying0907出品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3" name="淘宝网chenying0907出品 811"/>
            <p:cNvSpPr>
              <a:spLocks/>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6" name="淘宝网chenying0907出品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7" name="淘宝网chenying0907出品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8" name="淘宝网chenying0907出品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9" name="淘宝网chenying0907出品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淘宝网chenying0907出品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1" name="淘宝网chenying0907出品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2" name="淘宝网chenying0907出品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3" name="淘宝网chenying0907出品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7" name="淘宝网chenying0907出品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淘宝网chenying0907出品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2823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2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7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9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txBox="1"/>
          <p:nvPr/>
        </p:nvSpPr>
        <p:spPr>
          <a:xfrm>
            <a:off x="4368802" y="410081"/>
            <a:ext cx="3454397" cy="6447919"/>
          </a:xfrm>
          <a:prstGeom prst="rect">
            <a:avLst/>
          </a:prstGeom>
          <a:noFill/>
        </p:spPr>
        <p:txBody>
          <a:bodyPr wrap="square" rtlCol="0">
            <a:spAutoFit/>
          </a:bodyPr>
          <a:lstStyle/>
          <a:p>
            <a:r>
              <a:rPr lang="zh-CN" altLang="en-US" sz="41300" b="1" dirty="0" smtClean="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endPar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endParaRPr>
          </a:p>
        </p:txBody>
      </p:sp>
      <p:grpSp>
        <p:nvGrpSpPr>
          <p:cNvPr id="3" name="淘宝网chenying0907出品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淘宝网chenying0907出品 645"/>
            <p:cNvSpPr>
              <a:spLocks/>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5" name="淘宝网chenying0907出品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6" name="淘宝网chenying0907出品 647"/>
            <p:cNvSpPr>
              <a:spLocks/>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7" name="淘宝网chenying0907出品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8" name="淘宝网chenying0907出品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9" name="淘宝网chenying0907出品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0" name="淘宝网chenying0907出品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淘宝网chenying0907出品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2" name="淘宝网chenying0907出品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淘宝网chenying0907出品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4" name="淘宝网chenying0907出品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淘宝网chenying0907出品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16" name="淘宝网chenying0907出品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7" name="淘宝网chenying0907出品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淘宝网chenying0907出品 20"/>
          <p:cNvSpPr txBox="1"/>
          <p:nvPr/>
        </p:nvSpPr>
        <p:spPr>
          <a:xfrm>
            <a:off x="21034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淘宝网chenying0907出品 2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06586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5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900"/>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网chenying0907出品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淘宝网chenying0907出品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淘宝网chenying0907出品 2"/>
          <p:cNvPicPr>
            <a:picLocks noChangeAspect="1"/>
          </p:cNvPicPr>
          <p:nvPr/>
        </p:nvPicPr>
        <p:blipFill rotWithShape="1">
          <a:blip r:embed="rId3"/>
          <a:srcRect t="18794" b="22999"/>
          <a:stretch/>
        </p:blipFill>
        <p:spPr>
          <a:xfrm>
            <a:off x="-1" y="3222884"/>
            <a:ext cx="12192000" cy="2938073"/>
          </a:xfrm>
          <a:prstGeom prst="rect">
            <a:avLst/>
          </a:prstGeom>
        </p:spPr>
      </p:pic>
    </p:spTree>
    <p:extLst>
      <p:ext uri="{BB962C8B-B14F-4D97-AF65-F5344CB8AC3E}">
        <p14:creationId xmlns:p14="http://schemas.microsoft.com/office/powerpoint/2010/main" val="3523141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1866900" y="2962698"/>
            <a:ext cx="8610600" cy="2695122"/>
            <a:chOff x="971550" y="3229428"/>
            <a:chExt cx="8610600" cy="2695122"/>
          </a:xfrm>
        </p:grpSpPr>
        <p:sp>
          <p:nvSpPr>
            <p:cNvPr id="3" name="淘宝网chenying0907出品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淘宝网chenying0907出品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淘宝网chenying0907出品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淘宝网chenying0907出品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淘宝网chenying0907出品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p>
        </p:txBody>
      </p:sp>
      <p:sp>
        <p:nvSpPr>
          <p:cNvPr id="8" name="淘宝网chenying0907出品 7"/>
          <p:cNvSpPr txBox="1"/>
          <p:nvPr/>
        </p:nvSpPr>
        <p:spPr>
          <a:xfrm>
            <a:off x="4673516" y="2850794"/>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淘宝网chenying0907出品 8"/>
          <p:cNvSpPr txBox="1"/>
          <p:nvPr/>
        </p:nvSpPr>
        <p:spPr>
          <a:xfrm>
            <a:off x="6873544" y="2221287"/>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淘宝网chenying0907出品 9"/>
          <p:cNvSpPr txBox="1"/>
          <p:nvPr/>
        </p:nvSpPr>
        <p:spPr>
          <a:xfrm>
            <a:off x="8995713" y="1504950"/>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淘宝网chenying0907出品 10"/>
          <p:cNvSpPr/>
          <p:nvPr/>
        </p:nvSpPr>
        <p:spPr>
          <a:xfrm>
            <a:off x="2069517" y="5041276"/>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淘宝网chenying0907出品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淘宝网chenying0907出品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淘宝网chenying0907出品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淘宝网chenying0907出品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淘宝网chenying0907出品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淘宝网chenying0907出品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淘宝网chenying0907出品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淘宝网chenying0907出品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淘宝网chenying0907出品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淘宝网chenying0907出品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淘宝网chenying0907出品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淘宝网chenying0907出品 41"/>
          <p:cNvSpPr/>
          <p:nvPr/>
        </p:nvSpPr>
        <p:spPr>
          <a:xfrm>
            <a:off x="4214324" y="4373993"/>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淘宝网chenying0907出品 42"/>
          <p:cNvSpPr/>
          <p:nvPr/>
        </p:nvSpPr>
        <p:spPr>
          <a:xfrm>
            <a:off x="6269587" y="3688502"/>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淘宝网chenying0907出品 43"/>
          <p:cNvSpPr/>
          <p:nvPr/>
        </p:nvSpPr>
        <p:spPr>
          <a:xfrm>
            <a:off x="8540453" y="3050849"/>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淘宝网chenying0907出品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淘宝网chenying0907出品 4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淘宝网chenying0907出品 5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04167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175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6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100"/>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3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7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05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淘宝网chenying0907出品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淘宝网chenying0907出品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淘宝网chenying0907出品 3"/>
          <p:cNvGrpSpPr/>
          <p:nvPr/>
        </p:nvGrpSpPr>
        <p:grpSpPr>
          <a:xfrm>
            <a:off x="5251403" y="1736563"/>
            <a:ext cx="1836977" cy="1836976"/>
            <a:chOff x="1265457" y="2260818"/>
            <a:chExt cx="1836977" cy="1836976"/>
          </a:xfrm>
        </p:grpSpPr>
        <p:grpSp>
          <p:nvGrpSpPr>
            <p:cNvPr id="5" name="淘宝网chenying0907出品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淘宝网chenying0907出品 6"/>
              <p:cNvGrpSpPr/>
              <p:nvPr/>
            </p:nvGrpSpPr>
            <p:grpSpPr>
              <a:xfrm>
                <a:off x="7918014" y="3219314"/>
                <a:ext cx="1802114" cy="1802114"/>
                <a:chOff x="6802649" y="4295535"/>
                <a:chExt cx="1802114" cy="1802114"/>
              </a:xfrm>
            </p:grpSpPr>
            <p:sp>
              <p:nvSpPr>
                <p:cNvPr id="9" name="淘宝网chenying0907出品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淘宝网chenying0907出品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淘宝网chenying0907出品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淘宝网chenying0907出品 473"/>
            <p:cNvSpPr>
              <a:spLocks/>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headEnd/>
              <a:tailEnd/>
            </a:ln>
            <a:effectLst>
              <a:innerShdw blurRad="63500" dist="50800" dir="13500000">
                <a:prstClr val="black">
                  <a:alpha val="50000"/>
                </a:prstClr>
              </a:innerShdw>
            </a:effectLst>
          </p:spPr>
          <p:txBody>
            <a:bodyPr/>
            <a:lstStyle/>
            <a:p>
              <a:endParaRPr lang="zh-CN" altLang="en-US">
                <a:latin typeface="Calibri" pitchFamily="34" charset="0"/>
              </a:endParaRPr>
            </a:p>
          </p:txBody>
        </p:sp>
      </p:grpSp>
      <p:sp>
        <p:nvSpPr>
          <p:cNvPr id="11" name="淘宝网chenying0907出品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淘宝网chenying0907出品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淘宝网chenying0907出品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淘宝网chenying0907出品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5" name="淘宝网chenying0907出品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淘宝网chenying0907出品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7" name="淘宝网chenying0907出品 16"/>
          <p:cNvGrpSpPr/>
          <p:nvPr/>
        </p:nvGrpSpPr>
        <p:grpSpPr>
          <a:xfrm>
            <a:off x="5768670" y="4815738"/>
            <a:ext cx="952083" cy="711913"/>
            <a:chOff x="7597775" y="360363"/>
            <a:chExt cx="176213" cy="131762"/>
          </a:xfrm>
        </p:grpSpPr>
        <p:sp>
          <p:nvSpPr>
            <p:cNvPr id="18" name="淘宝网chenying0907出品 671"/>
            <p:cNvSpPr>
              <a:spLocks/>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9" name="淘宝网chenying0907出品 672"/>
            <p:cNvSpPr>
              <a:spLocks/>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20" name="淘宝网chenying0907出品 673"/>
            <p:cNvSpPr>
              <a:spLocks/>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21" name="淘宝网chenying0907出品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5" name="淘宝网chenying0907出品 2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淘宝网chenying0907出品 2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90157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15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2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50"/>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淘宝网chenying0907出品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淘宝网chenying0907出品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淘宝网chenying0907出品 7"/>
          <p:cNvGrpSpPr/>
          <p:nvPr/>
        </p:nvGrpSpPr>
        <p:grpSpPr>
          <a:xfrm>
            <a:off x="6006205" y="1907775"/>
            <a:ext cx="671444" cy="671444"/>
            <a:chOff x="3691056" y="2043767"/>
            <a:chExt cx="671444" cy="671444"/>
          </a:xfrm>
        </p:grpSpPr>
        <p:grpSp>
          <p:nvGrpSpPr>
            <p:cNvPr id="9" name="淘宝网chenying0907出品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淘宝网chenying0907出品 10"/>
              <p:cNvGrpSpPr/>
              <p:nvPr/>
            </p:nvGrpSpPr>
            <p:grpSpPr>
              <a:xfrm>
                <a:off x="7918014" y="3219314"/>
                <a:ext cx="1802114" cy="1802114"/>
                <a:chOff x="6802649" y="4295535"/>
                <a:chExt cx="1802114" cy="1802114"/>
              </a:xfrm>
            </p:grpSpPr>
            <p:sp>
              <p:nvSpPr>
                <p:cNvPr id="13" name="淘宝网chenying0907出品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淘宝网chenying0907出品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淘宝网chenying0907出品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sp>
        <p:nvSpPr>
          <p:cNvPr id="15" name="淘宝网chenying0907出品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淘宝网chenying0907出品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淘宝网chenying0907出品 16"/>
          <p:cNvGrpSpPr/>
          <p:nvPr/>
        </p:nvGrpSpPr>
        <p:grpSpPr>
          <a:xfrm>
            <a:off x="6682839" y="2845660"/>
            <a:ext cx="671444" cy="671444"/>
            <a:chOff x="3691056" y="2043767"/>
            <a:chExt cx="671444" cy="671444"/>
          </a:xfrm>
        </p:grpSpPr>
        <p:grpSp>
          <p:nvGrpSpPr>
            <p:cNvPr id="18" name="淘宝网chenying0907出品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淘宝网chenying0907出品 19"/>
              <p:cNvGrpSpPr/>
              <p:nvPr/>
            </p:nvGrpSpPr>
            <p:grpSpPr>
              <a:xfrm>
                <a:off x="7918014" y="3219314"/>
                <a:ext cx="1802114" cy="1802114"/>
                <a:chOff x="6802649" y="4295535"/>
                <a:chExt cx="1802114" cy="1802114"/>
              </a:xfrm>
            </p:grpSpPr>
            <p:sp>
              <p:nvSpPr>
                <p:cNvPr id="22" name="淘宝网chenying0907出品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淘宝网chenying0907出品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淘宝网chenying0907出品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24" name="淘宝网chenying0907出品 23"/>
          <p:cNvGrpSpPr/>
          <p:nvPr/>
        </p:nvGrpSpPr>
        <p:grpSpPr>
          <a:xfrm>
            <a:off x="6617639" y="4005365"/>
            <a:ext cx="671444" cy="671444"/>
            <a:chOff x="3691056" y="2043767"/>
            <a:chExt cx="671444" cy="671444"/>
          </a:xfrm>
        </p:grpSpPr>
        <p:grpSp>
          <p:nvGrpSpPr>
            <p:cNvPr id="25" name="淘宝网chenying0907出品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淘宝网chenying0907出品 26"/>
              <p:cNvGrpSpPr/>
              <p:nvPr/>
            </p:nvGrpSpPr>
            <p:grpSpPr>
              <a:xfrm>
                <a:off x="7918014" y="3219314"/>
                <a:ext cx="1802114" cy="1802114"/>
                <a:chOff x="6802649" y="4295535"/>
                <a:chExt cx="1802114" cy="1802114"/>
              </a:xfrm>
            </p:grpSpPr>
            <p:sp>
              <p:nvSpPr>
                <p:cNvPr id="29" name="淘宝网chenying0907出品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淘宝网chenying0907出品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淘宝网chenying0907出品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31" name="淘宝网chenying0907出品 30"/>
          <p:cNvGrpSpPr/>
          <p:nvPr/>
        </p:nvGrpSpPr>
        <p:grpSpPr>
          <a:xfrm>
            <a:off x="5902005" y="4996968"/>
            <a:ext cx="671444" cy="671444"/>
            <a:chOff x="3691056" y="2043767"/>
            <a:chExt cx="671444" cy="671444"/>
          </a:xfrm>
        </p:grpSpPr>
        <p:grpSp>
          <p:nvGrpSpPr>
            <p:cNvPr id="32" name="淘宝网chenying0907出品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淘宝网chenying0907出品 33"/>
              <p:cNvGrpSpPr/>
              <p:nvPr/>
            </p:nvGrpSpPr>
            <p:grpSpPr>
              <a:xfrm>
                <a:off x="7918014" y="3219314"/>
                <a:ext cx="1802114" cy="1802114"/>
                <a:chOff x="6802649" y="4295535"/>
                <a:chExt cx="1802114" cy="1802114"/>
              </a:xfrm>
            </p:grpSpPr>
            <p:sp>
              <p:nvSpPr>
                <p:cNvPr id="36" name="淘宝网chenying0907出品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淘宝网chenying0907出品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淘宝网chenying0907出品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淘宝网chenying0907出品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43" name="淘宝网chenying0907出品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淘宝网chenying0907出品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淘宝网chenying0907出品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淘宝网chenying0907出品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淘宝网chenying0907出品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淘宝网chenying0907出品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42" name="淘宝网chenying0907出品 4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淘宝网chenying0907出品 4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3686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12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32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5"/>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5"/>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5"/>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5"/>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5"/>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5"/>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5"/>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5"/>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5"/>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5"/>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淘宝网chenying0907出品 32"/>
          <p:cNvGrpSpPr/>
          <p:nvPr/>
        </p:nvGrpSpPr>
        <p:grpSpPr>
          <a:xfrm>
            <a:off x="7112722" y="2647635"/>
            <a:ext cx="671444" cy="671444"/>
            <a:chOff x="3691056" y="2043767"/>
            <a:chExt cx="671444" cy="671444"/>
          </a:xfrm>
        </p:grpSpPr>
        <p:grpSp>
          <p:nvGrpSpPr>
            <p:cNvPr id="34" name="淘宝网chenying0907出品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淘宝网chenying0907出品 35"/>
              <p:cNvGrpSpPr/>
              <p:nvPr/>
            </p:nvGrpSpPr>
            <p:grpSpPr>
              <a:xfrm>
                <a:off x="7918014" y="3219314"/>
                <a:ext cx="1802114" cy="1802114"/>
                <a:chOff x="6802649" y="4295535"/>
                <a:chExt cx="1802114" cy="1802114"/>
              </a:xfrm>
            </p:grpSpPr>
            <p:sp>
              <p:nvSpPr>
                <p:cNvPr id="38" name="淘宝网chenying0907出品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淘宝网chenying0907出品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淘宝网chenying0907出品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淘宝网chenying0907出品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grpSp>
        <p:nvGrpSpPr>
          <p:cNvPr id="40" name="淘宝网chenying0907出品 39"/>
          <p:cNvGrpSpPr/>
          <p:nvPr/>
        </p:nvGrpSpPr>
        <p:grpSpPr>
          <a:xfrm>
            <a:off x="9423225" y="2647635"/>
            <a:ext cx="671444" cy="671444"/>
            <a:chOff x="3691056" y="2043767"/>
            <a:chExt cx="671444" cy="671444"/>
          </a:xfrm>
        </p:grpSpPr>
        <p:grpSp>
          <p:nvGrpSpPr>
            <p:cNvPr id="41" name="淘宝网chenying0907出品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淘宝网chenying0907出品 42"/>
              <p:cNvGrpSpPr/>
              <p:nvPr/>
            </p:nvGrpSpPr>
            <p:grpSpPr>
              <a:xfrm>
                <a:off x="7918014" y="3219314"/>
                <a:ext cx="1802114" cy="1802114"/>
                <a:chOff x="6802649" y="4295535"/>
                <a:chExt cx="1802114" cy="1802114"/>
              </a:xfrm>
            </p:grpSpPr>
            <p:sp>
              <p:nvSpPr>
                <p:cNvPr id="45" name="淘宝网chenying0907出品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淘宝网chenying0907出品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淘宝网chenying0907出品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淘宝网chenying0907出品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47" name="淘宝网chenying0907出品 46"/>
          <p:cNvGrpSpPr/>
          <p:nvPr/>
        </p:nvGrpSpPr>
        <p:grpSpPr>
          <a:xfrm>
            <a:off x="7098694" y="3442315"/>
            <a:ext cx="671444" cy="671444"/>
            <a:chOff x="3691056" y="2043767"/>
            <a:chExt cx="671444" cy="671444"/>
          </a:xfrm>
        </p:grpSpPr>
        <p:grpSp>
          <p:nvGrpSpPr>
            <p:cNvPr id="48" name="淘宝网chenying0907出品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淘宝网chenying0907出品 49"/>
              <p:cNvGrpSpPr/>
              <p:nvPr/>
            </p:nvGrpSpPr>
            <p:grpSpPr>
              <a:xfrm>
                <a:off x="7918014" y="3219314"/>
                <a:ext cx="1802114" cy="1802114"/>
                <a:chOff x="6802649" y="4295535"/>
                <a:chExt cx="1802114" cy="1802114"/>
              </a:xfrm>
            </p:grpSpPr>
            <p:sp>
              <p:nvSpPr>
                <p:cNvPr id="52" name="淘宝网chenying0907出品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淘宝网chenying0907出品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淘宝网chenying0907出品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淘宝网chenying0907出品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54" name="淘宝网chenying0907出品 53"/>
          <p:cNvGrpSpPr/>
          <p:nvPr/>
        </p:nvGrpSpPr>
        <p:grpSpPr>
          <a:xfrm>
            <a:off x="9416457" y="3442315"/>
            <a:ext cx="671444" cy="671444"/>
            <a:chOff x="3691056" y="2043767"/>
            <a:chExt cx="671444" cy="671444"/>
          </a:xfrm>
        </p:grpSpPr>
        <p:grpSp>
          <p:nvGrpSpPr>
            <p:cNvPr id="55" name="淘宝网chenying0907出品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淘宝网chenying0907出品 56"/>
              <p:cNvGrpSpPr/>
              <p:nvPr/>
            </p:nvGrpSpPr>
            <p:grpSpPr>
              <a:xfrm>
                <a:off x="7918014" y="3219314"/>
                <a:ext cx="1802114" cy="1802114"/>
                <a:chOff x="6802649" y="4295535"/>
                <a:chExt cx="1802114" cy="1802114"/>
              </a:xfrm>
            </p:grpSpPr>
            <p:sp>
              <p:nvSpPr>
                <p:cNvPr id="59" name="淘宝网chenying0907出品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网chenying0907出品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淘宝网chenying0907出品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淘宝网chenying0907出品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61" name="淘宝网chenying0907出品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淘宝网chenying0907出品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淘宝网chenying0907出品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淘宝网chenying0907出品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淘宝网chenying0907出品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淘宝网chenying0907出品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淘宝网chenying0907出品 6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淘宝网chenying0907出品 6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9" name="淘宝网chenying0907出品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淘宝网chenying0907出品 5"/>
            <p:cNvSpPr>
              <a:spLocks/>
            </p:cNvSpPr>
            <p:nvPr/>
          </p:nvSpPr>
          <p:spPr bwMode="invGray">
            <a:xfrm>
              <a:off x="4742015"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海南</a:t>
              </a:r>
            </a:p>
          </p:txBody>
        </p:sp>
        <p:sp>
          <p:nvSpPr>
            <p:cNvPr id="72" name="淘宝网chenying0907出品 7"/>
            <p:cNvSpPr>
              <a:spLocks/>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3" name="淘宝网chenying0907出品 8"/>
            <p:cNvSpPr>
              <a:spLocks/>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4" name="淘宝网chenying0907出品 9"/>
            <p:cNvSpPr>
              <a:spLocks/>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5" name="淘宝网chenying0907出品 10"/>
            <p:cNvSpPr>
              <a:spLocks/>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6" name="淘宝网chenying0907出品 11"/>
            <p:cNvSpPr>
              <a:spLocks/>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7" name="淘宝网chenying0907出品 12"/>
            <p:cNvSpPr>
              <a:spLocks/>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78" name="淘宝网chenying0907出品 13"/>
            <p:cNvSpPr>
              <a:spLocks/>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79" name="淘宝网chenying0907出品 14"/>
            <p:cNvSpPr>
              <a:spLocks/>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0" name="淘宝网chenying0907出品 15"/>
            <p:cNvSpPr>
              <a:spLocks/>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1" name="淘宝网chenying0907出品 16"/>
            <p:cNvSpPr>
              <a:spLocks/>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82" name="淘宝网chenying0907出品 17"/>
            <p:cNvSpPr>
              <a:spLocks/>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3" name="淘宝网chenying0907出品 18"/>
            <p:cNvSpPr>
              <a:spLocks/>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4" name="淘宝网chenying0907出品 19"/>
            <p:cNvSpPr>
              <a:spLocks/>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5" name="淘宝网chenying0907出品 20"/>
            <p:cNvSpPr>
              <a:spLocks/>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6" name="淘宝网chenying0907出品 21"/>
            <p:cNvSpPr>
              <a:spLocks/>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7" name="淘宝网chenying0907出品 22"/>
            <p:cNvSpPr>
              <a:spLocks/>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8" name="淘宝网chenying0907出品 23"/>
            <p:cNvSpPr>
              <a:spLocks/>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6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9" name="淘宝网chenying0907出品 24"/>
            <p:cNvSpPr>
              <a:spLocks/>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0" name="淘宝网chenying0907出品 25"/>
            <p:cNvSpPr>
              <a:spLocks/>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1" name="淘宝网chenying0907出品 26"/>
            <p:cNvSpPr>
              <a:spLocks/>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5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2" name="淘宝网chenying0907出品 27"/>
            <p:cNvSpPr>
              <a:spLocks/>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3" name="淘宝网chenying0907出品 28"/>
            <p:cNvSpPr>
              <a:spLocks/>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6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94" name="淘宝网chenying0907出品 29"/>
            <p:cNvSpPr>
              <a:spLocks/>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5" name="淘宝网chenying0907出品 30"/>
            <p:cNvSpPr>
              <a:spLocks/>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6" name="淘宝网chenying0907出品 31"/>
            <p:cNvSpPr>
              <a:spLocks/>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7" name="淘宝网chenying0907出品 32"/>
            <p:cNvSpPr>
              <a:spLocks/>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8" name="淘宝网chenying0907出品 33"/>
            <p:cNvSpPr>
              <a:spLocks/>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9" name="淘宝网chenying0907出品 34"/>
            <p:cNvSpPr>
              <a:spLocks/>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100" name="淘宝网chenying0907出品 35"/>
            <p:cNvSpPr>
              <a:spLocks/>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1" name="淘宝网chenying0907出品 36"/>
            <p:cNvSpPr>
              <a:spLocks/>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2" name="淘宝网chenying0907出品 37"/>
            <p:cNvSpPr>
              <a:spLocks/>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黑龙江</a:t>
              </a: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吉林</a:t>
              </a: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辽宁</a:t>
              </a: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河北</a:t>
              </a: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山东</a:t>
              </a: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福建</a:t>
              </a: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江西</a:t>
              </a: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安徽</a:t>
              </a: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湖北</a:t>
              </a: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itchFamily="2" charset="-122"/>
                  <a:ea typeface="微软雅黑"/>
                </a:rPr>
                <a:t>湖南</a:t>
              </a: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广东</a:t>
              </a: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广西</a:t>
              </a: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上海</a:t>
              </a: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河南</a:t>
              </a: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山西</a:t>
              </a: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内蒙古</a:t>
              </a: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陕西</a:t>
              </a: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宁夏</a:t>
              </a: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甘肃</a:t>
              </a: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itchFamily="2" charset="-122"/>
                  <a:ea typeface="微软雅黑"/>
                </a:rPr>
                <a:t>青海</a:t>
              </a: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四川</a:t>
              </a:r>
            </a:p>
            <a:p>
              <a:pPr marL="0" marR="0" lvl="0" indent="0" algn="ctr" defTabSz="804863" eaLnBrk="0" fontAlgn="auto" latinLnBrk="0" hangingPunct="0">
                <a:lnSpc>
                  <a:spcPts val="1138"/>
                </a:lnSpc>
                <a:spcBef>
                  <a:spcPts val="0"/>
                </a:spcBef>
                <a:spcAft>
                  <a:spcPts val="0"/>
                </a:spcAft>
                <a:buClrTx/>
                <a:buSzTx/>
                <a:buFontTx/>
                <a:buNone/>
                <a:tabLst/>
                <a:defRPr/>
              </a:pP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贵州</a:t>
              </a: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云南</a:t>
              </a: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西藏</a:t>
              </a: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新疆</a:t>
              </a: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江苏</a:t>
              </a: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浙江</a:t>
              </a: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北京</a:t>
              </a: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台湾</a:t>
              </a:r>
            </a:p>
          </p:txBody>
        </p:sp>
      </p:grpSp>
    </p:spTree>
    <p:extLst>
      <p:ext uri="{BB962C8B-B14F-4D97-AF65-F5344CB8AC3E}">
        <p14:creationId xmlns:p14="http://schemas.microsoft.com/office/powerpoint/2010/main" val="33764014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75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50"/>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400"/>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900"/>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3"/>
          <a:stretch>
            <a:fillRect/>
          </a:stretch>
        </p:blipFill>
        <p:spPr>
          <a:xfrm>
            <a:off x="0" y="0"/>
            <a:ext cx="5810250" cy="6858000"/>
          </a:xfrm>
          <a:prstGeom prst="lightningBolt">
            <a:avLst/>
          </a:prstGeom>
        </p:spPr>
      </p:pic>
      <p:sp>
        <p:nvSpPr>
          <p:cNvPr id="5" name="淘宝网chenying0907出品 4"/>
          <p:cNvSpPr txBox="1"/>
          <p:nvPr/>
        </p:nvSpPr>
        <p:spPr>
          <a:xfrm>
            <a:off x="6772881" y="2705636"/>
            <a:ext cx="4103244"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重点注意</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淘宝网chenying0907出品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bg1"/>
                </a:solidFill>
                <a:latin typeface="微软雅黑" pitchFamily="34" charset="-122"/>
                <a:ea typeface="微软雅黑" pitchFamily="34" charset="-122"/>
              </a:rPr>
              <a:t>。内容需简要，突出重点，不要过多放入文字。</a:t>
            </a:r>
            <a:r>
              <a:rPr lang="zh-CN" altLang="en-US" sz="1300" kern="0" dirty="0">
                <a:solidFill>
                  <a:schemeClr val="bg1"/>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bg1"/>
                </a:solidFill>
                <a:latin typeface="微软雅黑" pitchFamily="34" charset="-122"/>
                <a:ea typeface="微软雅黑" pitchFamily="34" charset="-122"/>
              </a:rPr>
              <a:t>。内容需简要，突出重点，不要过多放入文字。</a:t>
            </a:r>
            <a:endParaRPr lang="en-US" altLang="zh-CN" sz="1300" kern="0" dirty="0">
              <a:solidFill>
                <a:schemeClr val="bg1"/>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8" name="淘宝网chenying0907出品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Tree>
    <p:extLst>
      <p:ext uri="{BB962C8B-B14F-4D97-AF65-F5344CB8AC3E}">
        <p14:creationId xmlns:p14="http://schemas.microsoft.com/office/powerpoint/2010/main" val="35502382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网chenying0907出品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淘宝网chenying0907出品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在此处输入您的内容或者通过右键复制粘贴您的</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淘宝网chenying0907出品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淘宝网chenying0907出品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淘宝网chenying0907出品 8"/>
          <p:cNvSpPr txBox="1"/>
          <p:nvPr/>
        </p:nvSpPr>
        <p:spPr>
          <a:xfrm>
            <a:off x="5085143" y="4535529"/>
            <a:ext cx="1948086" cy="400110"/>
          </a:xfrm>
          <a:prstGeom prst="rect">
            <a:avLst/>
          </a:prstGeom>
          <a:noFill/>
        </p:spPr>
        <p:txBody>
          <a:bodyPr wrap="square" rtlCol="0">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点击输入标题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0" name="淘宝网chenying0907出品 9"/>
          <p:cNvGrpSpPr/>
          <p:nvPr/>
        </p:nvGrpSpPr>
        <p:grpSpPr>
          <a:xfrm>
            <a:off x="5100669" y="1830262"/>
            <a:ext cx="1858971" cy="2222920"/>
            <a:chOff x="5105454" y="3294664"/>
            <a:chExt cx="1858971" cy="2222920"/>
          </a:xfrm>
        </p:grpSpPr>
        <p:sp>
          <p:nvSpPr>
            <p:cNvPr id="11" name="淘宝网chenying0907出品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2" name="淘宝网chenying0907出品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淘宝网chenying0907出品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15" name="淘宝网chenying0907出品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淘宝网chenying0907出品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smtClean="0">
                  <a:solidFill>
                    <a:schemeClr val="bg1"/>
                  </a:solidFill>
                </a:rPr>
                <a:t>$</a:t>
              </a:r>
              <a:endParaRPr lang="zh-CN" altLang="en-US" sz="8800" b="1" dirty="0">
                <a:solidFill>
                  <a:schemeClr val="bg1"/>
                </a:solidFill>
              </a:endParaRPr>
            </a:p>
          </p:txBody>
        </p:sp>
      </p:grpSp>
      <p:sp>
        <p:nvSpPr>
          <p:cNvPr id="17" name="淘宝网chenying0907出品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淘宝网chenying0907出品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00541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25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275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25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4" name="淘宝网chenying0907出品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7" name="淘宝网chenying0907出品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淘宝网chenying0907出品 11"/>
          <p:cNvSpPr txBox="1"/>
          <p:nvPr/>
        </p:nvSpPr>
        <p:spPr>
          <a:xfrm>
            <a:off x="4628443" y="2096309"/>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3" name="淘宝网chenying0907出品 12"/>
          <p:cNvSpPr txBox="1"/>
          <p:nvPr/>
        </p:nvSpPr>
        <p:spPr>
          <a:xfrm>
            <a:off x="4628442" y="3541512"/>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4" name="淘宝网chenying0907出品 13"/>
          <p:cNvSpPr txBox="1"/>
          <p:nvPr/>
        </p:nvSpPr>
        <p:spPr>
          <a:xfrm>
            <a:off x="4650490" y="4966774"/>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5" name="淘宝网chenying0907出品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itchFamily="34" charset="-122"/>
                <a:ea typeface="微软雅黑" pitchFamily="34" charset="-122"/>
              </a:rPr>
              <a:t>。内容需简要，突出重点，不要过多放入文字。</a:t>
            </a: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16" name="淘宝网chenying0907出品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17" name="淘宝网chenying0907出品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淘宝网chenying0907出品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4057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2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325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375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525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575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6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6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325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375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525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575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6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6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淘宝网chenying0907出品 2"/>
          <p:cNvPicPr>
            <a:picLocks noChangeAspect="1"/>
          </p:cNvPicPr>
          <p:nvPr/>
        </p:nvPicPr>
        <p:blipFill rotWithShape="1">
          <a:blip r:embed="rId3">
            <a:extLst>
              <a:ext uri="{28A0092B-C50C-407E-A947-70E740481C1C}">
                <a14:useLocalDpi xmlns:a14="http://schemas.microsoft.com/office/drawing/2010/main" val="0"/>
              </a:ext>
            </a:extLst>
          </a:blip>
          <a:srcRect r="49132"/>
          <a:stretch/>
        </p:blipFill>
        <p:spPr>
          <a:xfrm>
            <a:off x="0" y="0"/>
            <a:ext cx="5581650" cy="6858000"/>
          </a:xfrm>
          <a:prstGeom prst="rect">
            <a:avLst/>
          </a:prstGeom>
        </p:spPr>
      </p:pic>
      <p:sp>
        <p:nvSpPr>
          <p:cNvPr id="4" name="淘宝网chenying0907出品 3"/>
          <p:cNvSpPr/>
          <p:nvPr/>
        </p:nvSpPr>
        <p:spPr>
          <a:xfrm>
            <a:off x="3152775"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淘宝网chenying0907出品 4"/>
          <p:cNvSpPr/>
          <p:nvPr/>
        </p:nvSpPr>
        <p:spPr>
          <a:xfrm>
            <a:off x="2038350"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网chenying0907出品 5"/>
          <p:cNvSpPr txBox="1"/>
          <p:nvPr/>
        </p:nvSpPr>
        <p:spPr>
          <a:xfrm>
            <a:off x="2055590" y="1046228"/>
            <a:ext cx="2436102"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淘宝网chenying0907出品 3"/>
          <p:cNvSpPr txBox="1">
            <a:spLocks noChangeArrowheads="1"/>
          </p:cNvSpPr>
          <p:nvPr/>
        </p:nvSpPr>
        <p:spPr bwMode="auto">
          <a:xfrm>
            <a:off x="1873951" y="1953426"/>
            <a:ext cx="2236318" cy="400110"/>
          </a:xfrm>
          <a:prstGeom prst="rect">
            <a:avLst/>
          </a:prstGeom>
          <a:noFill/>
          <a:ln w="9525">
            <a:noFill/>
            <a:miter lim="800000"/>
            <a:headEnd/>
            <a:tailEnd/>
          </a:ln>
        </p:spPr>
        <p:txBody>
          <a:bodyPr wrap="none">
            <a:spAutoFit/>
          </a:bodyPr>
          <a:lstStyle/>
          <a:p>
            <a:r>
              <a:rPr lang="en-US" altLang="zh-CN" sz="2000" b="1" spc="600" dirty="0">
                <a:solidFill>
                  <a:schemeClr val="bg1"/>
                </a:solidFill>
                <a:latin typeface="微软雅黑" pitchFamily="34" charset="-122"/>
                <a:ea typeface="微软雅黑" pitchFamily="34" charset="-122"/>
              </a:rPr>
              <a:t>CONTENTS</a:t>
            </a:r>
            <a:endParaRPr lang="zh-CN" altLang="en-US" sz="2000" b="1" spc="600" dirty="0">
              <a:solidFill>
                <a:schemeClr val="bg1"/>
              </a:solidFill>
              <a:latin typeface="微软雅黑" pitchFamily="34" charset="-122"/>
              <a:ea typeface="微软雅黑" pitchFamily="34" charset="-122"/>
            </a:endParaRPr>
          </a:p>
        </p:txBody>
      </p:sp>
      <p:sp>
        <p:nvSpPr>
          <p:cNvPr id="8" name="淘宝网chenying0907出品 7"/>
          <p:cNvSpPr/>
          <p:nvPr/>
        </p:nvSpPr>
        <p:spPr>
          <a:xfrm>
            <a:off x="7711996" y="2353536"/>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淘宝网chenying0907出品 8"/>
          <p:cNvSpPr/>
          <p:nvPr/>
        </p:nvSpPr>
        <p:spPr>
          <a:xfrm>
            <a:off x="7711996" y="3159480"/>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淘宝网chenying0907出品 9"/>
          <p:cNvSpPr/>
          <p:nvPr/>
        </p:nvSpPr>
        <p:spPr>
          <a:xfrm>
            <a:off x="7711996" y="3965424"/>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10"/>
          <p:cNvSpPr/>
          <p:nvPr/>
        </p:nvSpPr>
        <p:spPr>
          <a:xfrm>
            <a:off x="7711996" y="4771368"/>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淘宝网chenying0907出品 11"/>
          <p:cNvSpPr/>
          <p:nvPr/>
        </p:nvSpPr>
        <p:spPr>
          <a:xfrm>
            <a:off x="6218194" y="2179296"/>
            <a:ext cx="1842768" cy="769441"/>
          </a:xfrm>
          <a:prstGeom prst="rect">
            <a:avLst/>
          </a:prstGeom>
          <a:noFill/>
        </p:spPr>
        <p:txBody>
          <a:bodyPr wrap="squar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12"/>
          <p:cNvSpPr/>
          <p:nvPr/>
        </p:nvSpPr>
        <p:spPr>
          <a:xfrm>
            <a:off x="6816413" y="2948737"/>
            <a:ext cx="649538"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淘宝网chenying0907出品 13"/>
          <p:cNvSpPr/>
          <p:nvPr/>
        </p:nvSpPr>
        <p:spPr>
          <a:xfrm>
            <a:off x="6816413" y="3756238"/>
            <a:ext cx="668774"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淘宝网chenying0907出品 14"/>
          <p:cNvSpPr/>
          <p:nvPr/>
        </p:nvSpPr>
        <p:spPr>
          <a:xfrm>
            <a:off x="6816413" y="4563739"/>
            <a:ext cx="646331"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8549684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网chenying0907出品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淘宝网chenying0907出品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淘宝网chenying0907出品 9"/>
          <p:cNvPicPr>
            <a:picLocks noChangeAspect="1"/>
          </p:cNvPicPr>
          <p:nvPr/>
        </p:nvPicPr>
        <p:blipFill rotWithShape="1">
          <a:blip r:embed="rId3">
            <a:extLst>
              <a:ext uri="{28A0092B-C50C-407E-A947-70E740481C1C}">
                <a14:useLocalDpi xmlns:a14="http://schemas.microsoft.com/office/drawing/2010/main" val="0"/>
              </a:ext>
            </a:extLst>
          </a:blip>
          <a:srcRect t="53552"/>
          <a:stretch/>
        </p:blipFill>
        <p:spPr>
          <a:xfrm>
            <a:off x="0" y="3179545"/>
            <a:ext cx="12192000" cy="2958459"/>
          </a:xfrm>
          <a:prstGeom prst="rect">
            <a:avLst/>
          </a:prstGeom>
        </p:spPr>
      </p:pic>
    </p:spTree>
    <p:extLst>
      <p:ext uri="{BB962C8B-B14F-4D97-AF65-F5344CB8AC3E}">
        <p14:creationId xmlns:p14="http://schemas.microsoft.com/office/powerpoint/2010/main" val="42174015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0" y="3572328"/>
            <a:ext cx="12192000" cy="477157"/>
            <a:chOff x="0" y="3572328"/>
            <a:chExt cx="12192000" cy="477157"/>
          </a:xfrm>
        </p:grpSpPr>
        <p:sp>
          <p:nvSpPr>
            <p:cNvPr id="3" name="淘宝网chenying0907出品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淘宝网chenying0907出品 26"/>
          <p:cNvGrpSpPr>
            <a:grpSpLocks/>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8" name="淘宝网chenying0907出品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9" name="淘宝网chenying0907出品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0" name="淘宝网chenying0907出品 26"/>
          <p:cNvGrpSpPr>
            <a:grpSpLocks/>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13" name="淘宝网chenying0907出品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4" name="淘宝网chenying0907出品 26"/>
          <p:cNvGrpSpPr>
            <a:grpSpLocks/>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nvGrpSpPr>
          <p:cNvPr id="17" name="淘宝网chenying0907出品 26"/>
          <p:cNvGrpSpPr>
            <a:grpSpLocks/>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0" name="淘宝网chenying0907出品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1" name="淘宝网chenying0907出品 26"/>
          <p:cNvGrpSpPr>
            <a:grpSpLocks/>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4" name="淘宝网chenying0907出品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5" name="淘宝网chenying0907出品 26"/>
          <p:cNvGrpSpPr>
            <a:grpSpLocks/>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淘宝网chenying0907出品​​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8" name="淘宝网chenying0907出品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29" name="淘宝网chenying0907出品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淘宝网chenying0907出品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19410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175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275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30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375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4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475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50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575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6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675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淘宝网chenying0907出品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淘宝网chenying0907出品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淘宝网chenying0907出品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淘宝网chenying0907出品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淘宝网chenying0907出品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淘宝网chenying0907出品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淘宝网chenying0907出品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淘宝网chenying0907出品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淘宝网chenying0907出品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淘宝网chenying0907出品 11"/>
          <p:cNvSpPr/>
          <p:nvPr/>
        </p:nvSpPr>
        <p:spPr>
          <a:xfrm>
            <a:off x="1443687" y="3129981"/>
            <a:ext cx="2735847" cy="461665"/>
          </a:xfrm>
          <a:prstGeom prst="rect">
            <a:avLst/>
          </a:prstGeom>
        </p:spPr>
        <p:txBody>
          <a:bodyPr wrap="square">
            <a:spAutoFit/>
          </a:bodyPr>
          <a:lstStyle/>
          <a:p>
            <a:r>
              <a:rPr lang="zh-CN" altLang="en-US" sz="2400" b="1" dirty="0" smtClean="0">
                <a:solidFill>
                  <a:schemeClr val="bg1"/>
                </a:solidFill>
                <a:latin typeface="微软雅黑"/>
                <a:ea typeface="微软雅黑"/>
              </a:rPr>
              <a:t>可输入标题</a:t>
            </a:r>
            <a:endParaRPr lang="zh-CN" altLang="en-US" sz="2400" b="1" dirty="0">
              <a:solidFill>
                <a:schemeClr val="bg1"/>
              </a:solidFill>
              <a:latin typeface="微软雅黑"/>
              <a:ea typeface="微软雅黑"/>
            </a:endParaRPr>
          </a:p>
        </p:txBody>
      </p:sp>
      <p:sp>
        <p:nvSpPr>
          <p:cNvPr id="13" name="淘宝网chenying0907出品 12"/>
          <p:cNvSpPr/>
          <p:nvPr/>
        </p:nvSpPr>
        <p:spPr>
          <a:xfrm>
            <a:off x="4906906" y="2701120"/>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4" name="淘宝网chenying0907出品 13"/>
          <p:cNvSpPr/>
          <p:nvPr/>
        </p:nvSpPr>
        <p:spPr>
          <a:xfrm>
            <a:off x="8717888" y="2735515"/>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5" name="淘宝网chenying0907出品 14"/>
          <p:cNvSpPr/>
          <p:nvPr/>
        </p:nvSpPr>
        <p:spPr>
          <a:xfrm>
            <a:off x="4947351" y="4247432"/>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6" name="淘宝网chenying0907出品 15"/>
          <p:cNvSpPr/>
          <p:nvPr/>
        </p:nvSpPr>
        <p:spPr>
          <a:xfrm>
            <a:off x="8758333" y="4281827"/>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nvGrpSpPr>
          <p:cNvPr id="29" name="淘宝网chenying0907出品 28"/>
          <p:cNvGrpSpPr/>
          <p:nvPr/>
        </p:nvGrpSpPr>
        <p:grpSpPr>
          <a:xfrm>
            <a:off x="1590682" y="3771582"/>
            <a:ext cx="1366722" cy="926032"/>
            <a:chOff x="2718333" y="1944874"/>
            <a:chExt cx="1506538" cy="1020763"/>
          </a:xfrm>
          <a:solidFill>
            <a:schemeClr val="bg1"/>
          </a:solidFill>
        </p:grpSpPr>
        <p:sp>
          <p:nvSpPr>
            <p:cNvPr id="30" name="淘宝网chenying0907出品 5"/>
            <p:cNvSpPr>
              <a:spLocks/>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1" name="淘宝网chenying0907出品 6"/>
            <p:cNvSpPr>
              <a:spLocks/>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2" name="淘宝网chenying0907出品 7"/>
            <p:cNvSpPr>
              <a:spLocks/>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3" name="淘宝网chenying0907出品 8"/>
            <p:cNvSpPr>
              <a:spLocks/>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sp>
        <p:nvSpPr>
          <p:cNvPr id="22" name="淘宝网chenying0907出品 2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淘宝网chenying0907出品 22"/>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50070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0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0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0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55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0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0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75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淘宝网chenying0907出品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a:t>
            </a: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a:t>
            </a: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淘宝网chenying0907出品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淘宝网chenying0907出品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淘宝网chenying0907出品 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淘宝网chenying0907出品 1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64484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淘宝网chenying0907出品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淘宝网chenying0907出品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淘宝网chenying0907出品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淘宝网chenying0907出品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6"/>
          <p:cNvSpPr/>
          <p:nvPr/>
        </p:nvSpPr>
        <p:spPr>
          <a:xfrm>
            <a:off x="2753210" y="2347964"/>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8" name="圆角淘宝网chenying0907出品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淘宝网chenying0907出品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淘宝网chenying0907出品 17"/>
          <p:cNvSpPr/>
          <p:nvPr/>
        </p:nvSpPr>
        <p:spPr>
          <a:xfrm>
            <a:off x="5495751" y="2347964"/>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19" name="淘宝网chenying0907出品 18"/>
          <p:cNvSpPr/>
          <p:nvPr/>
        </p:nvSpPr>
        <p:spPr>
          <a:xfrm>
            <a:off x="8225648" y="2320993"/>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20" name="淘宝网chenying0907出品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r>
              <a:rPr lang="zh-CN" altLang="en-US" sz="1200" kern="0" dirty="0" smtClean="0">
                <a:solidFill>
                  <a:schemeClr val="bg1">
                    <a:lumMod val="50000"/>
                  </a:schemeClr>
                </a:solidFill>
                <a:latin typeface="微软雅黑" pitchFamily="34" charset="-122"/>
                <a:ea typeface="微软雅黑" pitchFamily="34" charset="-122"/>
              </a:rPr>
              <a:t>。</a:t>
            </a:r>
            <a:endParaRPr lang="en-US" altLang="zh-CN" sz="1200" kern="0" dirty="0" smtClean="0">
              <a:solidFill>
                <a:schemeClr val="bg1">
                  <a:lumMod val="50000"/>
                </a:schemeClr>
              </a:solidFill>
              <a:latin typeface="微软雅黑" pitchFamily="34" charset="-122"/>
              <a:ea typeface="微软雅黑" pitchFamily="34" charset="-122"/>
            </a:endParaRPr>
          </a:p>
          <a:p>
            <a:pPr>
              <a:lnSpc>
                <a:spcPct val="130000"/>
              </a:lnSpc>
              <a:defRPr/>
            </a:pPr>
            <a:r>
              <a:rPr lang="zh-CN" altLang="en-US" sz="1200" kern="0" dirty="0" smtClean="0">
                <a:solidFill>
                  <a:schemeClr val="bg1">
                    <a:lumMod val="50000"/>
                  </a:schemeClr>
                </a:solidFill>
                <a:latin typeface="微软雅黑" pitchFamily="34" charset="-122"/>
                <a:ea typeface="微软雅黑" pitchFamily="34" charset="-122"/>
              </a:rPr>
              <a:t>内容需简要，突出重点，不要过多放入文字。</a:t>
            </a:r>
            <a:endParaRPr lang="en-US" altLang="zh-CN" sz="1200" kern="0" dirty="0">
              <a:solidFill>
                <a:schemeClr val="bg1">
                  <a:lumMod val="50000"/>
                </a:schemeClr>
              </a:solidFill>
              <a:latin typeface="微软雅黑" pitchFamily="34" charset="-122"/>
              <a:ea typeface="微软雅黑" pitchFamily="34" charset="-122"/>
            </a:endParaRPr>
          </a:p>
        </p:txBody>
      </p:sp>
      <p:sp>
        <p:nvSpPr>
          <p:cNvPr id="21" name="淘宝网chenying0907出品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在此处输入您的内容，或通过选择只保留文本来复制粘贴您的内容。</a:t>
            </a:r>
            <a:endParaRPr lang="en-US" altLang="zh-CN" sz="1200" kern="0" dirty="0">
              <a:solidFill>
                <a:prstClr val="white">
                  <a:lumMod val="50000"/>
                </a:prstClr>
              </a:solidFill>
              <a:latin typeface="微软雅黑" pitchFamily="34" charset="-122"/>
              <a:ea typeface="微软雅黑" pitchFamily="34" charset="-122"/>
            </a:endParaRPr>
          </a:p>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内容需简要，突出重点，不要过多放入文字。</a:t>
            </a:r>
            <a:endParaRPr lang="en-US" altLang="zh-CN" sz="1200" kern="0" dirty="0">
              <a:solidFill>
                <a:prstClr val="white">
                  <a:lumMod val="50000"/>
                </a:prstClr>
              </a:solidFill>
              <a:latin typeface="微软雅黑" pitchFamily="34" charset="-122"/>
              <a:ea typeface="微软雅黑" pitchFamily="34" charset="-122"/>
            </a:endParaRPr>
          </a:p>
        </p:txBody>
      </p:sp>
      <p:sp>
        <p:nvSpPr>
          <p:cNvPr id="22" name="淘宝网chenying0907出品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在此处输入您的内容，或通过选择只保留文本来复制粘贴您的内容。</a:t>
            </a:r>
            <a:endParaRPr lang="en-US" altLang="zh-CN" sz="1200" kern="0" dirty="0">
              <a:solidFill>
                <a:prstClr val="white">
                  <a:lumMod val="50000"/>
                </a:prstClr>
              </a:solidFill>
              <a:latin typeface="微软雅黑" pitchFamily="34" charset="-122"/>
              <a:ea typeface="微软雅黑" pitchFamily="34" charset="-122"/>
            </a:endParaRPr>
          </a:p>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内容需简要，突出重点，不要过多放入文字。</a:t>
            </a:r>
            <a:endParaRPr lang="en-US" altLang="zh-CN" sz="1200" kern="0" dirty="0">
              <a:solidFill>
                <a:prstClr val="white">
                  <a:lumMod val="50000"/>
                </a:prstClr>
              </a:solidFill>
              <a:latin typeface="微软雅黑" pitchFamily="34" charset="-122"/>
              <a:ea typeface="微软雅黑" pitchFamily="34" charset="-122"/>
            </a:endParaRPr>
          </a:p>
        </p:txBody>
      </p:sp>
      <p:grpSp>
        <p:nvGrpSpPr>
          <p:cNvPr id="14" name="淘宝网chenying0907出品 13"/>
          <p:cNvGrpSpPr/>
          <p:nvPr/>
        </p:nvGrpSpPr>
        <p:grpSpPr>
          <a:xfrm>
            <a:off x="5787533" y="5229709"/>
            <a:ext cx="612647" cy="557858"/>
            <a:chOff x="4136572" y="740228"/>
            <a:chExt cx="1785257" cy="1625601"/>
          </a:xfrm>
          <a:solidFill>
            <a:srgbClr val="1D8B69"/>
          </a:solidFill>
        </p:grpSpPr>
        <p:grpSp>
          <p:nvGrpSpPr>
            <p:cNvPr id="15" name="淘宝网chenying0907出品 14"/>
            <p:cNvGrpSpPr/>
            <p:nvPr/>
          </p:nvGrpSpPr>
          <p:grpSpPr>
            <a:xfrm>
              <a:off x="4136572" y="1030514"/>
              <a:ext cx="856343" cy="1320801"/>
              <a:chOff x="4136572" y="1030514"/>
              <a:chExt cx="856343" cy="1320801"/>
            </a:xfrm>
            <a:grpFill/>
          </p:grpSpPr>
          <p:sp>
            <p:nvSpPr>
              <p:cNvPr id="26" name="淘宝网chenying0907出品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淘宝网chenying0907出品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淘宝网chenying0907出品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淘宝网chenying0907出品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淘宝网chenying0907出品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淘宝网chenying0907出品 3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45975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5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0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5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0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淘宝网chenying0907出品 707"/>
          <p:cNvSpPr>
            <a:spLocks/>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3" name="淘宝网chenying0907出品 708"/>
          <p:cNvSpPr>
            <a:spLocks/>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4" name="淘宝网chenying0907出品 707"/>
          <p:cNvSpPr>
            <a:spLocks/>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5" name="淘宝网chenying0907出品 708"/>
          <p:cNvSpPr>
            <a:spLocks/>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6" name="淘宝网chenying0907出品 707"/>
          <p:cNvSpPr>
            <a:spLocks/>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7" name="淘宝网chenying0907出品 708"/>
          <p:cNvSpPr>
            <a:spLocks/>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8" name="淘宝网chenying0907出品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淘宝网chenying0907出品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淘宝网chenying0907出品 707"/>
          <p:cNvSpPr>
            <a:spLocks/>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31" name="淘宝网chenying0907出品 708"/>
          <p:cNvSpPr>
            <a:spLocks/>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32" name="淘宝网chenying0907出品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淘宝网chenying0907出品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4" name="淘宝网chenying0907出品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淘宝网chenying0907出品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6" name="淘宝网chenying0907出品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淘宝网chenying0907出品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8" name="淘宝网chenying0907出品 17"/>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淘宝网chenying0907出品 1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70511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网chenying0907出品 7"/>
          <p:cNvGrpSpPr/>
          <p:nvPr/>
        </p:nvGrpSpPr>
        <p:grpSpPr>
          <a:xfrm>
            <a:off x="1780053" y="1775324"/>
            <a:ext cx="1764620" cy="1764620"/>
            <a:chOff x="1780053" y="1775324"/>
            <a:chExt cx="1764620" cy="1764620"/>
          </a:xfrm>
        </p:grpSpPr>
        <p:sp>
          <p:nvSpPr>
            <p:cNvPr id="11" name="淘宝网chenying0907出品 10"/>
            <p:cNvSpPr>
              <a:spLocks/>
            </p:cNvSpPr>
            <p:nvPr/>
          </p:nvSpPr>
          <p:spPr bwMode="auto">
            <a:xfrm>
              <a:off x="1780053" y="17753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10" name="淘宝网chenying0907出品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 name="淘宝网chenying0907出品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淘宝网chenying0907出品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淘宝网chenying0907出品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淘宝网chenying0907出品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淘宝网chenying0907出品 12"/>
          <p:cNvGrpSpPr/>
          <p:nvPr/>
        </p:nvGrpSpPr>
        <p:grpSpPr>
          <a:xfrm>
            <a:off x="4058795" y="1780673"/>
            <a:ext cx="1764620" cy="1764620"/>
            <a:chOff x="4058795" y="1780673"/>
            <a:chExt cx="1764620" cy="1764620"/>
          </a:xfrm>
        </p:grpSpPr>
        <p:sp>
          <p:nvSpPr>
            <p:cNvPr id="16" name="淘宝网chenying0907出品 15"/>
            <p:cNvSpPr>
              <a:spLocks/>
            </p:cNvSpPr>
            <p:nvPr/>
          </p:nvSpPr>
          <p:spPr bwMode="auto">
            <a:xfrm>
              <a:off x="4058795" y="1780673"/>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15" name="淘宝网chenying0907出品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grpSp>
        <p:nvGrpSpPr>
          <p:cNvPr id="18" name="淘宝网chenying0907出品 17"/>
          <p:cNvGrpSpPr/>
          <p:nvPr/>
        </p:nvGrpSpPr>
        <p:grpSpPr>
          <a:xfrm>
            <a:off x="6337538" y="1737224"/>
            <a:ext cx="1764620" cy="1764620"/>
            <a:chOff x="6337538" y="1737224"/>
            <a:chExt cx="1764620" cy="1764620"/>
          </a:xfrm>
        </p:grpSpPr>
        <p:sp>
          <p:nvSpPr>
            <p:cNvPr id="21" name="淘宝网chenying0907出品 20"/>
            <p:cNvSpPr>
              <a:spLocks/>
            </p:cNvSpPr>
            <p:nvPr/>
          </p:nvSpPr>
          <p:spPr bwMode="auto">
            <a:xfrm>
              <a:off x="6337538" y="17372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20" name="淘宝网chenying0907出品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grpSp>
        <p:nvGrpSpPr>
          <p:cNvPr id="23" name="淘宝网chenying0907出品 22"/>
          <p:cNvGrpSpPr/>
          <p:nvPr/>
        </p:nvGrpSpPr>
        <p:grpSpPr>
          <a:xfrm>
            <a:off x="8587252" y="1737224"/>
            <a:ext cx="1764620" cy="1764620"/>
            <a:chOff x="8587252" y="1737224"/>
            <a:chExt cx="1764620" cy="1764620"/>
          </a:xfrm>
        </p:grpSpPr>
        <p:sp>
          <p:nvSpPr>
            <p:cNvPr id="26" name="淘宝网chenying0907出品 25"/>
            <p:cNvSpPr>
              <a:spLocks/>
            </p:cNvSpPr>
            <p:nvPr/>
          </p:nvSpPr>
          <p:spPr bwMode="auto">
            <a:xfrm>
              <a:off x="8587252" y="17372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25" name="淘宝网chenying0907出品 389"/>
            <p:cNvSpPr>
              <a:spLocks/>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8" name="淘宝网chenying0907出品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淘宝网chenying0907出品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淘宝网chenying0907出品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淘宝网chenying0907出品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淘宝网chenying0907出品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淘宝网chenying0907出品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淘宝网chenying0907出品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淘宝网chenying0907出品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淘宝网chenying0907出品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淘宝网chenying0907出品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淘宝网chenying0907出品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淘宝网chenying0907出品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淘宝网chenying0907出品 42"/>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淘宝网chenying0907出品 43"/>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92076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25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0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35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0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45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5"/>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5"/>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5"/>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5"/>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27"/>
          <p:cNvSpPr txBox="1"/>
          <p:nvPr/>
        </p:nvSpPr>
        <p:spPr>
          <a:xfrm>
            <a:off x="2203379" y="2127588"/>
            <a:ext cx="2125448" cy="800219"/>
          </a:xfrm>
          <a:prstGeom prst="rect">
            <a:avLst/>
          </a:prstGeom>
          <a:noFill/>
        </p:spPr>
        <p:txBody>
          <a:bodyPr wrap="square" rtlCol="0">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淘宝网chenying0907出品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淘宝网chenying0907出品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淘宝网chenying0907出品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淘宝网chenying0907出品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淘宝网chenying0907出品 22"/>
          <p:cNvSpPr/>
          <p:nvPr/>
        </p:nvSpPr>
        <p:spPr>
          <a:xfrm>
            <a:off x="4792074" y="3404031"/>
            <a:ext cx="2646878" cy="584775"/>
          </a:xfrm>
          <a:prstGeom prst="rect">
            <a:avLst/>
          </a:prstGeom>
        </p:spPr>
        <p:txBody>
          <a:bodyPr wrap="none">
            <a:spAutoFit/>
          </a:bodyPr>
          <a:lstStyle/>
          <a:p>
            <a:pPr algn="ctr"/>
            <a:r>
              <a:rPr lang="zh-CN" altLang="en-US" sz="32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endPar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23"/>
          <p:cNvSpPr/>
          <p:nvPr/>
        </p:nvSpPr>
        <p:spPr>
          <a:xfrm>
            <a:off x="2155590" y="3745468"/>
            <a:ext cx="2149747" cy="800219"/>
          </a:xfrm>
          <a:prstGeom prst="rect">
            <a:avLst/>
          </a:prstGeom>
        </p:spPr>
        <p:txBody>
          <a:bodyPr wrap="square">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27"/>
          <p:cNvSpPr txBox="1"/>
          <p:nvPr/>
        </p:nvSpPr>
        <p:spPr>
          <a:xfrm>
            <a:off x="7660702" y="2113727"/>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淘宝网chenying0907出品 27"/>
          <p:cNvSpPr txBox="1"/>
          <p:nvPr/>
        </p:nvSpPr>
        <p:spPr>
          <a:xfrm>
            <a:off x="7660702" y="3747958"/>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淘宝网chenying0907出品 26"/>
          <p:cNvSpPr/>
          <p:nvPr/>
        </p:nvSpPr>
        <p:spPr>
          <a:xfrm>
            <a:off x="2087004" y="2593021"/>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4" name="淘宝网chenying0907出品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5" name="淘宝网chenying0907出品 34"/>
          <p:cNvSpPr/>
          <p:nvPr/>
        </p:nvSpPr>
        <p:spPr>
          <a:xfrm>
            <a:off x="2105710" y="4174639"/>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6" name="淘宝网chenying0907出品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1" name="淘宝网chenying0907出品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淘宝网chenying0907出品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48290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0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0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淘宝网chenying0907出品 13"/>
          <p:cNvSpPr/>
          <p:nvPr/>
        </p:nvSpPr>
        <p:spPr>
          <a:xfrm>
            <a:off x="4565697" y="2016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itchFamily="34" charset="-122"/>
                <a:ea typeface="微软雅黑" pitchFamily="34" charset="-122"/>
              </a:rPr>
              <a:t>。</a:t>
            </a: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itchFamily="34" charset="-122"/>
              <a:ea typeface="微软雅黑" pitchFamily="34" charset="-122"/>
            </a:endParaRPr>
          </a:p>
        </p:txBody>
      </p:sp>
      <p:grpSp>
        <p:nvGrpSpPr>
          <p:cNvPr id="2" name="淘宝网chenying0907出品 1"/>
          <p:cNvGrpSpPr/>
          <p:nvPr/>
        </p:nvGrpSpPr>
        <p:grpSpPr>
          <a:xfrm>
            <a:off x="2099223" y="1833470"/>
            <a:ext cx="1653627" cy="1505558"/>
            <a:chOff x="11315700" y="3532188"/>
            <a:chExt cx="2216150" cy="2017712"/>
          </a:xfrm>
          <a:solidFill>
            <a:srgbClr val="1D8B69"/>
          </a:solidFill>
        </p:grpSpPr>
        <p:sp>
          <p:nvSpPr>
            <p:cNvPr id="3" name="淘宝网chenying0907出品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淘宝网chenying0907出品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淘宝网chenying0907出品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淘宝网chenying0907出品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淘宝网chenying0907出品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淘宝网chenying0907出品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淘宝网chenying0907出品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淘宝网chenying0907出品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淘宝网chenying0907出品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淘宝网chenying0907出品 26"/>
          <p:cNvSpPr txBox="1"/>
          <p:nvPr/>
        </p:nvSpPr>
        <p:spPr>
          <a:xfrm>
            <a:off x="3087740" y="2263932"/>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淘宝网chenying0907出品 14"/>
          <p:cNvGrpSpPr/>
          <p:nvPr/>
        </p:nvGrpSpPr>
        <p:grpSpPr>
          <a:xfrm>
            <a:off x="2061123" y="4329020"/>
            <a:ext cx="1653627" cy="1505558"/>
            <a:chOff x="11315700" y="3532188"/>
            <a:chExt cx="2216150" cy="2017712"/>
          </a:xfrm>
          <a:solidFill>
            <a:srgbClr val="1D8B69"/>
          </a:solidFill>
        </p:grpSpPr>
        <p:sp>
          <p:nvSpPr>
            <p:cNvPr id="16" name="淘宝网chenying0907出品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淘宝网chenying0907出品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淘宝网chenying0907出品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淘宝网chenying0907出品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淘宝网chenying0907出品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淘宝网chenying0907出品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淘宝网chenying0907出品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淘宝网chenying0907出品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淘宝网chenying0907出品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淘宝网chenying0907出品 27"/>
          <p:cNvSpPr txBox="1"/>
          <p:nvPr/>
        </p:nvSpPr>
        <p:spPr>
          <a:xfrm>
            <a:off x="3087740" y="4756486"/>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淘宝网chenying0907出品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itchFamily="34" charset="-122"/>
                <a:ea typeface="微软雅黑" pitchFamily="34" charset="-122"/>
              </a:rPr>
              <a:t>。</a:t>
            </a: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itchFamily="34" charset="-122"/>
              <a:ea typeface="微软雅黑" pitchFamily="34" charset="-122"/>
            </a:endParaRPr>
          </a:p>
        </p:txBody>
      </p:sp>
      <p:sp>
        <p:nvSpPr>
          <p:cNvPr id="33" name="圆角淘宝网chenying0907出品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淘宝网chenying0907出品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08635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15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0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0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网chenying0907出品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淘宝网chenying0907出品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extLst>
      <p:ext uri="{BB962C8B-B14F-4D97-AF65-F5344CB8AC3E}">
        <p14:creationId xmlns:p14="http://schemas.microsoft.com/office/powerpoint/2010/main" val="16700075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rotWithShape="1">
          <a:blip r:embed="rId3"/>
          <a:srcRect t="11539"/>
          <a:stretch/>
        </p:blipFill>
        <p:spPr>
          <a:xfrm>
            <a:off x="-14052" y="3151913"/>
            <a:ext cx="12206051" cy="3067050"/>
          </a:xfrm>
          <a:prstGeom prst="rect">
            <a:avLst/>
          </a:prstGeom>
        </p:spPr>
      </p:pic>
      <p:sp>
        <p:nvSpPr>
          <p:cNvPr id="7" name="淘宝网chenying0907出品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淘宝网chenying0907出品 7"/>
          <p:cNvSpPr/>
          <p:nvPr/>
        </p:nvSpPr>
        <p:spPr>
          <a:xfrm>
            <a:off x="5064848" y="878815"/>
            <a:ext cx="1833493"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5280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890040" y="2148689"/>
            <a:ext cx="1889217" cy="1630990"/>
            <a:chOff x="5862090" y="1737946"/>
            <a:chExt cx="2107617" cy="1819538"/>
          </a:xfrm>
        </p:grpSpPr>
        <p:sp>
          <p:nvSpPr>
            <p:cNvPr id="3" name="淘宝网chenying0907出品 1877"/>
            <p:cNvSpPr>
              <a:spLocks/>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淘宝网chenying0907出品 3"/>
            <p:cNvSpPr txBox="1"/>
            <p:nvPr/>
          </p:nvSpPr>
          <p:spPr>
            <a:xfrm>
              <a:off x="665204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淘宝网chenying0907出品 4"/>
            <p:cNvSpPr txBox="1"/>
            <p:nvPr/>
          </p:nvSpPr>
          <p:spPr>
            <a:xfrm>
              <a:off x="6297854" y="2439273"/>
              <a:ext cx="1236085"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6" name="淘宝网chenying0907出品 5"/>
          <p:cNvGrpSpPr/>
          <p:nvPr/>
        </p:nvGrpSpPr>
        <p:grpSpPr>
          <a:xfrm>
            <a:off x="4136730" y="2165295"/>
            <a:ext cx="1878829" cy="1889217"/>
            <a:chOff x="9108780" y="1724700"/>
            <a:chExt cx="2096028" cy="2107617"/>
          </a:xfrm>
        </p:grpSpPr>
        <p:sp>
          <p:nvSpPr>
            <p:cNvPr id="7" name="淘宝网chenying0907出品 1917"/>
            <p:cNvSpPr>
              <a:spLocks/>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淘宝网chenying0907出品 7"/>
            <p:cNvSpPr txBox="1"/>
            <p:nvPr/>
          </p:nvSpPr>
          <p:spPr>
            <a:xfrm>
              <a:off x="992027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淘宝网chenying0907出品 8"/>
            <p:cNvSpPr txBox="1"/>
            <p:nvPr/>
          </p:nvSpPr>
          <p:spPr>
            <a:xfrm>
              <a:off x="9566085" y="2439273"/>
              <a:ext cx="1236084"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10" name="淘宝网chenying0907出品 9"/>
          <p:cNvGrpSpPr/>
          <p:nvPr/>
        </p:nvGrpSpPr>
        <p:grpSpPr>
          <a:xfrm>
            <a:off x="2512557" y="4962058"/>
            <a:ext cx="1890701" cy="1620601"/>
            <a:chOff x="7484607" y="4552517"/>
            <a:chExt cx="2109273" cy="1807948"/>
          </a:xfrm>
        </p:grpSpPr>
        <p:sp>
          <p:nvSpPr>
            <p:cNvPr id="11" name="淘宝网chenying0907出品 1897"/>
            <p:cNvSpPr>
              <a:spLocks/>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淘宝网chenying0907出品 11"/>
            <p:cNvSpPr txBox="1"/>
            <p:nvPr/>
          </p:nvSpPr>
          <p:spPr>
            <a:xfrm>
              <a:off x="8313863" y="4833992"/>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淘宝网chenying0907出品 12"/>
            <p:cNvSpPr txBox="1"/>
            <p:nvPr/>
          </p:nvSpPr>
          <p:spPr>
            <a:xfrm>
              <a:off x="7959673" y="5273455"/>
              <a:ext cx="1236086"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14" name="淘宝网chenying0907出品 13"/>
          <p:cNvGrpSpPr/>
          <p:nvPr/>
        </p:nvGrpSpPr>
        <p:grpSpPr>
          <a:xfrm>
            <a:off x="903285" y="3774850"/>
            <a:ext cx="1877345" cy="1877345"/>
            <a:chOff x="5875335" y="3335629"/>
            <a:chExt cx="2094372" cy="2094372"/>
          </a:xfrm>
          <a:solidFill>
            <a:srgbClr val="1D8B69"/>
          </a:solidFill>
        </p:grpSpPr>
        <p:sp>
          <p:nvSpPr>
            <p:cNvPr id="15" name="淘宝网chenying0907出品 1887"/>
            <p:cNvSpPr>
              <a:spLocks/>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txBox="1"/>
            <p:nvPr/>
          </p:nvSpPr>
          <p:spPr>
            <a:xfrm>
              <a:off x="6685923"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淘宝网chenying0907出品 16"/>
            <p:cNvSpPr txBox="1"/>
            <p:nvPr/>
          </p:nvSpPr>
          <p:spPr>
            <a:xfrm>
              <a:off x="6331734"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18" name="淘宝网chenying0907出品 17"/>
          <p:cNvGrpSpPr/>
          <p:nvPr/>
        </p:nvGrpSpPr>
        <p:grpSpPr>
          <a:xfrm>
            <a:off x="4123485" y="4007961"/>
            <a:ext cx="1902574" cy="1630990"/>
            <a:chOff x="9095535" y="3597218"/>
            <a:chExt cx="2122518" cy="1819538"/>
          </a:xfrm>
          <a:solidFill>
            <a:srgbClr val="1D8B69"/>
          </a:solidFill>
        </p:grpSpPr>
        <p:sp>
          <p:nvSpPr>
            <p:cNvPr id="19" name="淘宝网chenying0907出品 1907"/>
            <p:cNvSpPr>
              <a:spLocks/>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txBox="1"/>
            <p:nvPr/>
          </p:nvSpPr>
          <p:spPr>
            <a:xfrm>
              <a:off x="9878100"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淘宝网chenying0907出品 20"/>
            <p:cNvSpPr txBox="1"/>
            <p:nvPr/>
          </p:nvSpPr>
          <p:spPr>
            <a:xfrm>
              <a:off x="9523911"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22" name="淘宝网chenying0907出品 21"/>
          <p:cNvGrpSpPr/>
          <p:nvPr/>
        </p:nvGrpSpPr>
        <p:grpSpPr>
          <a:xfrm>
            <a:off x="2512557" y="1206635"/>
            <a:ext cx="1878829" cy="1630990"/>
            <a:chOff x="7484607" y="795892"/>
            <a:chExt cx="2096028" cy="1819538"/>
          </a:xfrm>
          <a:solidFill>
            <a:srgbClr val="1D8B69"/>
          </a:solidFill>
        </p:grpSpPr>
        <p:sp>
          <p:nvSpPr>
            <p:cNvPr id="23" name="淘宝网chenying0907出品 1927"/>
            <p:cNvSpPr>
              <a:spLocks/>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淘宝网chenying0907出品 23"/>
            <p:cNvSpPr txBox="1"/>
            <p:nvPr/>
          </p:nvSpPr>
          <p:spPr>
            <a:xfrm>
              <a:off x="8274562" y="1102184"/>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淘宝网chenying0907出品 24"/>
            <p:cNvSpPr txBox="1"/>
            <p:nvPr/>
          </p:nvSpPr>
          <p:spPr>
            <a:xfrm>
              <a:off x="7920373" y="1541647"/>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26" name="淘宝网chenying0907出品 25"/>
          <p:cNvGrpSpPr/>
          <p:nvPr/>
        </p:nvGrpSpPr>
        <p:grpSpPr>
          <a:xfrm>
            <a:off x="2525803" y="2868921"/>
            <a:ext cx="1866956" cy="2089566"/>
            <a:chOff x="7497852" y="2405165"/>
            <a:chExt cx="2082783" cy="2331127"/>
          </a:xfrm>
        </p:grpSpPr>
        <p:sp>
          <p:nvSpPr>
            <p:cNvPr id="27" name="淘宝网chenying0907出品 1867"/>
            <p:cNvSpPr>
              <a:spLocks/>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淘宝网chenying0907出品 27"/>
            <p:cNvSpPr txBox="1"/>
            <p:nvPr/>
          </p:nvSpPr>
          <p:spPr>
            <a:xfrm>
              <a:off x="7900898" y="3368950"/>
              <a:ext cx="1236084"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sp>
        <p:nvSpPr>
          <p:cNvPr id="35" name="淘宝网chenying0907出品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p:txBody>
      </p:sp>
      <p:sp>
        <p:nvSpPr>
          <p:cNvPr id="36" name="淘宝网chenying0907出品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1" name="淘宝网chenying0907出品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淘宝网chenying0907出品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38926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30573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12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225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25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375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25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45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50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50"/>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50376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0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a:spLocks/>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a:spLocks/>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a:spLocks/>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3" name="_color1"/>
          <p:cNvSpPr>
            <a:spLocks/>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29661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50"/>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5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50"/>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50"/>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2868936" y="0"/>
            <a:ext cx="6711823" cy="6858000"/>
          </a:xfrm>
          <a:prstGeom prst="parallelogram">
            <a:avLst/>
          </a:prstGeom>
        </p:spPr>
      </p:pic>
      <p:sp>
        <p:nvSpPr>
          <p:cNvPr id="4" name="矩形 3"/>
          <p:cNvSpPr/>
          <p:nvPr/>
        </p:nvSpPr>
        <p:spPr>
          <a:xfrm>
            <a:off x="461180" y="463400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5" name="矩形 4"/>
          <p:cNvSpPr/>
          <p:nvPr/>
        </p:nvSpPr>
        <p:spPr>
          <a:xfrm>
            <a:off x="417381" y="413352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1" name="矩形 10"/>
          <p:cNvSpPr/>
          <p:nvPr/>
        </p:nvSpPr>
        <p:spPr>
          <a:xfrm>
            <a:off x="9499952" y="459262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2" name="矩形 11"/>
          <p:cNvSpPr/>
          <p:nvPr/>
        </p:nvSpPr>
        <p:spPr>
          <a:xfrm>
            <a:off x="9456153" y="409214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3" name="Freeform 107"/>
          <p:cNvSpPr>
            <a:spLocks noEditPoints="1"/>
          </p:cNvSpPr>
          <p:nvPr/>
        </p:nvSpPr>
        <p:spPr bwMode="auto">
          <a:xfrm>
            <a:off x="10066988" y="2916869"/>
            <a:ext cx="701675"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3785 w 288"/>
              <a:gd name="T11" fmla="*/ 118699 h 288"/>
              <a:gd name="T12" fmla="*/ 119311 w 288"/>
              <a:gd name="T13" fmla="*/ 143173 h 288"/>
              <a:gd name="T14" fmla="*/ 88718 w 288"/>
              <a:gd name="T15" fmla="*/ 112581 h 288"/>
              <a:gd name="T16" fmla="*/ 57514 w 288"/>
              <a:gd name="T17" fmla="*/ 143173 h 288"/>
              <a:gd name="T18" fmla="*/ 33652 w 288"/>
              <a:gd name="T19" fmla="*/ 118699 h 288"/>
              <a:gd name="T20" fmla="*/ 64244 w 288"/>
              <a:gd name="T21" fmla="*/ 88107 h 288"/>
              <a:gd name="T22" fmla="*/ 33652 w 288"/>
              <a:gd name="T23" fmla="*/ 57514 h 288"/>
              <a:gd name="T24" fmla="*/ 57514 w 288"/>
              <a:gd name="T25" fmla="*/ 33040 h 288"/>
              <a:gd name="T26" fmla="*/ 88718 w 288"/>
              <a:gd name="T27" fmla="*/ 63632 h 288"/>
              <a:gd name="T28" fmla="*/ 119311 w 288"/>
              <a:gd name="T29" fmla="*/ 33040 h 288"/>
              <a:gd name="T30" fmla="*/ 143785 w 288"/>
              <a:gd name="T31" fmla="*/ 57514 h 288"/>
              <a:gd name="T32" fmla="*/ 112581 w 288"/>
              <a:gd name="T33" fmla="*/ 88107 h 288"/>
              <a:gd name="T34" fmla="*/ 143785 w 288"/>
              <a:gd name="T35" fmla="*/ 118699 h 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8"/>
              <a:gd name="T55" fmla="*/ 0 h 288"/>
              <a:gd name="T56" fmla="*/ 288 w 288"/>
              <a:gd name="T57" fmla="*/ 288 h 28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5" y="194"/>
                </a:moveTo>
                <a:cubicBezTo>
                  <a:pt x="195" y="234"/>
                  <a:pt x="195" y="234"/>
                  <a:pt x="195" y="234"/>
                </a:cubicBezTo>
                <a:cubicBezTo>
                  <a:pt x="145" y="184"/>
                  <a:pt x="145" y="184"/>
                  <a:pt x="145" y="184"/>
                </a:cubicBezTo>
                <a:cubicBezTo>
                  <a:pt x="94" y="234"/>
                  <a:pt x="94" y="234"/>
                  <a:pt x="94" y="234"/>
                </a:cubicBezTo>
                <a:cubicBezTo>
                  <a:pt x="55" y="194"/>
                  <a:pt x="55" y="194"/>
                  <a:pt x="55" y="194"/>
                </a:cubicBezTo>
                <a:cubicBezTo>
                  <a:pt x="105" y="144"/>
                  <a:pt x="105" y="144"/>
                  <a:pt x="105" y="144"/>
                </a:cubicBezTo>
                <a:cubicBezTo>
                  <a:pt x="55" y="94"/>
                  <a:pt x="55" y="94"/>
                  <a:pt x="55" y="94"/>
                </a:cubicBezTo>
                <a:cubicBezTo>
                  <a:pt x="94" y="54"/>
                  <a:pt x="94" y="54"/>
                  <a:pt x="94" y="54"/>
                </a:cubicBezTo>
                <a:cubicBezTo>
                  <a:pt x="145" y="104"/>
                  <a:pt x="145" y="104"/>
                  <a:pt x="145" y="104"/>
                </a:cubicBezTo>
                <a:cubicBezTo>
                  <a:pt x="195" y="54"/>
                  <a:pt x="195" y="54"/>
                  <a:pt x="195" y="54"/>
                </a:cubicBezTo>
                <a:cubicBezTo>
                  <a:pt x="235" y="94"/>
                  <a:pt x="235" y="94"/>
                  <a:pt x="235" y="94"/>
                </a:cubicBezTo>
                <a:cubicBezTo>
                  <a:pt x="184" y="144"/>
                  <a:pt x="184" y="144"/>
                  <a:pt x="184" y="144"/>
                </a:cubicBezTo>
                <a:lnTo>
                  <a:pt x="235" y="194"/>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14" name="Freeform 138"/>
          <p:cNvSpPr>
            <a:spLocks noEditPoints="1"/>
          </p:cNvSpPr>
          <p:nvPr/>
        </p:nvSpPr>
        <p:spPr bwMode="auto">
          <a:xfrm>
            <a:off x="1083633" y="3094436"/>
            <a:ext cx="701671"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4397 w 288"/>
              <a:gd name="T11" fmla="*/ 64856 h 288"/>
              <a:gd name="T12" fmla="*/ 82600 w 288"/>
              <a:gd name="T13" fmla="*/ 127265 h 288"/>
              <a:gd name="T14" fmla="*/ 74646 w 288"/>
              <a:gd name="T15" fmla="*/ 130324 h 288"/>
              <a:gd name="T16" fmla="*/ 69139 w 288"/>
              <a:gd name="T17" fmla="*/ 130324 h 288"/>
              <a:gd name="T18" fmla="*/ 61797 w 288"/>
              <a:gd name="T19" fmla="*/ 127265 h 288"/>
              <a:gd name="T20" fmla="*/ 32428 w 288"/>
              <a:gd name="T21" fmla="*/ 97896 h 288"/>
              <a:gd name="T22" fmla="*/ 32428 w 288"/>
              <a:gd name="T23" fmla="*/ 91166 h 288"/>
              <a:gd name="T24" fmla="*/ 44053 w 288"/>
              <a:gd name="T25" fmla="*/ 79541 h 288"/>
              <a:gd name="T26" fmla="*/ 50172 w 288"/>
              <a:gd name="T27" fmla="*/ 79541 h 288"/>
              <a:gd name="T28" fmla="*/ 69139 w 288"/>
              <a:gd name="T29" fmla="*/ 98508 h 288"/>
              <a:gd name="T30" fmla="*/ 75258 w 288"/>
              <a:gd name="T31" fmla="*/ 98508 h 288"/>
              <a:gd name="T32" fmla="*/ 126653 w 288"/>
              <a:gd name="T33" fmla="*/ 47113 h 288"/>
              <a:gd name="T34" fmla="*/ 132772 w 288"/>
              <a:gd name="T35" fmla="*/ 47113 h 288"/>
              <a:gd name="T36" fmla="*/ 144397 w 288"/>
              <a:gd name="T37" fmla="*/ 58738 h 288"/>
              <a:gd name="T38" fmla="*/ 144397 w 288"/>
              <a:gd name="T39" fmla="*/ 648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288"/>
              <a:gd name="T62" fmla="*/ 288 w 288"/>
              <a:gd name="T63" fmla="*/ 288 h 2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15" name="矩形 14"/>
          <p:cNvSpPr/>
          <p:nvPr/>
        </p:nvSpPr>
        <p:spPr>
          <a:xfrm>
            <a:off x="4654240" y="1647886"/>
            <a:ext cx="3272050" cy="1446550"/>
          </a:xfrm>
          <a:prstGeom prst="rect">
            <a:avLst/>
          </a:prstGeom>
        </p:spPr>
        <p:txBody>
          <a:bodyPr wrap="none">
            <a:spAutoFit/>
          </a:bodyPr>
          <a:lstStyle/>
          <a:p>
            <a:r>
              <a:rPr lang="en-US" altLang="zh-CN" sz="8800" dirty="0" smtClean="0">
                <a:solidFill>
                  <a:schemeClr val="bg1"/>
                </a:solidFill>
              </a:rPr>
              <a:t>C</a:t>
            </a:r>
            <a:r>
              <a:rPr lang="zh-CN" altLang="en-US" sz="8800" dirty="0" smtClean="0">
                <a:solidFill>
                  <a:schemeClr val="bg1"/>
                </a:solidFill>
              </a:rPr>
              <a:t>hoice</a:t>
            </a:r>
            <a:endParaRPr lang="zh-CN" altLang="en-US" sz="8800" dirty="0">
              <a:solidFill>
                <a:schemeClr val="bg1"/>
              </a:solidFill>
            </a:endParaRPr>
          </a:p>
        </p:txBody>
      </p:sp>
      <p:sp>
        <p:nvSpPr>
          <p:cNvPr id="18" name="平行四边形 17"/>
          <p:cNvSpPr/>
          <p:nvPr/>
        </p:nvSpPr>
        <p:spPr>
          <a:xfrm>
            <a:off x="4109981" y="2852523"/>
            <a:ext cx="4178668" cy="949863"/>
          </a:xfrm>
          <a:prstGeom prst="parallelogram">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95613" y="2977359"/>
            <a:ext cx="3607405" cy="700192"/>
          </a:xfrm>
          <a:prstGeom prst="rect">
            <a:avLst/>
          </a:prstGeom>
        </p:spPr>
        <p:txBody>
          <a:bodyPr wrap="square">
            <a:spAutoFit/>
          </a:bodyPr>
          <a:lstStyle/>
          <a:p>
            <a:pPr algn="ctr">
              <a:lnSpc>
                <a:spcPct val="150000"/>
              </a:lnSpc>
            </a:pPr>
            <a:r>
              <a:rPr lang="zh-CN" altLang="en-US" sz="14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Tree>
    <p:extLst>
      <p:ext uri="{BB962C8B-B14F-4D97-AF65-F5344CB8AC3E}">
        <p14:creationId xmlns:p14="http://schemas.microsoft.com/office/powerpoint/2010/main" val="5996741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par>
                          <p:cTn id="8" fill="hold">
                            <p:stCondLst>
                              <p:cond delay="750"/>
                            </p:stCondLst>
                            <p:childTnLst>
                              <p:par>
                                <p:cTn id="9" presetID="23" presetClass="entr" presetSubtype="3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6*min(max(#ppt_w*#ppt_h,.3),1)-7.4)/-.7*#ppt_w"/>
                                          </p:val>
                                        </p:tav>
                                        <p:tav tm="100000">
                                          <p:val>
                                            <p:strVal val="#ppt_w"/>
                                          </p:val>
                                        </p:tav>
                                      </p:tavLst>
                                    </p:anim>
                                    <p:anim calcmode="lin" valueType="num">
                                      <p:cBhvr>
                                        <p:cTn id="12" dur="750" fill="hold"/>
                                        <p:tgtEl>
                                          <p:spTgt spid="15"/>
                                        </p:tgtEl>
                                        <p:attrNameLst>
                                          <p:attrName>ppt_h</p:attrName>
                                        </p:attrNameLst>
                                      </p:cBhvr>
                                      <p:tavLst>
                                        <p:tav tm="0">
                                          <p:val>
                                            <p:strVal val="(6*min(max(#ppt_w*#ppt_h,.3),1)-7.4)/-.7*#ppt_h"/>
                                          </p:val>
                                        </p:tav>
                                        <p:tav tm="100000">
                                          <p:val>
                                            <p:strVal val="#ppt_h"/>
                                          </p:val>
                                        </p:tav>
                                      </p:tavLst>
                                    </p:anim>
                                    <p:anim calcmode="lin" valueType="num">
                                      <p:cBhvr>
                                        <p:cTn id="13" dur="750" fill="hold"/>
                                        <p:tgtEl>
                                          <p:spTgt spid="15"/>
                                        </p:tgtEl>
                                        <p:attrNameLst>
                                          <p:attrName>ppt_x</p:attrName>
                                        </p:attrNameLst>
                                      </p:cBhvr>
                                      <p:tavLst>
                                        <p:tav tm="0">
                                          <p:val>
                                            <p:fltVal val="0.5"/>
                                          </p:val>
                                        </p:tav>
                                        <p:tav tm="100000">
                                          <p:val>
                                            <p:strVal val="#ppt_x"/>
                                          </p:val>
                                        </p:tav>
                                      </p:tavLst>
                                    </p:anim>
                                    <p:anim calcmode="lin" valueType="num">
                                      <p:cBhvr>
                                        <p:cTn id="14"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300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animBg="1"/>
      <p:bldP spid="14" grpId="0" animBg="1"/>
      <p:bldP spid="15" grpId="0"/>
      <p:bldP spid="18"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latin typeface="Calibri"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latin typeface="Calibri"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latin typeface="Calibri"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latin typeface="Calibri"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latin typeface="Calibri"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latin typeface="Calibri"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91152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25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0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55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62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0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55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62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a:t>
              </a:r>
              <a:r>
                <a:rPr lang="zh-CN" altLang="en-US" sz="11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20437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125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1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275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30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35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40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425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4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5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575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60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65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3" name="文本框 2"/>
          <p:cNvSpPr txBox="1"/>
          <p:nvPr/>
        </p:nvSpPr>
        <p:spPr>
          <a:xfrm>
            <a:off x="5699760" y="1657060"/>
            <a:ext cx="5108824" cy="1107996"/>
          </a:xfrm>
          <a:prstGeom prst="rect">
            <a:avLst/>
          </a:prstGeom>
          <a:noFill/>
        </p:spPr>
        <p:txBody>
          <a:bodyPr wrap="square" rtlCol="0">
            <a:spAutoFit/>
          </a:bodyPr>
          <a:lstStyle/>
          <a:p>
            <a:r>
              <a:rPr lang="zh-CN" altLang="en-US" sz="6600" b="1" spc="600" dirty="0" smtClean="0">
                <a:solidFill>
                  <a:schemeClr val="bg1"/>
                </a:solidFill>
                <a:latin typeface="方正细倩简体" panose="03000509000000000000" pitchFamily="65" charset="-122"/>
                <a:ea typeface="方正细倩简体" panose="03000509000000000000" pitchFamily="65" charset="-122"/>
              </a:rPr>
              <a:t>谢谢聆听</a:t>
            </a:r>
            <a:endParaRPr lang="zh-CN" altLang="en-US" sz="6600" b="1" spc="600" dirty="0">
              <a:solidFill>
                <a:schemeClr val="bg1"/>
              </a:solidFill>
              <a:latin typeface="方正细倩简体" panose="03000509000000000000" pitchFamily="65" charset="-122"/>
              <a:ea typeface="方正细倩简体" panose="03000509000000000000" pitchFamily="65" charset="-122"/>
            </a:endParaRPr>
          </a:p>
        </p:txBody>
      </p:sp>
      <p:sp>
        <p:nvSpPr>
          <p:cNvPr id="4" name="文本框 3"/>
          <p:cNvSpPr txBox="1"/>
          <p:nvPr/>
        </p:nvSpPr>
        <p:spPr>
          <a:xfrm>
            <a:off x="5725507" y="2860306"/>
            <a:ext cx="4440496" cy="830997"/>
          </a:xfrm>
          <a:prstGeom prst="rect">
            <a:avLst/>
          </a:prstGeom>
          <a:noFill/>
        </p:spPr>
        <p:txBody>
          <a:bodyPr wrap="square" rtlCol="0">
            <a:spAutoFit/>
          </a:bodyPr>
          <a:lstStyle/>
          <a:p>
            <a:r>
              <a:rPr lang="en-US" altLang="zh-CN" sz="4800" dirty="0" smtClean="0">
                <a:solidFill>
                  <a:schemeClr val="bg1"/>
                </a:solidFill>
                <a:latin typeface="方正细倩简体" panose="03000509000000000000" pitchFamily="65" charset="-122"/>
                <a:ea typeface="方正细倩简体" panose="03000509000000000000" pitchFamily="65" charset="-122"/>
              </a:rPr>
              <a:t>THANK YOU</a:t>
            </a:r>
            <a:endParaRPr lang="zh-CN" altLang="en-US" sz="4800" dirty="0">
              <a:solidFill>
                <a:schemeClr val="bg1"/>
              </a:solidFill>
              <a:latin typeface="方正细倩简体" panose="03000509000000000000" pitchFamily="65" charset="-122"/>
              <a:ea typeface="方正细倩简体" panose="03000509000000000000" pitchFamily="65" charset="-122"/>
            </a:endParaRPr>
          </a:p>
        </p:txBody>
      </p:sp>
      <p:sp>
        <p:nvSpPr>
          <p:cNvPr id="5" name="矩形 4"/>
          <p:cNvSpPr/>
          <p:nvPr/>
        </p:nvSpPr>
        <p:spPr>
          <a:xfrm>
            <a:off x="585519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857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668196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9534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873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211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775315" y="27841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3550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4888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144000"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76743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250"/>
                                        <p:tgtEl>
                                          <p:spTgt spid="2"/>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3100"/>
                            </p:stCondLst>
                            <p:childTnLst>
                              <p:par>
                                <p:cTn id="25" presetID="45"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500"/>
                                        <p:tgtEl>
                                          <p:spTgt spid="5"/>
                                        </p:tgtEl>
                                      </p:cBhvr>
                                    </p:animEffect>
                                    <p:anim calcmode="lin" valueType="num">
                                      <p:cBhvr>
                                        <p:cTn id="28" dur="1500" fill="hold"/>
                                        <p:tgtEl>
                                          <p:spTgt spid="5"/>
                                        </p:tgtEl>
                                        <p:attrNameLst>
                                          <p:attrName>ppt_w</p:attrName>
                                        </p:attrNameLst>
                                      </p:cBhvr>
                                      <p:tavLst>
                                        <p:tav tm="0" fmla="#ppt_w*sin(2.5*pi*$)">
                                          <p:val>
                                            <p:fltVal val="0"/>
                                          </p:val>
                                        </p:tav>
                                        <p:tav tm="100000">
                                          <p:val>
                                            <p:fltVal val="1"/>
                                          </p:val>
                                        </p:tav>
                                      </p:tavLst>
                                    </p:anim>
                                    <p:anim calcmode="lin" valueType="num">
                                      <p:cBhvr>
                                        <p:cTn id="29" dur="1500" fill="hold"/>
                                        <p:tgtEl>
                                          <p:spTgt spid="5"/>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500"/>
                                        <p:tgtEl>
                                          <p:spTgt spid="6"/>
                                        </p:tgtEl>
                                      </p:cBhvr>
                                    </p:animEffec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500"/>
                                        <p:tgtEl>
                                          <p:spTgt spid="7"/>
                                        </p:tgtEl>
                                      </p:cBhvr>
                                    </p:animEffect>
                                    <p:anim calcmode="lin" valueType="num">
                                      <p:cBhvr>
                                        <p:cTn id="38" dur="1500" fill="hold"/>
                                        <p:tgtEl>
                                          <p:spTgt spid="7"/>
                                        </p:tgtEl>
                                        <p:attrNameLst>
                                          <p:attrName>ppt_w</p:attrName>
                                        </p:attrNameLst>
                                      </p:cBhvr>
                                      <p:tavLst>
                                        <p:tav tm="0" fmla="#ppt_w*sin(2.5*pi*$)">
                                          <p:val>
                                            <p:fltVal val="0"/>
                                          </p:val>
                                        </p:tav>
                                        <p:tav tm="100000">
                                          <p:val>
                                            <p:fltVal val="1"/>
                                          </p:val>
                                        </p:tav>
                                      </p:tavLst>
                                    </p:anim>
                                    <p:anim calcmode="lin" valueType="num">
                                      <p:cBhvr>
                                        <p:cTn id="39" dur="1500" fill="hold"/>
                                        <p:tgtEl>
                                          <p:spTgt spid="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500"/>
                                        <p:tgtEl>
                                          <p:spTgt spid="8"/>
                                        </p:tgtEl>
                                      </p:cBhvr>
                                    </p:animEffect>
                                    <p:anim calcmode="lin" valueType="num">
                                      <p:cBhvr>
                                        <p:cTn id="43" dur="1500" fill="hold"/>
                                        <p:tgtEl>
                                          <p:spTgt spid="8"/>
                                        </p:tgtEl>
                                        <p:attrNameLst>
                                          <p:attrName>ppt_w</p:attrName>
                                        </p:attrNameLst>
                                      </p:cBhvr>
                                      <p:tavLst>
                                        <p:tav tm="0" fmla="#ppt_w*sin(2.5*pi*$)">
                                          <p:val>
                                            <p:fltVal val="0"/>
                                          </p:val>
                                        </p:tav>
                                        <p:tav tm="100000">
                                          <p:val>
                                            <p:fltVal val="1"/>
                                          </p:val>
                                        </p:tav>
                                      </p:tavLst>
                                    </p:anim>
                                    <p:anim calcmode="lin" valueType="num">
                                      <p:cBhvr>
                                        <p:cTn id="44" dur="15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ppt_w</p:attrName>
                                        </p:attrNameLst>
                                      </p:cBhvr>
                                      <p:tavLst>
                                        <p:tav tm="0" fmla="#ppt_w*sin(2.5*pi*$)">
                                          <p:val>
                                            <p:fltVal val="0"/>
                                          </p:val>
                                        </p:tav>
                                        <p:tav tm="100000">
                                          <p:val>
                                            <p:fltVal val="1"/>
                                          </p:val>
                                        </p:tav>
                                      </p:tavLst>
                                    </p:anim>
                                    <p:anim calcmode="lin" valueType="num">
                                      <p:cBhvr>
                                        <p:cTn id="49" dur="1500" fill="hold"/>
                                        <p:tgtEl>
                                          <p:spTgt spid="9"/>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500"/>
                                        <p:tgtEl>
                                          <p:spTgt spid="10"/>
                                        </p:tgtEl>
                                      </p:cBhvr>
                                    </p:animEffect>
                                    <p:anim calcmode="lin" valueType="num">
                                      <p:cBhvr>
                                        <p:cTn id="53" dur="1500" fill="hold"/>
                                        <p:tgtEl>
                                          <p:spTgt spid="10"/>
                                        </p:tgtEl>
                                        <p:attrNameLst>
                                          <p:attrName>ppt_w</p:attrName>
                                        </p:attrNameLst>
                                      </p:cBhvr>
                                      <p:tavLst>
                                        <p:tav tm="0" fmla="#ppt_w*sin(2.5*pi*$)">
                                          <p:val>
                                            <p:fltVal val="0"/>
                                          </p:val>
                                        </p:tav>
                                        <p:tav tm="100000">
                                          <p:val>
                                            <p:fltVal val="1"/>
                                          </p:val>
                                        </p:tav>
                                      </p:tavLst>
                                    </p:anim>
                                    <p:anim calcmode="lin" valueType="num">
                                      <p:cBhvr>
                                        <p:cTn id="54" dur="1500" fill="hold"/>
                                        <p:tgtEl>
                                          <p:spTgt spid="10"/>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500"/>
                                        <p:tgtEl>
                                          <p:spTgt spid="14"/>
                                        </p:tgtEl>
                                      </p:cBhvr>
                                    </p:animEffect>
                                    <p:anim calcmode="lin" valueType="num">
                                      <p:cBhvr>
                                        <p:cTn id="58" dur="1500" fill="hold"/>
                                        <p:tgtEl>
                                          <p:spTgt spid="14"/>
                                        </p:tgtEl>
                                        <p:attrNameLst>
                                          <p:attrName>ppt_w</p:attrName>
                                        </p:attrNameLst>
                                      </p:cBhvr>
                                      <p:tavLst>
                                        <p:tav tm="0" fmla="#ppt_w*sin(2.5*pi*$)">
                                          <p:val>
                                            <p:fltVal val="0"/>
                                          </p:val>
                                        </p:tav>
                                        <p:tav tm="100000">
                                          <p:val>
                                            <p:fltVal val="1"/>
                                          </p:val>
                                        </p:tav>
                                      </p:tavLst>
                                    </p:anim>
                                    <p:anim calcmode="lin" valueType="num">
                                      <p:cBhvr>
                                        <p:cTn id="59" dur="1500" fill="hold"/>
                                        <p:tgtEl>
                                          <p:spTgt spid="14"/>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500"/>
                                        <p:tgtEl>
                                          <p:spTgt spid="15"/>
                                        </p:tgtEl>
                                      </p:cBhvr>
                                    </p:animEffect>
                                    <p:anim calcmode="lin" valueType="num">
                                      <p:cBhvr>
                                        <p:cTn id="63" dur="1500" fill="hold"/>
                                        <p:tgtEl>
                                          <p:spTgt spid="15"/>
                                        </p:tgtEl>
                                        <p:attrNameLst>
                                          <p:attrName>ppt_w</p:attrName>
                                        </p:attrNameLst>
                                      </p:cBhvr>
                                      <p:tavLst>
                                        <p:tav tm="0" fmla="#ppt_w*sin(2.5*pi*$)">
                                          <p:val>
                                            <p:fltVal val="0"/>
                                          </p:val>
                                        </p:tav>
                                        <p:tav tm="100000">
                                          <p:val>
                                            <p:fltVal val="1"/>
                                          </p:val>
                                        </p:tav>
                                      </p:tavLst>
                                    </p:anim>
                                    <p:anim calcmode="lin" valueType="num">
                                      <p:cBhvr>
                                        <p:cTn id="64" dur="1500" fill="hold"/>
                                        <p:tgtEl>
                                          <p:spTgt spid="15"/>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500"/>
                                        <p:tgtEl>
                                          <p:spTgt spid="16"/>
                                        </p:tgtEl>
                                      </p:cBhvr>
                                    </p:animEffect>
                                    <p:anim calcmode="lin" valueType="num">
                                      <p:cBhvr>
                                        <p:cTn id="68" dur="1500" fill="hold"/>
                                        <p:tgtEl>
                                          <p:spTgt spid="16"/>
                                        </p:tgtEl>
                                        <p:attrNameLst>
                                          <p:attrName>ppt_w</p:attrName>
                                        </p:attrNameLst>
                                      </p:cBhvr>
                                      <p:tavLst>
                                        <p:tav tm="0" fmla="#ppt_w*sin(2.5*pi*$)">
                                          <p:val>
                                            <p:fltVal val="0"/>
                                          </p:val>
                                        </p:tav>
                                        <p:tav tm="100000">
                                          <p:val>
                                            <p:fltVal val="1"/>
                                          </p:val>
                                        </p:tav>
                                      </p:tavLst>
                                    </p:anim>
                                    <p:anim calcmode="lin" valueType="num">
                                      <p:cBhvr>
                                        <p:cTn id="69"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淘宝网chenying0907出品 2"/>
          <p:cNvGrpSpPr/>
          <p:nvPr/>
        </p:nvGrpSpPr>
        <p:grpSpPr>
          <a:xfrm>
            <a:off x="6059252" y="2037245"/>
            <a:ext cx="2722798" cy="515455"/>
            <a:chOff x="4884098" y="1248784"/>
            <a:chExt cx="2370086" cy="715461"/>
          </a:xfrm>
        </p:grpSpPr>
        <p:sp>
          <p:nvSpPr>
            <p:cNvPr id="6" name="圆角淘宝网chenying0907出品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淘宝网chenying0907出品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8" name="淘宝网chenying0907出品 7"/>
          <p:cNvGrpSpPr/>
          <p:nvPr/>
        </p:nvGrpSpPr>
        <p:grpSpPr>
          <a:xfrm>
            <a:off x="6059252" y="3046895"/>
            <a:ext cx="2722798" cy="515455"/>
            <a:chOff x="4884098" y="1248784"/>
            <a:chExt cx="2370086" cy="715461"/>
          </a:xfrm>
        </p:grpSpPr>
        <p:sp>
          <p:nvSpPr>
            <p:cNvPr id="9" name="圆角淘宝网chenying0907出品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淘宝网chenying0907出品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1" name="淘宝网chenying0907出品 10"/>
          <p:cNvGrpSpPr/>
          <p:nvPr/>
        </p:nvGrpSpPr>
        <p:grpSpPr>
          <a:xfrm>
            <a:off x="6085458" y="4056544"/>
            <a:ext cx="2722798" cy="515455"/>
            <a:chOff x="4884098" y="1248784"/>
            <a:chExt cx="2370086" cy="715461"/>
          </a:xfrm>
        </p:grpSpPr>
        <p:sp>
          <p:nvSpPr>
            <p:cNvPr id="12" name="圆角淘宝网chenying0907出品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淘宝网chenying0907出品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4" name="淘宝网chenying0907出品 13"/>
          <p:cNvGrpSpPr/>
          <p:nvPr/>
        </p:nvGrpSpPr>
        <p:grpSpPr>
          <a:xfrm>
            <a:off x="6039564" y="5085244"/>
            <a:ext cx="2722798" cy="515455"/>
            <a:chOff x="4884098" y="1248784"/>
            <a:chExt cx="2370086" cy="715461"/>
          </a:xfrm>
        </p:grpSpPr>
        <p:sp>
          <p:nvSpPr>
            <p:cNvPr id="15" name="圆角淘宝网chenying0907出品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淘宝网chenying0907出品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sp>
        <p:nvSpPr>
          <p:cNvPr id="17" name="淘宝网chenying0907出品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itchFamily="34" charset="-122"/>
                <a:ea typeface="微软雅黑" pitchFamily="34" charset="-122"/>
              </a:rPr>
              <a:t>。内容需简要，突出重点，不要过多放入文字。</a:t>
            </a: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18" name="淘宝网chenying0907出品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1" name="淘宝网chenying0907出品 20"/>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淘宝网chenying0907出品 21"/>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94544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325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淘宝网chenying0907出品 33"/>
          <p:cNvGrpSpPr/>
          <p:nvPr/>
        </p:nvGrpSpPr>
        <p:grpSpPr>
          <a:xfrm>
            <a:off x="-1" y="1172065"/>
            <a:ext cx="11640004" cy="3922941"/>
            <a:chOff x="-1" y="1172065"/>
            <a:chExt cx="11640004" cy="3922941"/>
          </a:xfrm>
        </p:grpSpPr>
        <p:grpSp>
          <p:nvGrpSpPr>
            <p:cNvPr id="3" name="淘宝网chenying0907出品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淘宝网chenying0907出品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grpSp>
      <p:grpSp>
        <p:nvGrpSpPr>
          <p:cNvPr id="10" name="淘宝网chenying0907出品 9"/>
          <p:cNvGrpSpPr/>
          <p:nvPr/>
        </p:nvGrpSpPr>
        <p:grpSpPr>
          <a:xfrm>
            <a:off x="597660" y="2132495"/>
            <a:ext cx="1952130" cy="772885"/>
            <a:chOff x="4884098" y="1248784"/>
            <a:chExt cx="2370086" cy="600880"/>
          </a:xfrm>
        </p:grpSpPr>
        <p:grpSp>
          <p:nvGrpSpPr>
            <p:cNvPr id="11" name="淘宝网chenying0907出品 10"/>
            <p:cNvGrpSpPr/>
            <p:nvPr/>
          </p:nvGrpSpPr>
          <p:grpSpPr>
            <a:xfrm>
              <a:off x="4884098" y="1248784"/>
              <a:ext cx="2370086" cy="600880"/>
              <a:chOff x="1573911" y="2092463"/>
              <a:chExt cx="3723994" cy="944132"/>
            </a:xfrm>
          </p:grpSpPr>
          <p:sp>
            <p:nvSpPr>
              <p:cNvPr id="13" name="圆角淘宝网chenying0907出品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淘宝网chenying0907出品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淘宝网chenying0907出品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15" name="淘宝网chenying0907出品 14"/>
          <p:cNvGrpSpPr/>
          <p:nvPr/>
        </p:nvGrpSpPr>
        <p:grpSpPr>
          <a:xfrm>
            <a:off x="2896845" y="2768039"/>
            <a:ext cx="1952130" cy="772885"/>
            <a:chOff x="4884098" y="1248784"/>
            <a:chExt cx="2370086" cy="600880"/>
          </a:xfrm>
        </p:grpSpPr>
        <p:grpSp>
          <p:nvGrpSpPr>
            <p:cNvPr id="16" name="淘宝网chenying0907出品 15"/>
            <p:cNvGrpSpPr/>
            <p:nvPr/>
          </p:nvGrpSpPr>
          <p:grpSpPr>
            <a:xfrm>
              <a:off x="4884098" y="1248784"/>
              <a:ext cx="2370086" cy="600880"/>
              <a:chOff x="1573911" y="2092463"/>
              <a:chExt cx="3723994" cy="944132"/>
            </a:xfrm>
          </p:grpSpPr>
          <p:sp>
            <p:nvSpPr>
              <p:cNvPr id="18" name="圆角淘宝网chenying0907出品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淘宝网chenying0907出品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淘宝网chenying0907出品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0" name="淘宝网chenying0907出品 19"/>
          <p:cNvGrpSpPr/>
          <p:nvPr/>
        </p:nvGrpSpPr>
        <p:grpSpPr>
          <a:xfrm>
            <a:off x="5095304" y="2154784"/>
            <a:ext cx="1952130" cy="772885"/>
            <a:chOff x="4884098" y="1248784"/>
            <a:chExt cx="2370086" cy="600880"/>
          </a:xfrm>
        </p:grpSpPr>
        <p:grpSp>
          <p:nvGrpSpPr>
            <p:cNvPr id="21" name="淘宝网chenying0907出品 20"/>
            <p:cNvGrpSpPr/>
            <p:nvPr/>
          </p:nvGrpSpPr>
          <p:grpSpPr>
            <a:xfrm>
              <a:off x="4884098" y="1248784"/>
              <a:ext cx="2370086" cy="600880"/>
              <a:chOff x="1573911" y="2092463"/>
              <a:chExt cx="3723994" cy="944132"/>
            </a:xfrm>
          </p:grpSpPr>
          <p:sp>
            <p:nvSpPr>
              <p:cNvPr id="23" name="圆角淘宝网chenying0907出品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淘宝网chenying0907出品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淘宝网chenying0907出品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5" name="淘宝网chenying0907出品 24"/>
          <p:cNvGrpSpPr/>
          <p:nvPr/>
        </p:nvGrpSpPr>
        <p:grpSpPr>
          <a:xfrm>
            <a:off x="5793691" y="3203106"/>
            <a:ext cx="1952130" cy="772885"/>
            <a:chOff x="4884098" y="1248784"/>
            <a:chExt cx="2370086" cy="600880"/>
          </a:xfrm>
        </p:grpSpPr>
        <p:grpSp>
          <p:nvGrpSpPr>
            <p:cNvPr id="26" name="淘宝网chenying0907出品 25"/>
            <p:cNvGrpSpPr/>
            <p:nvPr/>
          </p:nvGrpSpPr>
          <p:grpSpPr>
            <a:xfrm>
              <a:off x="4884098" y="1248784"/>
              <a:ext cx="2370086" cy="600880"/>
              <a:chOff x="1573911" y="2092463"/>
              <a:chExt cx="3723994" cy="944132"/>
            </a:xfrm>
          </p:grpSpPr>
          <p:sp>
            <p:nvSpPr>
              <p:cNvPr id="28" name="圆角淘宝网chenying0907出品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淘宝网chenying0907出品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sp>
        <p:nvSpPr>
          <p:cNvPr id="30" name="淘宝网chenying0907出品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淘宝网chenying0907出品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7" name="淘宝网chenying0907出品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淘宝网chenying0907出品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03863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淘宝网chenying0907出品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淘宝网chenying0907出品 8"/>
          <p:cNvSpPr/>
          <p:nvPr/>
        </p:nvSpPr>
        <p:spPr>
          <a:xfrm>
            <a:off x="6953148" y="2560233"/>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0" name="淘宝网chenying0907出品 9"/>
          <p:cNvSpPr/>
          <p:nvPr/>
        </p:nvSpPr>
        <p:spPr>
          <a:xfrm>
            <a:off x="8143065" y="2044368"/>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sp>
        <p:nvSpPr>
          <p:cNvPr id="18" name="淘宝网chenying0907出品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18"/>
          <p:cNvSpPr/>
          <p:nvPr/>
        </p:nvSpPr>
        <p:spPr>
          <a:xfrm>
            <a:off x="6989511" y="4069718"/>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0" name="淘宝网chenying0907出品 19"/>
          <p:cNvSpPr/>
          <p:nvPr/>
        </p:nvSpPr>
        <p:spPr>
          <a:xfrm>
            <a:off x="8179428" y="3553853"/>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sp>
        <p:nvSpPr>
          <p:cNvPr id="21" name="淘宝网chenying0907出品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淘宝网chenying0907出品 21"/>
          <p:cNvSpPr/>
          <p:nvPr/>
        </p:nvSpPr>
        <p:spPr>
          <a:xfrm>
            <a:off x="6989511" y="5639046"/>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3" name="淘宝网chenying0907出品 22"/>
          <p:cNvSpPr/>
          <p:nvPr/>
        </p:nvSpPr>
        <p:spPr>
          <a:xfrm>
            <a:off x="8179428" y="5123181"/>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grpSp>
        <p:nvGrpSpPr>
          <p:cNvPr id="6" name="淘宝网chenying0907出品 5"/>
          <p:cNvGrpSpPr/>
          <p:nvPr/>
        </p:nvGrpSpPr>
        <p:grpSpPr>
          <a:xfrm>
            <a:off x="1935174" y="2727948"/>
            <a:ext cx="2476498" cy="4433726"/>
            <a:chOff x="1935174" y="2727948"/>
            <a:chExt cx="2476498" cy="4433726"/>
          </a:xfrm>
        </p:grpSpPr>
        <p:sp>
          <p:nvSpPr>
            <p:cNvPr id="2" name="淘宝网chenying0907出品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淘宝网chenying0907出品 4"/>
            <p:cNvSpPr txBox="1"/>
            <p:nvPr/>
          </p:nvSpPr>
          <p:spPr>
            <a:xfrm>
              <a:off x="2620192" y="4188981"/>
              <a:ext cx="1222323" cy="461665"/>
            </a:xfrm>
            <a:prstGeom prst="rect">
              <a:avLst/>
            </a:prstGeom>
            <a:noFill/>
          </p:spPr>
          <p:txBody>
            <a:bodyPr wrap="square" rtlCol="0">
              <a:spAutoFit/>
            </a:bodyPr>
            <a:lstStyle/>
            <a:p>
              <a:r>
                <a:rPr lang="zh-CN" altLang="en-US" sz="2400" dirty="0" smtClean="0">
                  <a:solidFill>
                    <a:srgbClr val="1D8B69"/>
                  </a:solidFill>
                  <a:latin typeface="微软雅黑" panose="020B0503020204020204" pitchFamily="34" charset="-122"/>
                  <a:ea typeface="微软雅黑" panose="020B0503020204020204" pitchFamily="34" charset="-122"/>
                </a:rPr>
                <a:t>厚德</a:t>
              </a:r>
              <a:endParaRPr lang="zh-CN" altLang="en-US" sz="2400" dirty="0">
                <a:solidFill>
                  <a:srgbClr val="1D8B69"/>
                </a:solidFill>
                <a:latin typeface="微软雅黑" panose="020B0503020204020204" pitchFamily="34" charset="-122"/>
                <a:ea typeface="微软雅黑" panose="020B0503020204020204" pitchFamily="34" charset="-122"/>
              </a:endParaRPr>
            </a:p>
          </p:txBody>
        </p:sp>
      </p:grpSp>
      <p:grpSp>
        <p:nvGrpSpPr>
          <p:cNvPr id="7" name="淘宝网chenying0907出品 6"/>
          <p:cNvGrpSpPr/>
          <p:nvPr/>
        </p:nvGrpSpPr>
        <p:grpSpPr>
          <a:xfrm>
            <a:off x="872682" y="4618187"/>
            <a:ext cx="1489465" cy="2525321"/>
            <a:chOff x="872682" y="4618187"/>
            <a:chExt cx="1489465" cy="2525321"/>
          </a:xfrm>
        </p:grpSpPr>
        <p:sp>
          <p:nvSpPr>
            <p:cNvPr id="4" name="淘宝网chenying0907出品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淘宝网chenying0907出品 14"/>
            <p:cNvSpPr txBox="1"/>
            <p:nvPr/>
          </p:nvSpPr>
          <p:spPr>
            <a:xfrm>
              <a:off x="1139824" y="5454380"/>
              <a:ext cx="1222323" cy="369332"/>
            </a:xfrm>
            <a:prstGeom prst="rect">
              <a:avLst/>
            </a:prstGeom>
            <a:noFill/>
          </p:spPr>
          <p:txBody>
            <a:bodyPr wrap="square" rtlCol="0">
              <a:spAutoFit/>
            </a:bodyPr>
            <a:lstStyle/>
            <a:p>
              <a:r>
                <a:rPr lang="zh-CN" altLang="en-US" dirty="0" smtClean="0">
                  <a:solidFill>
                    <a:srgbClr val="1D8B69"/>
                  </a:solidFill>
                  <a:latin typeface="微软雅黑" panose="020B0503020204020204" pitchFamily="34" charset="-122"/>
                  <a:ea typeface="微软雅黑" panose="020B0503020204020204" pitchFamily="34" charset="-122"/>
                </a:rPr>
                <a:t>专注</a:t>
              </a:r>
              <a:endParaRPr lang="zh-CN" altLang="en-US" dirty="0">
                <a:solidFill>
                  <a:srgbClr val="1D8B69"/>
                </a:solidFill>
                <a:latin typeface="微软雅黑" panose="020B0503020204020204" pitchFamily="34" charset="-122"/>
                <a:ea typeface="微软雅黑" panose="020B0503020204020204" pitchFamily="34" charset="-122"/>
              </a:endParaRPr>
            </a:p>
          </p:txBody>
        </p:sp>
      </p:grpSp>
      <p:grpSp>
        <p:nvGrpSpPr>
          <p:cNvPr id="8" name="淘宝网chenying0907出品 7"/>
          <p:cNvGrpSpPr/>
          <p:nvPr/>
        </p:nvGrpSpPr>
        <p:grpSpPr>
          <a:xfrm>
            <a:off x="4008777" y="4055810"/>
            <a:ext cx="1771017" cy="3170689"/>
            <a:chOff x="4008777" y="4055810"/>
            <a:chExt cx="1771017" cy="3170689"/>
          </a:xfrm>
        </p:grpSpPr>
        <p:sp>
          <p:nvSpPr>
            <p:cNvPr id="3" name="淘宝网chenying0907出品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淘宝网chenying0907出品 15"/>
            <p:cNvSpPr txBox="1"/>
            <p:nvPr/>
          </p:nvSpPr>
          <p:spPr>
            <a:xfrm>
              <a:off x="4421010" y="5123181"/>
              <a:ext cx="1222323" cy="400110"/>
            </a:xfrm>
            <a:prstGeom prst="rect">
              <a:avLst/>
            </a:prstGeom>
            <a:noFill/>
          </p:spPr>
          <p:txBody>
            <a:bodyPr wrap="square" rtlCol="0">
              <a:spAutoFit/>
            </a:bodyPr>
            <a:lstStyle/>
            <a:p>
              <a:r>
                <a:rPr lang="zh-CN" altLang="en-US" sz="2000" dirty="0" smtClean="0">
                  <a:solidFill>
                    <a:srgbClr val="1D8B69"/>
                  </a:solidFill>
                  <a:latin typeface="微软雅黑" panose="020B0503020204020204" pitchFamily="34" charset="-122"/>
                  <a:ea typeface="微软雅黑" panose="020B0503020204020204" pitchFamily="34" charset="-122"/>
                </a:rPr>
                <a:t>博学</a:t>
              </a:r>
              <a:endParaRPr lang="zh-CN" altLang="en-US" sz="2000" dirty="0">
                <a:solidFill>
                  <a:srgbClr val="1D8B69"/>
                </a:solidFill>
                <a:latin typeface="微软雅黑" panose="020B0503020204020204" pitchFamily="34" charset="-122"/>
                <a:ea typeface="微软雅黑" panose="020B0503020204020204" pitchFamily="34" charset="-122"/>
              </a:endParaRPr>
            </a:p>
          </p:txBody>
        </p:sp>
      </p:grpSp>
      <p:sp>
        <p:nvSpPr>
          <p:cNvPr id="26" name="淘宝网chenying0907出品 2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淘宝网chenying0907出品 2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91876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13"/>
            <a:ext cx="12206515" cy="6903019"/>
          </a:xfrm>
          <a:prstGeom prst="rect">
            <a:avLst/>
          </a:prstGeom>
        </p:spPr>
      </p:pic>
      <p:sp>
        <p:nvSpPr>
          <p:cNvPr id="5" name="直角三角形 4"/>
          <p:cNvSpPr/>
          <p:nvPr/>
        </p:nvSpPr>
        <p:spPr>
          <a:xfrm>
            <a:off x="-14514" y="-14513"/>
            <a:ext cx="9085943" cy="6872513"/>
          </a:xfrm>
          <a:prstGeom prst="rtTriangl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b="1">
              <a:solidFill>
                <a:schemeClr val="bg1"/>
              </a:solidFill>
            </a:endParaRPr>
          </a:p>
        </p:txBody>
      </p:sp>
      <p:sp>
        <p:nvSpPr>
          <p:cNvPr id="6" name="淘宝网chenying0907出品 5"/>
          <p:cNvSpPr/>
          <p:nvPr/>
        </p:nvSpPr>
        <p:spPr>
          <a:xfrm>
            <a:off x="994580" y="4500657"/>
            <a:ext cx="3977018" cy="1708160"/>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nSpc>
                <a:spcPct val="150000"/>
              </a:lnSpc>
            </a:pP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淘宝网chenying0907出品 6"/>
          <p:cNvSpPr/>
          <p:nvPr/>
        </p:nvSpPr>
        <p:spPr>
          <a:xfrm>
            <a:off x="950781" y="400017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4" name="淘宝网chenying0907出品 13"/>
          <p:cNvSpPr/>
          <p:nvPr/>
        </p:nvSpPr>
        <p:spPr>
          <a:xfrm>
            <a:off x="8447339" y="1780206"/>
            <a:ext cx="3341556" cy="769441"/>
          </a:xfrm>
          <a:prstGeom prst="rect">
            <a:avLst/>
          </a:prstGeom>
        </p:spPr>
        <p:txBody>
          <a:bodyPr wrap="none">
            <a:spAutoFit/>
          </a:bodyPr>
          <a:lstStyle/>
          <a:p>
            <a:r>
              <a:rPr lang="en-US" altLang="zh-CN" sz="4400" dirty="0" smtClean="0">
                <a:solidFill>
                  <a:schemeClr val="bg1"/>
                </a:solidFill>
              </a:rPr>
              <a:t>U</a:t>
            </a:r>
            <a:r>
              <a:rPr lang="zh-CN" altLang="en-US" sz="4400" dirty="0" smtClean="0">
                <a:solidFill>
                  <a:schemeClr val="bg1"/>
                </a:solidFill>
              </a:rPr>
              <a:t>nremittingly</a:t>
            </a:r>
            <a:endParaRPr lang="zh-CN" altLang="en-US" sz="4400" dirty="0">
              <a:solidFill>
                <a:schemeClr val="bg1"/>
              </a:solidFill>
            </a:endParaRPr>
          </a:p>
        </p:txBody>
      </p:sp>
      <p:grpSp>
        <p:nvGrpSpPr>
          <p:cNvPr id="15" name="淘宝网chenying0907出品 14"/>
          <p:cNvGrpSpPr/>
          <p:nvPr/>
        </p:nvGrpSpPr>
        <p:grpSpPr>
          <a:xfrm>
            <a:off x="9855487" y="714380"/>
            <a:ext cx="882650" cy="882645"/>
            <a:chOff x="6184900" y="2811463"/>
            <a:chExt cx="176213" cy="176212"/>
          </a:xfrm>
          <a:solidFill>
            <a:schemeClr val="bg1"/>
          </a:solidFill>
        </p:grpSpPr>
        <p:sp>
          <p:nvSpPr>
            <p:cNvPr id="16" name="淘宝网chenying0907出品 294"/>
            <p:cNvSpPr>
              <a:spLocks noEditPoints="1"/>
            </p:cNvSpPr>
            <p:nvPr/>
          </p:nvSpPr>
          <p:spPr bwMode="auto">
            <a:xfrm>
              <a:off x="6184900" y="2843213"/>
              <a:ext cx="142875" cy="144462"/>
            </a:xfrm>
            <a:custGeom>
              <a:avLst/>
              <a:gdLst>
                <a:gd name="T0" fmla="*/ 111125 w 90"/>
                <a:gd name="T1" fmla="*/ 0 h 91"/>
                <a:gd name="T2" fmla="*/ 15875 w 90"/>
                <a:gd name="T3" fmla="*/ 96838 h 91"/>
                <a:gd name="T4" fmla="*/ 15875 w 90"/>
                <a:gd name="T5" fmla="*/ 96838 h 91"/>
                <a:gd name="T6" fmla="*/ 15875 w 90"/>
                <a:gd name="T7" fmla="*/ 96838 h 91"/>
                <a:gd name="T8" fmla="*/ 15875 w 90"/>
                <a:gd name="T9" fmla="*/ 96838 h 91"/>
                <a:gd name="T10" fmla="*/ 15875 w 90"/>
                <a:gd name="T11" fmla="*/ 96838 h 91"/>
                <a:gd name="T12" fmla="*/ 0 w 90"/>
                <a:gd name="T13" fmla="*/ 144463 h 91"/>
                <a:gd name="T14" fmla="*/ 47625 w 90"/>
                <a:gd name="T15" fmla="*/ 128588 h 91"/>
                <a:gd name="T16" fmla="*/ 47625 w 90"/>
                <a:gd name="T17" fmla="*/ 128588 h 91"/>
                <a:gd name="T18" fmla="*/ 47625 w 90"/>
                <a:gd name="T19" fmla="*/ 128588 h 91"/>
                <a:gd name="T20" fmla="*/ 47625 w 90"/>
                <a:gd name="T21" fmla="*/ 128588 h 91"/>
                <a:gd name="T22" fmla="*/ 47625 w 90"/>
                <a:gd name="T23" fmla="*/ 128588 h 91"/>
                <a:gd name="T24" fmla="*/ 142875 w 90"/>
                <a:gd name="T25" fmla="*/ 31750 h 91"/>
                <a:gd name="T26" fmla="*/ 111125 w 90"/>
                <a:gd name="T27" fmla="*/ 0 h 91"/>
                <a:gd name="T28" fmla="*/ 38100 w 90"/>
                <a:gd name="T29" fmla="*/ 101600 h 91"/>
                <a:gd name="T30" fmla="*/ 31750 w 90"/>
                <a:gd name="T31" fmla="*/ 96838 h 91"/>
                <a:gd name="T32" fmla="*/ 111125 w 90"/>
                <a:gd name="T33" fmla="*/ 17463 h 91"/>
                <a:gd name="T34" fmla="*/ 117475 w 90"/>
                <a:gd name="T35" fmla="*/ 22225 h 91"/>
                <a:gd name="T36" fmla="*/ 38100 w 90"/>
                <a:gd name="T37" fmla="*/ 10160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91"/>
                <a:gd name="T59" fmla="*/ 90 w 90"/>
                <a:gd name="T60" fmla="*/ 91 h 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91">
                  <a:moveTo>
                    <a:pt x="70" y="0"/>
                  </a:moveTo>
                  <a:lnTo>
                    <a:pt x="10" y="61"/>
                  </a:lnTo>
                  <a:lnTo>
                    <a:pt x="0" y="91"/>
                  </a:lnTo>
                  <a:lnTo>
                    <a:pt x="30" y="81"/>
                  </a:lnTo>
                  <a:lnTo>
                    <a:pt x="90" y="20"/>
                  </a:lnTo>
                  <a:lnTo>
                    <a:pt x="70" y="0"/>
                  </a:lnTo>
                  <a:close/>
                  <a:moveTo>
                    <a:pt x="24" y="64"/>
                  </a:moveTo>
                  <a:lnTo>
                    <a:pt x="20" y="61"/>
                  </a:lnTo>
                  <a:lnTo>
                    <a:pt x="70" y="11"/>
                  </a:lnTo>
                  <a:lnTo>
                    <a:pt x="74" y="14"/>
                  </a:lnTo>
                  <a:lnTo>
                    <a:pt x="24" y="64"/>
                  </a:lnTo>
                  <a:close/>
                </a:path>
              </a:pathLst>
            </a:custGeom>
            <a:grpFill/>
            <a:ln w="9525">
              <a:noFill/>
              <a:miter lim="800000"/>
              <a:headEnd/>
              <a:tailEnd/>
            </a:ln>
          </p:spPr>
          <p:txBody>
            <a:bodyPr/>
            <a:lstStyle/>
            <a:p>
              <a:endParaRPr lang="zh-CN" altLang="en-US">
                <a:latin typeface="Calibri" pitchFamily="34" charset="0"/>
              </a:endParaRPr>
            </a:p>
          </p:txBody>
        </p:sp>
        <p:sp>
          <p:nvSpPr>
            <p:cNvPr id="17" name="淘宝网chenying0907出品 295"/>
            <p:cNvSpPr>
              <a:spLocks/>
            </p:cNvSpPr>
            <p:nvPr/>
          </p:nvSpPr>
          <p:spPr bwMode="auto">
            <a:xfrm>
              <a:off x="6307138" y="2811463"/>
              <a:ext cx="53975" cy="52387"/>
            </a:xfrm>
            <a:custGeom>
              <a:avLst/>
              <a:gdLst>
                <a:gd name="T0" fmla="*/ 20637 w 34"/>
                <a:gd name="T1" fmla="*/ 0 h 33"/>
                <a:gd name="T2" fmla="*/ 0 w 34"/>
                <a:gd name="T3" fmla="*/ 20638 h 33"/>
                <a:gd name="T4" fmla="*/ 31750 w 34"/>
                <a:gd name="T5" fmla="*/ 52388 h 33"/>
                <a:gd name="T6" fmla="*/ 53975 w 34"/>
                <a:gd name="T7" fmla="*/ 31750 h 33"/>
                <a:gd name="T8" fmla="*/ 2063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0" y="13"/>
                  </a:lnTo>
                  <a:lnTo>
                    <a:pt x="20" y="33"/>
                  </a:lnTo>
                  <a:lnTo>
                    <a:pt x="34" y="20"/>
                  </a:lnTo>
                  <a:lnTo>
                    <a:pt x="13" y="0"/>
                  </a:lnTo>
                  <a:close/>
                </a:path>
              </a:pathLst>
            </a:custGeom>
            <a:grpFill/>
            <a:ln w="9525">
              <a:noFill/>
              <a:miter lim="800000"/>
              <a:headEnd/>
              <a:tailEnd/>
            </a:ln>
          </p:spPr>
          <p:txBody>
            <a:bodyPr/>
            <a:lstStyle/>
            <a:p>
              <a:endParaRPr lang="zh-CN" altLang="en-US">
                <a:latin typeface="Calibri" pitchFamily="34" charset="0"/>
              </a:endParaRPr>
            </a:p>
          </p:txBody>
        </p:sp>
      </p:grpSp>
      <p:grpSp>
        <p:nvGrpSpPr>
          <p:cNvPr id="18" name="淘宝网chenying0907出品 17"/>
          <p:cNvGrpSpPr/>
          <p:nvPr/>
        </p:nvGrpSpPr>
        <p:grpSpPr>
          <a:xfrm>
            <a:off x="1130592" y="2921510"/>
            <a:ext cx="669179" cy="917022"/>
            <a:chOff x="8328025" y="2457450"/>
            <a:chExt cx="128588" cy="176213"/>
          </a:xfrm>
          <a:solidFill>
            <a:schemeClr val="bg1"/>
          </a:solidFill>
        </p:grpSpPr>
        <p:sp>
          <p:nvSpPr>
            <p:cNvPr id="19" name="淘宝网chenying0907出品 467"/>
            <p:cNvSpPr>
              <a:spLocks noEditPoints="1"/>
            </p:cNvSpPr>
            <p:nvPr/>
          </p:nvSpPr>
          <p:spPr bwMode="auto">
            <a:xfrm>
              <a:off x="8328025" y="2457450"/>
              <a:ext cx="128588" cy="176213"/>
            </a:xfrm>
            <a:custGeom>
              <a:avLst/>
              <a:gdLst>
                <a:gd name="T0" fmla="*/ 36513 w 81"/>
                <a:gd name="T1" fmla="*/ 0 h 111"/>
                <a:gd name="T2" fmla="*/ 36513 w 81"/>
                <a:gd name="T3" fmla="*/ 0 h 111"/>
                <a:gd name="T4" fmla="*/ 0 w 81"/>
                <a:gd name="T5" fmla="*/ 36513 h 111"/>
                <a:gd name="T6" fmla="*/ 0 w 81"/>
                <a:gd name="T7" fmla="*/ 176213 h 111"/>
                <a:gd name="T8" fmla="*/ 128588 w 81"/>
                <a:gd name="T9" fmla="*/ 176213 h 111"/>
                <a:gd name="T10" fmla="*/ 128588 w 81"/>
                <a:gd name="T11" fmla="*/ 0 h 111"/>
                <a:gd name="T12" fmla="*/ 36513 w 81"/>
                <a:gd name="T13" fmla="*/ 0 h 111"/>
                <a:gd name="T14" fmla="*/ 114300 w 81"/>
                <a:gd name="T15" fmla="*/ 161925 h 111"/>
                <a:gd name="T16" fmla="*/ 14288 w 81"/>
                <a:gd name="T17" fmla="*/ 161925 h 111"/>
                <a:gd name="T18" fmla="*/ 14288 w 81"/>
                <a:gd name="T19" fmla="*/ 50800 h 111"/>
                <a:gd name="T20" fmla="*/ 52388 w 81"/>
                <a:gd name="T21" fmla="*/ 50800 h 111"/>
                <a:gd name="T22" fmla="*/ 52388 w 81"/>
                <a:gd name="T23" fmla="*/ 14288 h 111"/>
                <a:gd name="T24" fmla="*/ 114300 w 81"/>
                <a:gd name="T25" fmla="*/ 14288 h 111"/>
                <a:gd name="T26" fmla="*/ 114300 w 81"/>
                <a:gd name="T27" fmla="*/ 161925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111"/>
                <a:gd name="T44" fmla="*/ 81 w 8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111">
                  <a:moveTo>
                    <a:pt x="23" y="0"/>
                  </a:moveTo>
                  <a:lnTo>
                    <a:pt x="23" y="0"/>
                  </a:lnTo>
                  <a:lnTo>
                    <a:pt x="0" y="23"/>
                  </a:lnTo>
                  <a:lnTo>
                    <a:pt x="0" y="111"/>
                  </a:lnTo>
                  <a:lnTo>
                    <a:pt x="81" y="111"/>
                  </a:lnTo>
                  <a:lnTo>
                    <a:pt x="81" y="0"/>
                  </a:lnTo>
                  <a:lnTo>
                    <a:pt x="23" y="0"/>
                  </a:lnTo>
                  <a:close/>
                  <a:moveTo>
                    <a:pt x="72" y="102"/>
                  </a:moveTo>
                  <a:lnTo>
                    <a:pt x="9" y="102"/>
                  </a:lnTo>
                  <a:lnTo>
                    <a:pt x="9" y="32"/>
                  </a:lnTo>
                  <a:lnTo>
                    <a:pt x="33" y="32"/>
                  </a:lnTo>
                  <a:lnTo>
                    <a:pt x="33" y="9"/>
                  </a:lnTo>
                  <a:lnTo>
                    <a:pt x="72" y="9"/>
                  </a:lnTo>
                  <a:lnTo>
                    <a:pt x="72" y="102"/>
                  </a:lnTo>
                  <a:close/>
                </a:path>
              </a:pathLst>
            </a:custGeom>
            <a:grpFill/>
            <a:ln w="9525">
              <a:noFill/>
              <a:miter lim="800000"/>
              <a:headEnd/>
              <a:tailEnd/>
            </a:ln>
          </p:spPr>
          <p:txBody>
            <a:bodyPr/>
            <a:lstStyle/>
            <a:p>
              <a:endParaRPr lang="zh-CN" altLang="en-US">
                <a:latin typeface="Calibri" pitchFamily="34" charset="0"/>
              </a:endParaRPr>
            </a:p>
          </p:txBody>
        </p:sp>
        <p:sp>
          <p:nvSpPr>
            <p:cNvPr id="20" name="Rectangle 468"/>
            <p:cNvSpPr>
              <a:spLocks noChangeArrowheads="1"/>
            </p:cNvSpPr>
            <p:nvPr/>
          </p:nvSpPr>
          <p:spPr bwMode="auto">
            <a:xfrm>
              <a:off x="8356600" y="2524125"/>
              <a:ext cx="58738" cy="12700"/>
            </a:xfrm>
            <a:prstGeom prst="rect">
              <a:avLst/>
            </a:prstGeom>
            <a:grpFill/>
            <a:ln w="9525">
              <a:noFill/>
              <a:miter lim="800000"/>
              <a:headEnd/>
              <a:tailEnd/>
            </a:ln>
          </p:spPr>
          <p:txBody>
            <a:bodyPr/>
            <a:lstStyle/>
            <a:p>
              <a:endParaRPr lang="zh-CN" altLang="en-US">
                <a:latin typeface="Calibri" pitchFamily="34" charset="0"/>
              </a:endParaRPr>
            </a:p>
          </p:txBody>
        </p:sp>
        <p:sp>
          <p:nvSpPr>
            <p:cNvPr id="21" name="Rectangle 469"/>
            <p:cNvSpPr>
              <a:spLocks noChangeArrowheads="1"/>
            </p:cNvSpPr>
            <p:nvPr/>
          </p:nvSpPr>
          <p:spPr bwMode="auto">
            <a:xfrm>
              <a:off x="8356600" y="2551113"/>
              <a:ext cx="41275" cy="11112"/>
            </a:xfrm>
            <a:prstGeom prst="rect">
              <a:avLst/>
            </a:prstGeom>
            <a:grpFill/>
            <a:ln w="9525">
              <a:noFill/>
              <a:miter lim="800000"/>
              <a:headEnd/>
              <a:tailEnd/>
            </a:ln>
          </p:spPr>
          <p:txBody>
            <a:bodyPr/>
            <a:lstStyle/>
            <a:p>
              <a:endParaRPr lang="zh-CN" altLang="en-US">
                <a:latin typeface="Calibri" pitchFamily="34" charset="0"/>
              </a:endParaRPr>
            </a:p>
          </p:txBody>
        </p:sp>
        <p:sp>
          <p:nvSpPr>
            <p:cNvPr id="22" name="Rectangle 470"/>
            <p:cNvSpPr>
              <a:spLocks noChangeArrowheads="1"/>
            </p:cNvSpPr>
            <p:nvPr/>
          </p:nvSpPr>
          <p:spPr bwMode="auto">
            <a:xfrm>
              <a:off x="8356600" y="2576513"/>
              <a:ext cx="71438" cy="12700"/>
            </a:xfrm>
            <a:prstGeom prst="rect">
              <a:avLst/>
            </a:prstGeom>
            <a:grpFill/>
            <a:ln w="9525">
              <a:noFill/>
              <a:miter lim="800000"/>
              <a:headEnd/>
              <a:tailEnd/>
            </a:ln>
          </p:spPr>
          <p:txBody>
            <a:bodyPr/>
            <a:lstStyle/>
            <a:p>
              <a:endParaRPr lang="zh-CN" altLang="en-US">
                <a:latin typeface="Calibri" pitchFamily="34" charset="0"/>
              </a:endParaRPr>
            </a:p>
          </p:txBody>
        </p:sp>
      </p:grpSp>
    </p:spTree>
    <p:extLst>
      <p:ext uri="{BB962C8B-B14F-4D97-AF65-F5344CB8AC3E}">
        <p14:creationId xmlns:p14="http://schemas.microsoft.com/office/powerpoint/2010/main" val="20503359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par>
                          <p:cTn id="18" fill="hold">
                            <p:stCondLst>
                              <p:cond delay="16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1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childTnLst>
                          </p:cTn>
                        </p:par>
                        <p:par>
                          <p:cTn id="28" fill="hold">
                            <p:stCondLst>
                              <p:cond delay="26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淘宝网chenying0907出品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淘宝网chenying0907出品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 name="淘宝网chenying0907出品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淘宝网chenying0907出品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淘宝网chenying0907出品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淘宝网chenying0907出品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淘宝网chenying0907出品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淘宝网chenying0907出品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淘宝网chenying0907出品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7" name="淘宝网chenying0907出品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smtClean="0">
                <a:solidFill>
                  <a:schemeClr val="bg1">
                    <a:lumMod val="50000"/>
                  </a:schemeClr>
                </a:solidFill>
                <a:latin typeface="微软雅黑" pitchFamily="34" charset="-122"/>
                <a:ea typeface="微软雅黑" pitchFamily="34" charset="-122"/>
              </a:rPr>
              <a:t>在</a:t>
            </a:r>
            <a:r>
              <a:rPr lang="zh-CN" altLang="en-US" sz="1100" kern="0" dirty="0">
                <a:solidFill>
                  <a:schemeClr val="bg1">
                    <a:lumMod val="50000"/>
                  </a:schemeClr>
                </a:solidFill>
                <a:latin typeface="微软雅黑" pitchFamily="34" charset="-122"/>
                <a:ea typeface="微软雅黑" pitchFamily="34" charset="-122"/>
              </a:rPr>
              <a:t>此处</a:t>
            </a:r>
            <a:r>
              <a:rPr lang="zh-CN" altLang="en-US" sz="1100" kern="0" dirty="0" smtClean="0">
                <a:solidFill>
                  <a:schemeClr val="bg1">
                    <a:lumMod val="50000"/>
                  </a:schemeClr>
                </a:solidFill>
                <a:latin typeface="微软雅黑" pitchFamily="34" charset="-122"/>
                <a:ea typeface="微软雅黑" pitchFamily="34" charset="-122"/>
              </a:rPr>
              <a:t>输入您的内容</a:t>
            </a:r>
            <a:r>
              <a:rPr lang="zh-CN" altLang="en-US" sz="1100" kern="0" dirty="0">
                <a:solidFill>
                  <a:schemeClr val="bg1">
                    <a:lumMod val="50000"/>
                  </a:schemeClr>
                </a:solidFill>
                <a:latin typeface="微软雅黑" pitchFamily="34" charset="-122"/>
                <a:ea typeface="微软雅黑" pitchFamily="34" charset="-122"/>
              </a:rPr>
              <a:t>，</a:t>
            </a:r>
            <a:r>
              <a:rPr lang="zh-CN" altLang="en-US" sz="1100" kern="0" dirty="0" smtClean="0">
                <a:solidFill>
                  <a:schemeClr val="bg1">
                    <a:lumMod val="50000"/>
                  </a:schemeClr>
                </a:solidFill>
                <a:latin typeface="微软雅黑" pitchFamily="34" charset="-122"/>
                <a:ea typeface="微软雅黑" pitchFamily="34" charset="-122"/>
              </a:rPr>
              <a:t>或通过选择只保留文本来复制</a:t>
            </a:r>
            <a:r>
              <a:rPr lang="zh-CN" altLang="en-US" sz="1100" kern="0" dirty="0">
                <a:solidFill>
                  <a:schemeClr val="bg1">
                    <a:lumMod val="50000"/>
                  </a:schemeClr>
                </a:solidFill>
                <a:latin typeface="微软雅黑" pitchFamily="34" charset="-122"/>
                <a:ea typeface="微软雅黑" pitchFamily="34" charset="-122"/>
              </a:rPr>
              <a:t>粘贴您的内容。</a:t>
            </a:r>
          </a:p>
        </p:txBody>
      </p:sp>
      <p:sp>
        <p:nvSpPr>
          <p:cNvPr id="18" name="淘宝网chenying0907出品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sp>
        <p:nvSpPr>
          <p:cNvPr id="19" name="淘宝网chenying0907出品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sp>
        <p:nvSpPr>
          <p:cNvPr id="20" name="淘宝网chenying0907出品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grpSp>
        <p:nvGrpSpPr>
          <p:cNvPr id="21" name="淘宝网chenying0907出品 20"/>
          <p:cNvGrpSpPr/>
          <p:nvPr/>
        </p:nvGrpSpPr>
        <p:grpSpPr>
          <a:xfrm>
            <a:off x="5695222" y="2482830"/>
            <a:ext cx="809336" cy="809336"/>
            <a:chOff x="4677858" y="2649672"/>
            <a:chExt cx="809336" cy="809336"/>
          </a:xfrm>
          <a:solidFill>
            <a:srgbClr val="1D8B69"/>
          </a:solidFill>
        </p:grpSpPr>
        <p:sp>
          <p:nvSpPr>
            <p:cNvPr id="22" name="淘宝网chenying0907出品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淘宝网chenying0907出品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淘宝网chenying0907出品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7" name="淘宝网chenying0907出品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淘宝网chenying0907出品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 name="淘宝网chenying0907出品 29"/>
          <p:cNvGrpSpPr/>
          <p:nvPr/>
        </p:nvGrpSpPr>
        <p:grpSpPr>
          <a:xfrm>
            <a:off x="4015531" y="2570448"/>
            <a:ext cx="310907" cy="308852"/>
            <a:chOff x="4059238" y="3516313"/>
            <a:chExt cx="182562" cy="182562"/>
          </a:xfrm>
          <a:solidFill>
            <a:schemeClr val="bg1"/>
          </a:solidFill>
        </p:grpSpPr>
        <p:sp>
          <p:nvSpPr>
            <p:cNvPr id="31" name="淘宝网chenying0907出品 305"/>
            <p:cNvSpPr>
              <a:spLocks/>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headEnd/>
              <a:tailEnd/>
            </a:ln>
          </p:spPr>
          <p:txBody>
            <a:bodyPr/>
            <a:lstStyle/>
            <a:p>
              <a:endParaRPr lang="zh-CN" altLang="en-US">
                <a:latin typeface="Calibri" pitchFamily="34" charset="0"/>
              </a:endParaRPr>
            </a:p>
          </p:txBody>
        </p:sp>
        <p:sp>
          <p:nvSpPr>
            <p:cNvPr id="32" name="淘宝网chenying0907出品 306"/>
            <p:cNvSpPr>
              <a:spLocks/>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headEnd/>
              <a:tailEnd/>
            </a:ln>
          </p:spPr>
          <p:txBody>
            <a:bodyPr/>
            <a:lstStyle/>
            <a:p>
              <a:endParaRPr lang="zh-CN" altLang="en-US">
                <a:latin typeface="Calibri" pitchFamily="34" charset="0"/>
              </a:endParaRPr>
            </a:p>
          </p:txBody>
        </p:sp>
        <p:sp>
          <p:nvSpPr>
            <p:cNvPr id="33" name="淘宝网chenying0907出品 307"/>
            <p:cNvSpPr>
              <a:spLocks/>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headEnd/>
              <a:tailEnd/>
            </a:ln>
          </p:spPr>
          <p:txBody>
            <a:bodyPr/>
            <a:lstStyle/>
            <a:p>
              <a:endParaRPr lang="zh-CN" altLang="en-US">
                <a:latin typeface="Calibri" pitchFamily="34" charset="0"/>
              </a:endParaRPr>
            </a:p>
          </p:txBody>
        </p:sp>
        <p:sp>
          <p:nvSpPr>
            <p:cNvPr id="34" name="淘宝网chenying0907出品 308"/>
            <p:cNvSpPr>
              <a:spLocks/>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headEnd/>
              <a:tailEnd/>
            </a:ln>
          </p:spPr>
          <p:txBody>
            <a:bodyPr/>
            <a:lstStyle/>
            <a:p>
              <a:endParaRPr lang="zh-CN" altLang="en-US">
                <a:latin typeface="Calibri" pitchFamily="34" charset="0"/>
              </a:endParaRPr>
            </a:p>
          </p:txBody>
        </p:sp>
      </p:grpSp>
      <p:sp>
        <p:nvSpPr>
          <p:cNvPr id="35" name="淘宝网chenying0907出品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nvGrpSpPr>
          <p:cNvPr id="36" name="淘宝网chenying0907出品 35"/>
          <p:cNvGrpSpPr/>
          <p:nvPr/>
        </p:nvGrpSpPr>
        <p:grpSpPr>
          <a:xfrm>
            <a:off x="1818516" y="2820023"/>
            <a:ext cx="337766" cy="313424"/>
            <a:chOff x="6891338" y="4584700"/>
            <a:chExt cx="176212" cy="163513"/>
          </a:xfrm>
          <a:solidFill>
            <a:schemeClr val="bg1"/>
          </a:solidFill>
        </p:grpSpPr>
        <p:sp>
          <p:nvSpPr>
            <p:cNvPr id="37" name="淘宝网chenying0907出品 579"/>
            <p:cNvSpPr>
              <a:spLocks/>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headEnd/>
              <a:tailEnd/>
            </a:ln>
          </p:spPr>
          <p:txBody>
            <a:bodyPr/>
            <a:lstStyle/>
            <a:p>
              <a:endParaRPr lang="zh-CN" altLang="en-US">
                <a:latin typeface="Calibri" pitchFamily="34" charset="0"/>
              </a:endParaRPr>
            </a:p>
          </p:txBody>
        </p:sp>
        <p:sp>
          <p:nvSpPr>
            <p:cNvPr id="38" name="淘宝网chenying0907出品 580"/>
            <p:cNvSpPr>
              <a:spLocks/>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headEnd/>
              <a:tailEnd/>
            </a:ln>
          </p:spPr>
          <p:txBody>
            <a:bodyPr/>
            <a:lstStyle/>
            <a:p>
              <a:endParaRPr lang="zh-CN" altLang="en-US">
                <a:latin typeface="Calibri" pitchFamily="34" charset="0"/>
              </a:endParaRPr>
            </a:p>
          </p:txBody>
        </p:sp>
      </p:grpSp>
      <p:grpSp>
        <p:nvGrpSpPr>
          <p:cNvPr id="39" name="淘宝网chenying0907出品 38"/>
          <p:cNvGrpSpPr/>
          <p:nvPr/>
        </p:nvGrpSpPr>
        <p:grpSpPr>
          <a:xfrm>
            <a:off x="5901489" y="2747923"/>
            <a:ext cx="374811" cy="312769"/>
            <a:chOff x="1441656" y="371310"/>
            <a:chExt cx="483989" cy="403875"/>
          </a:xfrm>
          <a:solidFill>
            <a:schemeClr val="bg1"/>
          </a:solidFill>
        </p:grpSpPr>
        <p:sp>
          <p:nvSpPr>
            <p:cNvPr id="40" name="淘宝网chenying0907出品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41" name="淘宝网chenying0907出品 6"/>
            <p:cNvSpPr>
              <a:spLocks/>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sp>
        <p:nvSpPr>
          <p:cNvPr id="42" name="淘宝网chenying0907出品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3" name="淘宝网chenying0907出品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4" name="淘宝网chenying0907出品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5" name="淘宝网chenying0907出品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8" name="淘宝网chenying0907出品 47"/>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淘宝网chenying0907出品 48"/>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54413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225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47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7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225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47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7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淘宝网chenying0907出品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gn="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9"/>
          <p:cNvSpPr/>
          <p:nvPr/>
        </p:nvSpPr>
        <p:spPr>
          <a:xfrm>
            <a:off x="2813946" y="3639013"/>
            <a:ext cx="1723549" cy="400110"/>
          </a:xfrm>
          <a:prstGeom prst="rect">
            <a:avLst/>
          </a:prstGeom>
        </p:spPr>
        <p:txBody>
          <a:bodyPr wrap="none">
            <a:spAutoFit/>
          </a:bodyPr>
          <a:lstStyle/>
          <a:p>
            <a:r>
              <a:rPr lang="zh-CN" altLang="en-US" sz="2000" b="1" dirty="0" smtClean="0">
                <a:solidFill>
                  <a:srgbClr val="1D8B69"/>
                </a:solidFill>
                <a:latin typeface="微软雅黑"/>
                <a:ea typeface="微软雅黑"/>
              </a:rPr>
              <a:t>输入您的标题</a:t>
            </a:r>
            <a:endParaRPr lang="zh-CN" altLang="en-US" sz="2000" b="1" dirty="0">
              <a:solidFill>
                <a:srgbClr val="1D8B69"/>
              </a:solidFill>
              <a:latin typeface="微软雅黑"/>
              <a:ea typeface="微软雅黑"/>
            </a:endParaRPr>
          </a:p>
        </p:txBody>
      </p:sp>
      <p:sp>
        <p:nvSpPr>
          <p:cNvPr id="21" name="淘宝网chenying0907出品 20"/>
          <p:cNvSpPr/>
          <p:nvPr/>
        </p:nvSpPr>
        <p:spPr>
          <a:xfrm>
            <a:off x="7935476" y="3551168"/>
            <a:ext cx="1723549" cy="400110"/>
          </a:xfrm>
          <a:prstGeom prst="rect">
            <a:avLst/>
          </a:prstGeom>
        </p:spPr>
        <p:txBody>
          <a:bodyPr wrap="none">
            <a:spAutoFit/>
          </a:bodyPr>
          <a:lstStyle/>
          <a:p>
            <a:r>
              <a:rPr lang="zh-CN" altLang="en-US" sz="2000" b="1" dirty="0" smtClean="0">
                <a:solidFill>
                  <a:srgbClr val="1D8B69"/>
                </a:solidFill>
                <a:latin typeface="微软雅黑"/>
                <a:ea typeface="微软雅黑"/>
              </a:rPr>
              <a:t>输入您的标题</a:t>
            </a:r>
            <a:endParaRPr lang="zh-CN" altLang="en-US" sz="2000" b="1" dirty="0">
              <a:solidFill>
                <a:srgbClr val="1D8B69"/>
              </a:solidFill>
              <a:latin typeface="微软雅黑"/>
              <a:ea typeface="微软雅黑"/>
            </a:endParaRPr>
          </a:p>
        </p:txBody>
      </p:sp>
      <p:pic>
        <p:nvPicPr>
          <p:cNvPr id="31" name="淘宝网chenying0907出品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淘宝网chenying0907出品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淘宝网chenying0907出品 32"/>
          <p:cNvSpPr/>
          <p:nvPr/>
        </p:nvSpPr>
        <p:spPr>
          <a:xfrm>
            <a:off x="7903205" y="2147674"/>
            <a:ext cx="3054035" cy="1477328"/>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淘宝网chenying0907出品 18"/>
          <p:cNvGrpSpPr/>
          <p:nvPr/>
        </p:nvGrpSpPr>
        <p:grpSpPr>
          <a:xfrm>
            <a:off x="5912548" y="1839872"/>
            <a:ext cx="615604" cy="4166539"/>
            <a:chOff x="5912548" y="1839872"/>
            <a:chExt cx="615604" cy="4166539"/>
          </a:xfrm>
        </p:grpSpPr>
        <p:sp>
          <p:nvSpPr>
            <p:cNvPr id="22" name="淘宝网chenying0907出品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淘宝网chenying0907出品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淘宝网chenying0907出品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淘宝网chenying0907出品 1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淘宝网chenying0907出品 1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78807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0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25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0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906</TotalTime>
  <Words>2770</Words>
  <Application>Microsoft Office PowerPoint</Application>
  <PresentationFormat>自定义</PresentationFormat>
  <Paragraphs>364</Paragraphs>
  <Slides>37</Slides>
  <Notes>37</Notes>
  <HiddenSlides>0</HiddenSlides>
  <MMClips>1</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37</vt:i4>
      </vt:variant>
    </vt:vector>
  </HeadingPairs>
  <TitlesOfParts>
    <vt:vector size="52" baseType="lpstr">
      <vt:lpstr>Arial</vt:lpstr>
      <vt:lpstr>宋体</vt:lpstr>
      <vt:lpstr>Agency FB</vt:lpstr>
      <vt:lpstr>华文琥珀</vt:lpstr>
      <vt:lpstr>微软雅黑</vt:lpstr>
      <vt:lpstr>方正粗倩简体</vt:lpstr>
      <vt:lpstr>Arial Unicode MS</vt:lpstr>
      <vt:lpstr>方正细倩简体</vt:lpstr>
      <vt:lpstr>方正中倩简体</vt:lpstr>
      <vt:lpstr>Verdana</vt:lpstr>
      <vt:lpstr>Calibri</vt:lpstr>
      <vt:lpstr>Calibri Light</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keywords>CHENYING0907</cp:keywords>
  <cp:lastModifiedBy>ThinK For H</cp:lastModifiedBy>
  <cp:revision>209</cp:revision>
  <dcterms:created xsi:type="dcterms:W3CDTF">2016-03-17T02:20:58Z</dcterms:created>
  <dcterms:modified xsi:type="dcterms:W3CDTF">2018-03-20T14:50:36Z</dcterms:modified>
  <cp:category>CHENYING0907</cp:category>
</cp:coreProperties>
</file>