
<file path=[Content_Types].xml><?xml version="1.0" encoding="utf-8"?>
<Types xmlns="http://schemas.openxmlformats.org/package/2006/content-types">
  <Override PartName="/ppt/slideLayouts/slideLayout39.xml" ContentType="application/vnd.openxmlformats-officedocument.presentationml.slideLayout+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6" r:id="rId20"/>
    <p:sldId id="277" r:id="rId21"/>
    <p:sldId id="278" r:id="rId22"/>
    <p:sldId id="279" r:id="rId23"/>
    <p:sldId id="280" r:id="rId24"/>
    <p:sldId id="282"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71D2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0" d="100"/>
          <a:sy n="70" d="100"/>
        </p:scale>
        <p:origin x="-744" y="-9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FB8210-9348-4471-B997-6B786EDCAF32}" type="datetimeFigureOut">
              <a:rPr lang="zh-CN" altLang="en-US" smtClean="0"/>
              <a:pPr/>
              <a:t>2018/4/11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8D4554-3933-441A-A21E-3F3758295A53}" type="slidenum">
              <a:rPr lang="zh-CN" altLang="en-US" smtClean="0"/>
              <a:pPr/>
              <a:t>‹#›</a:t>
            </a:fld>
            <a:endParaRPr lang="zh-CN" altLang="en-US"/>
          </a:p>
        </p:txBody>
      </p:sp>
    </p:spTree>
    <p:extLst>
      <p:ext uri="{BB962C8B-B14F-4D97-AF65-F5344CB8AC3E}">
        <p14:creationId xmlns:p14="http://schemas.microsoft.com/office/powerpoint/2010/main" xmlns="" val="1205063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1</a:t>
            </a:fld>
            <a:endParaRPr lang="zh-CN" altLang="en-US"/>
          </a:p>
        </p:txBody>
      </p:sp>
    </p:spTree>
    <p:extLst>
      <p:ext uri="{BB962C8B-B14F-4D97-AF65-F5344CB8AC3E}">
        <p14:creationId xmlns:p14="http://schemas.microsoft.com/office/powerpoint/2010/main" xmlns="" val="1542870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48FF31-A6D1-4E65-A7A5-8D97D798EB31}" type="slidenum">
              <a:rPr lang="zh-CN" altLang="en-US" smtClean="0"/>
              <a:pPr/>
              <a:t>10</a:t>
            </a:fld>
            <a:endParaRPr lang="zh-CN" altLang="en-US"/>
          </a:p>
        </p:txBody>
      </p:sp>
    </p:spTree>
    <p:extLst>
      <p:ext uri="{BB962C8B-B14F-4D97-AF65-F5344CB8AC3E}">
        <p14:creationId xmlns:p14="http://schemas.microsoft.com/office/powerpoint/2010/main" xmlns="" val="251095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851338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12</a:t>
            </a:fld>
            <a:endParaRPr lang="zh-CN" altLang="en-US"/>
          </a:p>
        </p:txBody>
      </p:sp>
    </p:spTree>
    <p:extLst>
      <p:ext uri="{BB962C8B-B14F-4D97-AF65-F5344CB8AC3E}">
        <p14:creationId xmlns:p14="http://schemas.microsoft.com/office/powerpoint/2010/main" xmlns="" val="16293701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48FF31-A6D1-4E65-A7A5-8D97D798EB31}" type="slidenum">
              <a:rPr lang="zh-CN" altLang="en-US" smtClean="0"/>
              <a:pPr/>
              <a:t>13</a:t>
            </a:fld>
            <a:endParaRPr lang="zh-CN" altLang="en-US"/>
          </a:p>
        </p:txBody>
      </p:sp>
    </p:spTree>
    <p:extLst>
      <p:ext uri="{BB962C8B-B14F-4D97-AF65-F5344CB8AC3E}">
        <p14:creationId xmlns:p14="http://schemas.microsoft.com/office/powerpoint/2010/main" xmlns="" val="3740299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14</a:t>
            </a:fld>
            <a:endParaRPr lang="zh-CN" altLang="en-US"/>
          </a:p>
        </p:txBody>
      </p:sp>
    </p:spTree>
    <p:extLst>
      <p:ext uri="{BB962C8B-B14F-4D97-AF65-F5344CB8AC3E}">
        <p14:creationId xmlns:p14="http://schemas.microsoft.com/office/powerpoint/2010/main" xmlns="" val="4089655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15</a:t>
            </a:fld>
            <a:endParaRPr lang="zh-CN" altLang="en-US"/>
          </a:p>
        </p:txBody>
      </p:sp>
    </p:spTree>
    <p:extLst>
      <p:ext uri="{BB962C8B-B14F-4D97-AF65-F5344CB8AC3E}">
        <p14:creationId xmlns:p14="http://schemas.microsoft.com/office/powerpoint/2010/main" xmlns="" val="38330827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16</a:t>
            </a:fld>
            <a:endParaRPr lang="zh-CN" altLang="en-US"/>
          </a:p>
        </p:txBody>
      </p:sp>
    </p:spTree>
    <p:extLst>
      <p:ext uri="{BB962C8B-B14F-4D97-AF65-F5344CB8AC3E}">
        <p14:creationId xmlns:p14="http://schemas.microsoft.com/office/powerpoint/2010/main" xmlns="" val="3009836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17</a:t>
            </a:fld>
            <a:endParaRPr lang="zh-CN" altLang="en-US"/>
          </a:p>
        </p:txBody>
      </p:sp>
    </p:spTree>
    <p:extLst>
      <p:ext uri="{BB962C8B-B14F-4D97-AF65-F5344CB8AC3E}">
        <p14:creationId xmlns:p14="http://schemas.microsoft.com/office/powerpoint/2010/main" xmlns="" val="795699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18</a:t>
            </a:fld>
            <a:endParaRPr lang="zh-CN" altLang="en-US"/>
          </a:p>
        </p:txBody>
      </p:sp>
    </p:spTree>
    <p:extLst>
      <p:ext uri="{BB962C8B-B14F-4D97-AF65-F5344CB8AC3E}">
        <p14:creationId xmlns:p14="http://schemas.microsoft.com/office/powerpoint/2010/main" xmlns="" val="19526841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19</a:t>
            </a:fld>
            <a:endParaRPr lang="zh-CN" altLang="en-US"/>
          </a:p>
        </p:txBody>
      </p:sp>
    </p:spTree>
    <p:extLst>
      <p:ext uri="{BB962C8B-B14F-4D97-AF65-F5344CB8AC3E}">
        <p14:creationId xmlns:p14="http://schemas.microsoft.com/office/powerpoint/2010/main" xmlns="" val="1665807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2</a:t>
            </a:fld>
            <a:endParaRPr lang="zh-CN" altLang="en-US"/>
          </a:p>
        </p:txBody>
      </p:sp>
    </p:spTree>
    <p:extLst>
      <p:ext uri="{BB962C8B-B14F-4D97-AF65-F5344CB8AC3E}">
        <p14:creationId xmlns:p14="http://schemas.microsoft.com/office/powerpoint/2010/main" xmlns="" val="1985732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20</a:t>
            </a:fld>
            <a:endParaRPr lang="zh-CN" altLang="en-US"/>
          </a:p>
        </p:txBody>
      </p:sp>
    </p:spTree>
    <p:extLst>
      <p:ext uri="{BB962C8B-B14F-4D97-AF65-F5344CB8AC3E}">
        <p14:creationId xmlns:p14="http://schemas.microsoft.com/office/powerpoint/2010/main" xmlns="" val="29421226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21</a:t>
            </a:fld>
            <a:endParaRPr lang="zh-CN" altLang="en-US"/>
          </a:p>
        </p:txBody>
      </p:sp>
    </p:spTree>
    <p:extLst>
      <p:ext uri="{BB962C8B-B14F-4D97-AF65-F5344CB8AC3E}">
        <p14:creationId xmlns:p14="http://schemas.microsoft.com/office/powerpoint/2010/main" xmlns="" val="20046271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22</a:t>
            </a:fld>
            <a:endParaRPr lang="zh-CN" altLang="en-US"/>
          </a:p>
        </p:txBody>
      </p:sp>
    </p:spTree>
    <p:extLst>
      <p:ext uri="{BB962C8B-B14F-4D97-AF65-F5344CB8AC3E}">
        <p14:creationId xmlns:p14="http://schemas.microsoft.com/office/powerpoint/2010/main" xmlns="" val="23290470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23</a:t>
            </a:fld>
            <a:endParaRPr lang="zh-CN" altLang="en-US"/>
          </a:p>
        </p:txBody>
      </p:sp>
    </p:spTree>
    <p:extLst>
      <p:ext uri="{BB962C8B-B14F-4D97-AF65-F5344CB8AC3E}">
        <p14:creationId xmlns:p14="http://schemas.microsoft.com/office/powerpoint/2010/main" xmlns="" val="19269122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24</a:t>
            </a:fld>
            <a:endParaRPr lang="zh-CN" altLang="en-US"/>
          </a:p>
        </p:txBody>
      </p:sp>
    </p:spTree>
    <p:extLst>
      <p:ext uri="{BB962C8B-B14F-4D97-AF65-F5344CB8AC3E}">
        <p14:creationId xmlns:p14="http://schemas.microsoft.com/office/powerpoint/2010/main" xmlns="" val="3676009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3</a:t>
            </a:fld>
            <a:endParaRPr lang="zh-CN" altLang="en-US"/>
          </a:p>
        </p:txBody>
      </p:sp>
    </p:spTree>
    <p:extLst>
      <p:ext uri="{BB962C8B-B14F-4D97-AF65-F5344CB8AC3E}">
        <p14:creationId xmlns:p14="http://schemas.microsoft.com/office/powerpoint/2010/main" xmlns="" val="2223716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4</a:t>
            </a:fld>
            <a:endParaRPr lang="zh-CN" altLang="en-US"/>
          </a:p>
        </p:txBody>
      </p:sp>
    </p:spTree>
    <p:extLst>
      <p:ext uri="{BB962C8B-B14F-4D97-AF65-F5344CB8AC3E}">
        <p14:creationId xmlns:p14="http://schemas.microsoft.com/office/powerpoint/2010/main" xmlns="" val="20681399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639201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2869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769614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805180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C05C35-80D8-4ADA-8743-957172EB8426}" type="slidenum">
              <a:rPr lang="zh-CN" altLang="en-US" smtClean="0"/>
              <a:pPr/>
              <a:t>9</a:t>
            </a:fld>
            <a:endParaRPr lang="zh-CN" altLang="en-US"/>
          </a:p>
        </p:txBody>
      </p:sp>
    </p:spTree>
    <p:extLst>
      <p:ext uri="{BB962C8B-B14F-4D97-AF65-F5344CB8AC3E}">
        <p14:creationId xmlns:p14="http://schemas.microsoft.com/office/powerpoint/2010/main" xmlns="" val="680614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4.png"/><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E1272A2-C67A-4535-B7DE-6D614870713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365C45F4-60F0-412F-81A8-930724342A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7BBB664E-E5CF-43FD-BD88-A864D695B75F}"/>
              </a:ext>
            </a:extLst>
          </p:cNvPr>
          <p:cNvSpPr>
            <a:spLocks noGrp="1"/>
          </p:cNvSpPr>
          <p:nvPr>
            <p:ph type="dt" sz="half" idx="10"/>
          </p:nvPr>
        </p:nvSpPr>
        <p:spPr/>
        <p:txBody>
          <a:bodyPr/>
          <a:lstStyle/>
          <a:p>
            <a:fld id="{94660264-7F3E-48E8-882C-E25615689CA3}" type="datetimeFigureOut">
              <a:rPr lang="zh-CN" altLang="en-US" smtClean="0"/>
              <a:pPr/>
              <a:t>2018/4/11</a:t>
            </a:fld>
            <a:endParaRPr lang="zh-CN" altLang="en-US"/>
          </a:p>
        </p:txBody>
      </p:sp>
      <p:sp>
        <p:nvSpPr>
          <p:cNvPr id="5" name="页脚占位符 4">
            <a:extLst>
              <a:ext uri="{FF2B5EF4-FFF2-40B4-BE49-F238E27FC236}">
                <a16:creationId xmlns:a16="http://schemas.microsoft.com/office/drawing/2014/main" xmlns="" id="{DB96036B-7182-48A4-B7D5-6FFD6074A4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B29846B-5A57-4111-954E-EE6DC0148D1A}"/>
              </a:ext>
            </a:extLst>
          </p:cNvPr>
          <p:cNvSpPr>
            <a:spLocks noGrp="1"/>
          </p:cNvSpPr>
          <p:nvPr>
            <p:ph type="sldNum" sz="quarter" idx="12"/>
          </p:nvPr>
        </p:nvSpPr>
        <p:spPr/>
        <p:txBody>
          <a:bodyPr/>
          <a:lstStyle/>
          <a:p>
            <a:fld id="{EE280FFC-EA1A-41EC-B8B1-C8131574D66D}" type="slidenum">
              <a:rPr lang="zh-CN" altLang="en-US" smtClean="0"/>
              <a:pPr/>
              <a:t>‹#›</a:t>
            </a:fld>
            <a:endParaRPr lang="zh-CN" altLang="en-US"/>
          </a:p>
        </p:txBody>
      </p:sp>
    </p:spTree>
    <p:extLst>
      <p:ext uri="{BB962C8B-B14F-4D97-AF65-F5344CB8AC3E}">
        <p14:creationId xmlns:p14="http://schemas.microsoft.com/office/powerpoint/2010/main" xmlns="" val="2883280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F46FC21-0B77-4E49-8FB6-09D900B6886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739D4CE-B967-42C1-A51E-4208788768A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F414AB0-A2F9-4624-982E-C037A252D079}"/>
              </a:ext>
            </a:extLst>
          </p:cNvPr>
          <p:cNvSpPr>
            <a:spLocks noGrp="1"/>
          </p:cNvSpPr>
          <p:nvPr>
            <p:ph type="dt" sz="half" idx="10"/>
          </p:nvPr>
        </p:nvSpPr>
        <p:spPr/>
        <p:txBody>
          <a:bodyPr/>
          <a:lstStyle/>
          <a:p>
            <a:fld id="{94660264-7F3E-48E8-882C-E25615689CA3}" type="datetimeFigureOut">
              <a:rPr lang="zh-CN" altLang="en-US" smtClean="0"/>
              <a:pPr/>
              <a:t>2018/4/11</a:t>
            </a:fld>
            <a:endParaRPr lang="zh-CN" altLang="en-US"/>
          </a:p>
        </p:txBody>
      </p:sp>
      <p:sp>
        <p:nvSpPr>
          <p:cNvPr id="5" name="页脚占位符 4">
            <a:extLst>
              <a:ext uri="{FF2B5EF4-FFF2-40B4-BE49-F238E27FC236}">
                <a16:creationId xmlns:a16="http://schemas.microsoft.com/office/drawing/2014/main" xmlns="" id="{4CA9588C-E170-4C01-9206-AF23BE308C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D5E22AA-CBE3-4030-8167-4691FACD0DC7}"/>
              </a:ext>
            </a:extLst>
          </p:cNvPr>
          <p:cNvSpPr>
            <a:spLocks noGrp="1"/>
          </p:cNvSpPr>
          <p:nvPr>
            <p:ph type="sldNum" sz="quarter" idx="12"/>
          </p:nvPr>
        </p:nvSpPr>
        <p:spPr/>
        <p:txBody>
          <a:bodyPr/>
          <a:lstStyle/>
          <a:p>
            <a:fld id="{EE280FFC-EA1A-41EC-B8B1-C8131574D66D}" type="slidenum">
              <a:rPr lang="zh-CN" altLang="en-US" smtClean="0"/>
              <a:pPr/>
              <a:t>‹#›</a:t>
            </a:fld>
            <a:endParaRPr lang="zh-CN" altLang="en-US"/>
          </a:p>
        </p:txBody>
      </p:sp>
    </p:spTree>
    <p:extLst>
      <p:ext uri="{BB962C8B-B14F-4D97-AF65-F5344CB8AC3E}">
        <p14:creationId xmlns:p14="http://schemas.microsoft.com/office/powerpoint/2010/main" xmlns="" val="993022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9D2F72D-BBC7-49ED-92CF-EE200456A76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36FF8828-BEEB-47A9-B9AA-C7B3729817A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6445F3C-C1A1-4161-AA60-83FCC450AA91}"/>
              </a:ext>
            </a:extLst>
          </p:cNvPr>
          <p:cNvSpPr>
            <a:spLocks noGrp="1"/>
          </p:cNvSpPr>
          <p:nvPr>
            <p:ph type="dt" sz="half" idx="10"/>
          </p:nvPr>
        </p:nvSpPr>
        <p:spPr/>
        <p:txBody>
          <a:bodyPr/>
          <a:lstStyle/>
          <a:p>
            <a:fld id="{94660264-7F3E-48E8-882C-E25615689CA3}" type="datetimeFigureOut">
              <a:rPr lang="zh-CN" altLang="en-US" smtClean="0"/>
              <a:pPr/>
              <a:t>2018/4/11</a:t>
            </a:fld>
            <a:endParaRPr lang="zh-CN" altLang="en-US"/>
          </a:p>
        </p:txBody>
      </p:sp>
      <p:sp>
        <p:nvSpPr>
          <p:cNvPr id="5" name="页脚占位符 4">
            <a:extLst>
              <a:ext uri="{FF2B5EF4-FFF2-40B4-BE49-F238E27FC236}">
                <a16:creationId xmlns:a16="http://schemas.microsoft.com/office/drawing/2014/main" xmlns="" id="{168F00D8-CB52-49BD-9120-C3B83C697A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679820A-BFF2-4FD3-959A-C3F326E6999B}"/>
              </a:ext>
            </a:extLst>
          </p:cNvPr>
          <p:cNvSpPr>
            <a:spLocks noGrp="1"/>
          </p:cNvSpPr>
          <p:nvPr>
            <p:ph type="sldNum" sz="quarter" idx="12"/>
          </p:nvPr>
        </p:nvSpPr>
        <p:spPr/>
        <p:txBody>
          <a:bodyPr/>
          <a:lstStyle/>
          <a:p>
            <a:fld id="{EE280FFC-EA1A-41EC-B8B1-C8131574D66D}" type="slidenum">
              <a:rPr lang="zh-CN" altLang="en-US" smtClean="0"/>
              <a:pPr/>
              <a:t>‹#›</a:t>
            </a:fld>
            <a:endParaRPr lang="zh-CN" altLang="en-US"/>
          </a:p>
        </p:txBody>
      </p:sp>
    </p:spTree>
    <p:extLst>
      <p:ext uri="{BB962C8B-B14F-4D97-AF65-F5344CB8AC3E}">
        <p14:creationId xmlns:p14="http://schemas.microsoft.com/office/powerpoint/2010/main" xmlns="" val="7538951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808772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6_比较">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1" y="11088"/>
            <a:ext cx="12192000" cy="880184"/>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39202"/>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914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xmlns="">
                  <a14:imgLayer r:embed="rId4">
                    <a14:imgEffect>
                      <a14:brightnessContrast bright="100000" contrast="24000"/>
                    </a14:imgEffect>
                  </a14:imgLayer>
                </a14:imgProps>
              </a:ext>
              <a:ext uri="{28A0092B-C50C-407E-A947-70E740481C1C}">
                <a14:useLocalDpi xmlns:a14="http://schemas.microsoft.com/office/drawing/2010/main" xmlns="" val="0"/>
              </a:ext>
            </a:extLst>
          </a:blip>
          <a:srcRect/>
          <a:stretch>
            <a:fillRect/>
          </a:stretch>
        </p:blipFill>
        <p:spPr bwMode="auto">
          <a:xfrm>
            <a:off x="10046148" y="-7876"/>
            <a:ext cx="2145852" cy="899148"/>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2"/>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tretch>
            <a:fillRect/>
          </a:stretch>
        </p:blipFill>
        <p:spPr bwMode="auto">
          <a:xfrm>
            <a:off x="191344" y="86669"/>
            <a:ext cx="1226921" cy="72902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621141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ig image with description">
    <p:spTree>
      <p:nvGrpSpPr>
        <p:cNvPr id="1" name=""/>
        <p:cNvGrpSpPr/>
        <p:nvPr/>
      </p:nvGrpSpPr>
      <p:grpSpPr>
        <a:xfrm>
          <a:off x="0" y="0"/>
          <a:ext cx="0" cy="0"/>
          <a:chOff x="0" y="0"/>
          <a:chExt cx="0" cy="0"/>
        </a:xfrm>
      </p:grpSpPr>
      <p:sp>
        <p:nvSpPr>
          <p:cNvPr id="4" name="Picture Placeholder 2"/>
          <p:cNvSpPr>
            <a:spLocks noGrp="1"/>
          </p:cNvSpPr>
          <p:nvPr>
            <p:ph type="pic" sz="quarter" idx="17"/>
          </p:nvPr>
        </p:nvSpPr>
        <p:spPr>
          <a:xfrm>
            <a:off x="0" y="1533748"/>
            <a:ext cx="12192000" cy="3708812"/>
          </a:xfrm>
          <a:prstGeom prst="rect">
            <a:avLst/>
          </a:pr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3" y="5539546"/>
            <a:ext cx="10691989"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grpSp>
        <p:nvGrpSpPr>
          <p:cNvPr id="3" name="Group 2"/>
          <p:cNvGrpSpPr/>
          <p:nvPr userDrawn="1"/>
        </p:nvGrpSpPr>
        <p:grpSpPr>
          <a:xfrm>
            <a:off x="101309" y="385540"/>
            <a:ext cx="383999" cy="342172"/>
            <a:chOff x="5270500" y="1460500"/>
            <a:chExt cx="1701800" cy="2705100"/>
          </a:xfrm>
        </p:grpSpPr>
        <p:sp>
          <p:nvSpPr>
            <p:cNvPr id="11" name="Rounded Rectangle 1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2" name="Rounded Rectangle 1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Rounded Rectangle 1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4" name="Text Placeholder 7"/>
          <p:cNvSpPr>
            <a:spLocks noGrp="1"/>
          </p:cNvSpPr>
          <p:nvPr>
            <p:ph type="body" sz="quarter" idx="10" hasCustomPrompt="1"/>
          </p:nvPr>
        </p:nvSpPr>
        <p:spPr>
          <a:xfrm>
            <a:off x="591966" y="324582"/>
            <a:ext cx="10691988"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15" name="Text Placeholder 7"/>
          <p:cNvSpPr>
            <a:spLocks noGrp="1"/>
          </p:cNvSpPr>
          <p:nvPr>
            <p:ph type="body" sz="quarter" idx="11" hasCustomPrompt="1"/>
          </p:nvPr>
        </p:nvSpPr>
        <p:spPr>
          <a:xfrm>
            <a:off x="591966" y="827103"/>
            <a:ext cx="106919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p14="http://schemas.microsoft.com/office/powerpoint/2010/main" xmlns="" val="186908449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8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par>
                                <p:cTn id="14" presetID="42" presetClass="entr" presetSubtype="0" fill="hold" grpId="0" nodeType="withEffect">
                                  <p:stCondLst>
                                    <p:cond delay="20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400"/>
                                        <p:tgtEl>
                                          <p:spTgt spid="14">
                                            <p:txEl>
                                              <p:pRg st="0" end="0"/>
                                            </p:txEl>
                                          </p:spTgt>
                                        </p:tgtEl>
                                      </p:cBhvr>
                                    </p:animEffect>
                                    <p:anim calcmode="lin" valueType="num">
                                      <p:cBhvr>
                                        <p:cTn id="1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500"/>
                                        <p:tgtEl>
                                          <p:spTgt spid="15">
                                            <p:txEl>
                                              <p:pRg st="0" end="0"/>
                                            </p:txEl>
                                          </p:spTgt>
                                        </p:tgtEl>
                                      </p:cBhvr>
                                    </p:animEffect>
                                    <p:anim calcmode="lin" valueType="num">
                                      <p:cBhvr>
                                        <p:cTn id="2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de image with color bar">
    <p:spTree>
      <p:nvGrpSpPr>
        <p:cNvPr id="1" name=""/>
        <p:cNvGrpSpPr/>
        <p:nvPr/>
      </p:nvGrpSpPr>
      <p:grpSpPr>
        <a:xfrm>
          <a:off x="0" y="0"/>
          <a:ext cx="0" cy="0"/>
          <a:chOff x="0" y="0"/>
          <a:chExt cx="0" cy="0"/>
        </a:xfrm>
      </p:grpSpPr>
      <p:sp>
        <p:nvSpPr>
          <p:cNvPr id="2" name="Rectangle 1"/>
          <p:cNvSpPr/>
          <p:nvPr userDrawn="1"/>
        </p:nvSpPr>
        <p:spPr>
          <a:xfrm>
            <a:off x="6050847" y="1533748"/>
            <a:ext cx="6141156" cy="370881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Picture Placeholder 2"/>
          <p:cNvSpPr>
            <a:spLocks noGrp="1"/>
          </p:cNvSpPr>
          <p:nvPr>
            <p:ph type="pic" sz="quarter" idx="17"/>
          </p:nvPr>
        </p:nvSpPr>
        <p:spPr>
          <a:xfrm>
            <a:off x="2" y="1533748"/>
            <a:ext cx="6321777" cy="3708812"/>
          </a:xfrm>
          <a:custGeom>
            <a:avLst/>
            <a:gdLst/>
            <a:ahLst/>
            <a:cxnLst/>
            <a:rect l="l" t="t" r="r" b="b"/>
            <a:pathLst>
              <a:path w="4741333" h="3090677">
                <a:moveTo>
                  <a:pt x="681038" y="182378"/>
                </a:moveTo>
                <a:cubicBezTo>
                  <a:pt x="554786" y="182378"/>
                  <a:pt x="452438" y="284726"/>
                  <a:pt x="452438" y="410978"/>
                </a:cubicBezTo>
                <a:lnTo>
                  <a:pt x="452438" y="2658878"/>
                </a:lnTo>
                <a:cubicBezTo>
                  <a:pt x="452438" y="2785130"/>
                  <a:pt x="554786" y="2887478"/>
                  <a:pt x="681038" y="2887478"/>
                </a:cubicBezTo>
                <a:cubicBezTo>
                  <a:pt x="807290" y="2887478"/>
                  <a:pt x="909638" y="2785130"/>
                  <a:pt x="909638" y="2658878"/>
                </a:cubicBezTo>
                <a:lnTo>
                  <a:pt x="909638" y="410978"/>
                </a:lnTo>
                <a:cubicBezTo>
                  <a:pt x="909638" y="284726"/>
                  <a:pt x="807290" y="182378"/>
                  <a:pt x="681038" y="182378"/>
                </a:cubicBezTo>
                <a:close/>
                <a:moveTo>
                  <a:pt x="0" y="0"/>
                </a:moveTo>
                <a:lnTo>
                  <a:pt x="4538133" y="0"/>
                </a:lnTo>
                <a:lnTo>
                  <a:pt x="4538133" y="1312678"/>
                </a:lnTo>
                <a:lnTo>
                  <a:pt x="4741333" y="1515878"/>
                </a:lnTo>
                <a:lnTo>
                  <a:pt x="4538133" y="1719078"/>
                </a:lnTo>
                <a:lnTo>
                  <a:pt x="4538133" y="3090677"/>
                </a:lnTo>
                <a:lnTo>
                  <a:pt x="0" y="3090677"/>
                </a:ln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5" y="553954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10" name="Text Placeholder 7"/>
          <p:cNvSpPr>
            <a:spLocks noGrp="1"/>
          </p:cNvSpPr>
          <p:nvPr>
            <p:ph type="body" sz="quarter" idx="18" hasCustomPrompt="1"/>
          </p:nvPr>
        </p:nvSpPr>
        <p:spPr>
          <a:xfrm>
            <a:off x="6672438" y="2259912"/>
            <a:ext cx="4893029"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11" name="Text Placeholder 7"/>
          <p:cNvSpPr>
            <a:spLocks noGrp="1"/>
          </p:cNvSpPr>
          <p:nvPr>
            <p:ph type="body" sz="quarter" idx="19" hasCustomPrompt="1"/>
          </p:nvPr>
        </p:nvSpPr>
        <p:spPr>
          <a:xfrm>
            <a:off x="6672438" y="2762434"/>
            <a:ext cx="489302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2" name="Text Placeholder 2"/>
          <p:cNvSpPr>
            <a:spLocks noGrp="1"/>
          </p:cNvSpPr>
          <p:nvPr>
            <p:ph type="body" sz="quarter" idx="20" hasCustomPrompt="1"/>
          </p:nvPr>
        </p:nvSpPr>
        <p:spPr>
          <a:xfrm>
            <a:off x="6672438" y="3121469"/>
            <a:ext cx="4893029" cy="1572456"/>
          </a:xfrm>
          <a:prstGeom prst="rect">
            <a:avLst/>
          </a:prstGeom>
        </p:spPr>
        <p:txBody>
          <a:bodyPr vert="horz" lIns="0" tIns="0" rIns="0" bIns="0"/>
          <a:lstStyle>
            <a:lvl1pPr marL="0" indent="0" algn="just">
              <a:lnSpc>
                <a:spcPct val="130000"/>
              </a:lnSpc>
              <a:buNone/>
              <a:defRPr sz="1080">
                <a:solidFill>
                  <a:schemeClr val="bg1">
                    <a:lumMod val="95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grpSp>
        <p:nvGrpSpPr>
          <p:cNvPr id="13" name="Group 12"/>
          <p:cNvGrpSpPr/>
          <p:nvPr userDrawn="1"/>
        </p:nvGrpSpPr>
        <p:grpSpPr>
          <a:xfrm>
            <a:off x="101309" y="385540"/>
            <a:ext cx="383999" cy="342172"/>
            <a:chOff x="5270500" y="1460500"/>
            <a:chExt cx="1701800" cy="2705100"/>
          </a:xfrm>
        </p:grpSpPr>
        <p:sp>
          <p:nvSpPr>
            <p:cNvPr id="14" name="Rounded Rectangle 1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6" name="Rounded Rectangle 1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6922756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nodePh="1">
                                  <p:stCondLst>
                                    <p:cond delay="800"/>
                                  </p:stCondLst>
                                  <p:endCondLst>
                                    <p:cond evt="begin" delay="0">
                                      <p:tn val="18"/>
                                    </p:cond>
                                  </p:end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42" presetClass="entr" presetSubtype="0" fill="hold" grpId="0" nodeType="withEffect">
                                  <p:stCondLst>
                                    <p:cond delay="20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400"/>
                                        <p:tgtEl>
                                          <p:spTgt spid="10">
                                            <p:txEl>
                                              <p:pRg st="0" end="0"/>
                                            </p:txEl>
                                          </p:spTgt>
                                        </p:tgtEl>
                                      </p:cBhvr>
                                    </p:animEffect>
                                    <p:anim calcmode="lin" valueType="num">
                                      <p:cBhvr>
                                        <p:cTn id="28"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9" dur="400" fill="hold"/>
                                        <p:tgtEl>
                                          <p:spTgt spid="10">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500"/>
                                        <p:tgtEl>
                                          <p:spTgt spid="11">
                                            <p:txEl>
                                              <p:pRg st="0" end="0"/>
                                            </p:txEl>
                                          </p:spTgt>
                                        </p:tgtEl>
                                      </p:cBhvr>
                                    </p:animEffect>
                                    <p:anim calcmode="lin" valueType="num">
                                      <p:cBhvr>
                                        <p:cTn id="3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rvices slide 1">
    <p:spTree>
      <p:nvGrpSpPr>
        <p:cNvPr id="1" name=""/>
        <p:cNvGrpSpPr/>
        <p:nvPr/>
      </p:nvGrpSpPr>
      <p:grpSpPr>
        <a:xfrm>
          <a:off x="0" y="0"/>
          <a:ext cx="0" cy="0"/>
          <a:chOff x="0" y="0"/>
          <a:chExt cx="0" cy="0"/>
        </a:xfrm>
      </p:grpSpPr>
      <p:sp>
        <p:nvSpPr>
          <p:cNvPr id="2" name="Rectangle 1"/>
          <p:cNvSpPr/>
          <p:nvPr userDrawn="1"/>
        </p:nvSpPr>
        <p:spPr>
          <a:xfrm>
            <a:off x="1" y="1965962"/>
            <a:ext cx="12192000" cy="2801723"/>
          </a:xfrm>
          <a:prstGeom prst="rect">
            <a:avLst/>
          </a:prstGeom>
          <a:solidFill>
            <a:schemeClr val="tx1">
              <a:lumMod val="95000"/>
              <a:lumOff val="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3" name="Text Placeholder 7"/>
          <p:cNvSpPr>
            <a:spLocks noGrp="1"/>
          </p:cNvSpPr>
          <p:nvPr>
            <p:ph type="body" sz="quarter" idx="39" hasCustomPrompt="1"/>
          </p:nvPr>
        </p:nvSpPr>
        <p:spPr>
          <a:xfrm>
            <a:off x="12093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2"/>
                </a:solidFill>
                <a:latin typeface="FontAwesome"/>
                <a:cs typeface="FontAwesome"/>
              </a:defRPr>
            </a:lvl1pPr>
          </a:lstStyle>
          <a:p>
            <a:pPr lvl="0"/>
            <a:r>
              <a:rPr lang="es-ES_tradnl" dirty="0" err="1" smtClean="0"/>
              <a:t>icon</a:t>
            </a:r>
            <a:endParaRPr lang="es-ES_tradnl" dirty="0" smtClean="0"/>
          </a:p>
        </p:txBody>
      </p:sp>
      <p:sp>
        <p:nvSpPr>
          <p:cNvPr id="14" name="Text Placeholder 7"/>
          <p:cNvSpPr>
            <a:spLocks noGrp="1"/>
          </p:cNvSpPr>
          <p:nvPr>
            <p:ph type="body" sz="quarter" idx="18" hasCustomPrompt="1"/>
          </p:nvPr>
        </p:nvSpPr>
        <p:spPr>
          <a:xfrm>
            <a:off x="5693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5" name="Text Placeholder 2"/>
          <p:cNvSpPr>
            <a:spLocks noGrp="1"/>
          </p:cNvSpPr>
          <p:nvPr>
            <p:ph type="body" sz="quarter" idx="40" hasCustomPrompt="1"/>
          </p:nvPr>
        </p:nvSpPr>
        <p:spPr>
          <a:xfrm>
            <a:off x="5524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6" name="Text Placeholder 7"/>
          <p:cNvSpPr>
            <a:spLocks noGrp="1"/>
          </p:cNvSpPr>
          <p:nvPr>
            <p:ph type="body" sz="quarter" idx="41" hasCustomPrompt="1"/>
          </p:nvPr>
        </p:nvSpPr>
        <p:spPr>
          <a:xfrm>
            <a:off x="40541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3"/>
                </a:solidFill>
                <a:latin typeface="FontAwesome"/>
                <a:cs typeface="FontAwesome"/>
              </a:defRPr>
            </a:lvl1pPr>
          </a:lstStyle>
          <a:p>
            <a:pPr lvl="0"/>
            <a:r>
              <a:rPr lang="es-ES_tradnl" dirty="0" err="1" smtClean="0"/>
              <a:t>icon</a:t>
            </a:r>
            <a:endParaRPr lang="es-ES_tradnl" dirty="0" smtClean="0"/>
          </a:p>
        </p:txBody>
      </p:sp>
      <p:sp>
        <p:nvSpPr>
          <p:cNvPr id="17" name="Text Placeholder 7"/>
          <p:cNvSpPr>
            <a:spLocks noGrp="1"/>
          </p:cNvSpPr>
          <p:nvPr>
            <p:ph type="body" sz="quarter" idx="42" hasCustomPrompt="1"/>
          </p:nvPr>
        </p:nvSpPr>
        <p:spPr>
          <a:xfrm>
            <a:off x="34141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8" name="Text Placeholder 2"/>
          <p:cNvSpPr>
            <a:spLocks noGrp="1"/>
          </p:cNvSpPr>
          <p:nvPr>
            <p:ph type="body" sz="quarter" idx="43" hasCustomPrompt="1"/>
          </p:nvPr>
        </p:nvSpPr>
        <p:spPr>
          <a:xfrm>
            <a:off x="33972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9" name="Text Placeholder 7"/>
          <p:cNvSpPr>
            <a:spLocks noGrp="1"/>
          </p:cNvSpPr>
          <p:nvPr>
            <p:ph type="body" sz="quarter" idx="44" hasCustomPrompt="1"/>
          </p:nvPr>
        </p:nvSpPr>
        <p:spPr>
          <a:xfrm>
            <a:off x="6932792"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4"/>
                </a:solidFill>
                <a:latin typeface="FontAwesome"/>
                <a:cs typeface="FontAwesome"/>
              </a:defRPr>
            </a:lvl1pPr>
          </a:lstStyle>
          <a:p>
            <a:pPr lvl="0"/>
            <a:r>
              <a:rPr lang="es-ES_tradnl" dirty="0" err="1" smtClean="0"/>
              <a:t>icon</a:t>
            </a:r>
            <a:endParaRPr lang="es-ES_tradnl" dirty="0" smtClean="0"/>
          </a:p>
        </p:txBody>
      </p:sp>
      <p:sp>
        <p:nvSpPr>
          <p:cNvPr id="20" name="Text Placeholder 7"/>
          <p:cNvSpPr>
            <a:spLocks noGrp="1"/>
          </p:cNvSpPr>
          <p:nvPr>
            <p:ph type="body" sz="quarter" idx="45" hasCustomPrompt="1"/>
          </p:nvPr>
        </p:nvSpPr>
        <p:spPr>
          <a:xfrm>
            <a:off x="6292853"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21" name="Text Placeholder 2"/>
          <p:cNvSpPr>
            <a:spLocks noGrp="1"/>
          </p:cNvSpPr>
          <p:nvPr>
            <p:ph type="body" sz="quarter" idx="46" hasCustomPrompt="1"/>
          </p:nvPr>
        </p:nvSpPr>
        <p:spPr>
          <a:xfrm>
            <a:off x="6275921"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22" name="Text Placeholder 7"/>
          <p:cNvSpPr>
            <a:spLocks noGrp="1"/>
          </p:cNvSpPr>
          <p:nvPr>
            <p:ph type="body" sz="quarter" idx="47" hasCustomPrompt="1"/>
          </p:nvPr>
        </p:nvSpPr>
        <p:spPr>
          <a:xfrm>
            <a:off x="9822044"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5"/>
                </a:solidFill>
                <a:latin typeface="FontAwesome"/>
                <a:cs typeface="FontAwesome"/>
              </a:defRPr>
            </a:lvl1pPr>
          </a:lstStyle>
          <a:p>
            <a:pPr lvl="0"/>
            <a:r>
              <a:rPr lang="es-ES_tradnl" dirty="0" err="1" smtClean="0"/>
              <a:t>icon</a:t>
            </a:r>
            <a:endParaRPr lang="es-ES_tradnl" dirty="0" smtClean="0"/>
          </a:p>
        </p:txBody>
      </p:sp>
      <p:sp>
        <p:nvSpPr>
          <p:cNvPr id="23" name="Text Placeholder 7"/>
          <p:cNvSpPr>
            <a:spLocks noGrp="1"/>
          </p:cNvSpPr>
          <p:nvPr>
            <p:ph type="body" sz="quarter" idx="48" hasCustomPrompt="1"/>
          </p:nvPr>
        </p:nvSpPr>
        <p:spPr>
          <a:xfrm>
            <a:off x="9182105"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24" name="Text Placeholder 2"/>
          <p:cNvSpPr>
            <a:spLocks noGrp="1"/>
          </p:cNvSpPr>
          <p:nvPr>
            <p:ph type="body" sz="quarter" idx="49" hasCustomPrompt="1"/>
          </p:nvPr>
        </p:nvSpPr>
        <p:spPr>
          <a:xfrm>
            <a:off x="9165173"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25" name="Text Placeholder 2"/>
          <p:cNvSpPr>
            <a:spLocks noGrp="1"/>
          </p:cNvSpPr>
          <p:nvPr>
            <p:ph type="body" sz="quarter" idx="16" hasCustomPrompt="1"/>
          </p:nvPr>
        </p:nvSpPr>
        <p:spPr>
          <a:xfrm>
            <a:off x="591965" y="535666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grpSp>
        <p:nvGrpSpPr>
          <p:cNvPr id="26" name="Group 25"/>
          <p:cNvGrpSpPr/>
          <p:nvPr userDrawn="1"/>
        </p:nvGrpSpPr>
        <p:grpSpPr>
          <a:xfrm>
            <a:off x="101309" y="385540"/>
            <a:ext cx="383999" cy="342172"/>
            <a:chOff x="5270500" y="1460500"/>
            <a:chExt cx="1701800" cy="2705100"/>
          </a:xfrm>
        </p:grpSpPr>
        <p:sp>
          <p:nvSpPr>
            <p:cNvPr id="27" name="Rounded Rectangle 2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8" name="Rounded Rectangle 2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9" name="Rounded Rectangle 2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 name="Rounded Rectangle 2"/>
          <p:cNvSpPr/>
          <p:nvPr userDrawn="1"/>
        </p:nvSpPr>
        <p:spPr>
          <a:xfrm>
            <a:off x="3099152"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0" name="Rounded Rectangle 29"/>
          <p:cNvSpPr/>
          <p:nvPr userDrawn="1"/>
        </p:nvSpPr>
        <p:spPr>
          <a:xfrm>
            <a:off x="5977819"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1" name="Rounded Rectangle 30"/>
          <p:cNvSpPr/>
          <p:nvPr userDrawn="1"/>
        </p:nvSpPr>
        <p:spPr>
          <a:xfrm>
            <a:off x="8872711"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xmlns="" val="3601644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p:cTn id="25"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6"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7" dur="300"/>
                                        <p:tgtEl>
                                          <p:spTgt spid="13">
                                            <p:txEl>
                                              <p:pRg st="0" end="0"/>
                                            </p:txEl>
                                          </p:spTgt>
                                        </p:tgtEl>
                                      </p:cBhvr>
                                    </p:animEffect>
                                  </p:childTnLst>
                                </p:cTn>
                              </p:par>
                              <p:par>
                                <p:cTn id="28" presetID="42" presetClass="entr" presetSubtype="0" fill="hold" grpId="0" nodeType="withEffect">
                                  <p:stCondLst>
                                    <p:cond delay="20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400"/>
                                        <p:tgtEl>
                                          <p:spTgt spid="14">
                                            <p:txEl>
                                              <p:pRg st="0" end="0"/>
                                            </p:txEl>
                                          </p:spTgt>
                                        </p:tgtEl>
                                      </p:cBhvr>
                                    </p:animEffect>
                                    <p:anim calcmode="lin" valueType="num">
                                      <p:cBhvr>
                                        <p:cTn id="31"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2"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800"/>
                                  </p:stCondLst>
                                  <p:childTnLst>
                                    <p:set>
                                      <p:cBhvr>
                                        <p:cTn id="34" dur="1" fill="hold">
                                          <p:stCondLst>
                                            <p:cond delay="0"/>
                                          </p:stCondLst>
                                        </p:cTn>
                                        <p:tgtEl>
                                          <p:spTgt spid="15">
                                            <p:txEl>
                                              <p:pRg st="0" end="0"/>
                                            </p:txEl>
                                          </p:spTgt>
                                        </p:tgtEl>
                                        <p:attrNameLst>
                                          <p:attrName>style.visibility</p:attrName>
                                        </p:attrNameLst>
                                      </p:cBhvr>
                                      <p:to>
                                        <p:strVal val="visible"/>
                                      </p:to>
                                    </p:set>
                                    <p:animEffect transition="in" filter="fade">
                                      <p:cBhvr>
                                        <p:cTn id="35" dur="500"/>
                                        <p:tgtEl>
                                          <p:spTgt spid="15">
                                            <p:txEl>
                                              <p:pRg st="0" end="0"/>
                                            </p:txEl>
                                          </p:spTgt>
                                        </p:tgtEl>
                                      </p:cBhvr>
                                    </p:animEffect>
                                  </p:childTnLst>
                                </p:cTn>
                              </p:par>
                            </p:childTnLst>
                          </p:cTn>
                        </p:par>
                        <p:par>
                          <p:cTn id="36" fill="hold">
                            <p:stCondLst>
                              <p:cond delay="15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 calcmode="lin" valueType="num">
                                      <p:cBhvr>
                                        <p:cTn id="43" dur="3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44" dur="3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45" dur="300"/>
                                        <p:tgtEl>
                                          <p:spTgt spid="16">
                                            <p:txEl>
                                              <p:pRg st="0" end="0"/>
                                            </p:txEl>
                                          </p:spTgt>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17">
                                            <p:txEl>
                                              <p:pRg st="0" end="0"/>
                                            </p:txEl>
                                          </p:spTgt>
                                        </p:tgtEl>
                                        <p:attrNameLst>
                                          <p:attrName>style.visibility</p:attrName>
                                        </p:attrNameLst>
                                      </p:cBhvr>
                                      <p:to>
                                        <p:strVal val="visible"/>
                                      </p:to>
                                    </p:set>
                                    <p:animEffect transition="in" filter="fade">
                                      <p:cBhvr>
                                        <p:cTn id="48" dur="400"/>
                                        <p:tgtEl>
                                          <p:spTgt spid="17">
                                            <p:txEl>
                                              <p:pRg st="0" end="0"/>
                                            </p:txEl>
                                          </p:spTgt>
                                        </p:tgtEl>
                                      </p:cBhvr>
                                    </p:animEffect>
                                    <p:anim calcmode="lin" valueType="num">
                                      <p:cBhvr>
                                        <p:cTn id="49" dur="4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0" dur="400" fill="hold"/>
                                        <p:tgtEl>
                                          <p:spTgt spid="1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18">
                                            <p:txEl>
                                              <p:pRg st="0" end="0"/>
                                            </p:txEl>
                                          </p:spTgt>
                                        </p:tgtEl>
                                        <p:attrNameLst>
                                          <p:attrName>style.visibility</p:attrName>
                                        </p:attrNameLst>
                                      </p:cBhvr>
                                      <p:to>
                                        <p:strVal val="visible"/>
                                      </p:to>
                                    </p:set>
                                    <p:animEffect transition="in" filter="fade">
                                      <p:cBhvr>
                                        <p:cTn id="53" dur="500"/>
                                        <p:tgtEl>
                                          <p:spTgt spid="18">
                                            <p:txEl>
                                              <p:pRg st="0" end="0"/>
                                            </p:txEl>
                                          </p:spTgt>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19">
                                            <p:txEl>
                                              <p:pRg st="0" end="0"/>
                                            </p:txEl>
                                          </p:spTgt>
                                        </p:tgtEl>
                                        <p:attrNameLst>
                                          <p:attrName>style.visibility</p:attrName>
                                        </p:attrNameLst>
                                      </p:cBhvr>
                                      <p:to>
                                        <p:strVal val="visible"/>
                                      </p:to>
                                    </p:set>
                                    <p:anim calcmode="lin" valueType="num">
                                      <p:cBhvr>
                                        <p:cTn id="61" dur="3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62" dur="3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63" dur="300"/>
                                        <p:tgtEl>
                                          <p:spTgt spid="19">
                                            <p:txEl>
                                              <p:pRg st="0" end="0"/>
                                            </p:txEl>
                                          </p:spTgt>
                                        </p:tgtEl>
                                      </p:cBhvr>
                                    </p:animEffect>
                                  </p:childTnLst>
                                </p:cTn>
                              </p:par>
                              <p:par>
                                <p:cTn id="64" presetID="42" presetClass="entr" presetSubtype="0" fill="hold" grpId="0" nodeType="withEffect">
                                  <p:stCondLst>
                                    <p:cond delay="200"/>
                                  </p:stCondLst>
                                  <p:childTnLst>
                                    <p:set>
                                      <p:cBhvr>
                                        <p:cTn id="65" dur="1" fill="hold">
                                          <p:stCondLst>
                                            <p:cond delay="0"/>
                                          </p:stCondLst>
                                        </p:cTn>
                                        <p:tgtEl>
                                          <p:spTgt spid="20">
                                            <p:txEl>
                                              <p:pRg st="0" end="0"/>
                                            </p:txEl>
                                          </p:spTgt>
                                        </p:tgtEl>
                                        <p:attrNameLst>
                                          <p:attrName>style.visibility</p:attrName>
                                        </p:attrNameLst>
                                      </p:cBhvr>
                                      <p:to>
                                        <p:strVal val="visible"/>
                                      </p:to>
                                    </p:set>
                                    <p:animEffect transition="in" filter="fade">
                                      <p:cBhvr>
                                        <p:cTn id="66" dur="400"/>
                                        <p:tgtEl>
                                          <p:spTgt spid="20">
                                            <p:txEl>
                                              <p:pRg st="0" end="0"/>
                                            </p:txEl>
                                          </p:spTgt>
                                        </p:tgtEl>
                                      </p:cBhvr>
                                    </p:animEffect>
                                    <p:anim calcmode="lin" valueType="num">
                                      <p:cBhvr>
                                        <p:cTn id="67"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68" dur="400" fill="hold"/>
                                        <p:tgtEl>
                                          <p:spTgt spid="20">
                                            <p:txEl>
                                              <p:pRg st="0" end="0"/>
                                            </p:txEl>
                                          </p:spTgt>
                                        </p:tgtEl>
                                        <p:attrNameLst>
                                          <p:attrName>ppt_y</p:attrName>
                                        </p:attrNameLst>
                                      </p:cBhvr>
                                      <p:tavLst>
                                        <p:tav tm="0">
                                          <p:val>
                                            <p:strVal val="#ppt_y+.1"/>
                                          </p:val>
                                        </p:tav>
                                        <p:tav tm="100000">
                                          <p:val>
                                            <p:strVal val="#ppt_y"/>
                                          </p:val>
                                        </p:tav>
                                      </p:tavLst>
                                    </p:anim>
                                  </p:childTnLst>
                                </p:cTn>
                              </p:par>
                              <p:par>
                                <p:cTn id="69" presetID="10" presetClass="entr" presetSubtype="0" fill="hold" grpId="0" nodeType="withEffect">
                                  <p:stCondLst>
                                    <p:cond delay="800"/>
                                  </p:stCondLst>
                                  <p:childTnLst>
                                    <p:set>
                                      <p:cBhvr>
                                        <p:cTn id="70" dur="1" fill="hold">
                                          <p:stCondLst>
                                            <p:cond delay="0"/>
                                          </p:stCondLst>
                                        </p:cTn>
                                        <p:tgtEl>
                                          <p:spTgt spid="21">
                                            <p:txEl>
                                              <p:pRg st="0" end="0"/>
                                            </p:txEl>
                                          </p:spTgt>
                                        </p:tgtEl>
                                        <p:attrNameLst>
                                          <p:attrName>style.visibility</p:attrName>
                                        </p:attrNameLst>
                                      </p:cBhvr>
                                      <p:to>
                                        <p:strVal val="visible"/>
                                      </p:to>
                                    </p:set>
                                    <p:animEffect transition="in" filter="fade">
                                      <p:cBhvr>
                                        <p:cTn id="71" dur="500"/>
                                        <p:tgtEl>
                                          <p:spTgt spid="21">
                                            <p:txEl>
                                              <p:pRg st="0" end="0"/>
                                            </p:txEl>
                                          </p:spTgt>
                                        </p:tgtEl>
                                      </p:cBhvr>
                                    </p:animEffect>
                                  </p:childTnLst>
                                </p:cTn>
                              </p:par>
                            </p:childTnLst>
                          </p:cTn>
                        </p:par>
                        <p:par>
                          <p:cTn id="72" fill="hold">
                            <p:stCondLst>
                              <p:cond delay="3500"/>
                            </p:stCondLst>
                            <p:childTnLst>
                              <p:par>
                                <p:cTn id="73" presetID="22" presetClass="entr" presetSubtype="4"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down)">
                                      <p:cBhvr>
                                        <p:cTn id="75" dur="500"/>
                                        <p:tgtEl>
                                          <p:spTgt spid="31"/>
                                        </p:tgtEl>
                                      </p:cBhvr>
                                    </p:animEffect>
                                  </p:childTnLst>
                                </p:cTn>
                              </p:par>
                            </p:childTnLst>
                          </p:cTn>
                        </p:par>
                        <p:par>
                          <p:cTn id="76" fill="hold">
                            <p:stCondLst>
                              <p:cond delay="4000"/>
                            </p:stCondLst>
                            <p:childTnLst>
                              <p:par>
                                <p:cTn id="77" presetID="53" presetClass="entr" presetSubtype="16" fill="hold" grpId="0" nodeType="afterEffect">
                                  <p:stCondLst>
                                    <p:cond delay="0"/>
                                  </p:stCondLst>
                                  <p:childTnLst>
                                    <p:set>
                                      <p:cBhvr>
                                        <p:cTn id="78" dur="1" fill="hold">
                                          <p:stCondLst>
                                            <p:cond delay="0"/>
                                          </p:stCondLst>
                                        </p:cTn>
                                        <p:tgtEl>
                                          <p:spTgt spid="22">
                                            <p:txEl>
                                              <p:pRg st="0" end="0"/>
                                            </p:txEl>
                                          </p:spTgt>
                                        </p:tgtEl>
                                        <p:attrNameLst>
                                          <p:attrName>style.visibility</p:attrName>
                                        </p:attrNameLst>
                                      </p:cBhvr>
                                      <p:to>
                                        <p:strVal val="visible"/>
                                      </p:to>
                                    </p:set>
                                    <p:anim calcmode="lin" valueType="num">
                                      <p:cBhvr>
                                        <p:cTn id="79" dur="3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22">
                                            <p:txEl>
                                              <p:pRg st="0" end="0"/>
                                            </p:txEl>
                                          </p:spTgt>
                                        </p:tgtEl>
                                      </p:cBhvr>
                                    </p:animEffect>
                                  </p:childTnLst>
                                </p:cTn>
                              </p:par>
                              <p:par>
                                <p:cTn id="82" presetID="42" presetClass="entr" presetSubtype="0" fill="hold" grpId="0" nodeType="withEffect">
                                  <p:stCondLst>
                                    <p:cond delay="200"/>
                                  </p:stCondLst>
                                  <p:childTnLst>
                                    <p:set>
                                      <p:cBhvr>
                                        <p:cTn id="83" dur="1" fill="hold">
                                          <p:stCondLst>
                                            <p:cond delay="0"/>
                                          </p:stCondLst>
                                        </p:cTn>
                                        <p:tgtEl>
                                          <p:spTgt spid="23">
                                            <p:txEl>
                                              <p:pRg st="0" end="0"/>
                                            </p:txEl>
                                          </p:spTgt>
                                        </p:tgtEl>
                                        <p:attrNameLst>
                                          <p:attrName>style.visibility</p:attrName>
                                        </p:attrNameLst>
                                      </p:cBhvr>
                                      <p:to>
                                        <p:strVal val="visible"/>
                                      </p:to>
                                    </p:set>
                                    <p:animEffect transition="in" filter="fade">
                                      <p:cBhvr>
                                        <p:cTn id="84" dur="400"/>
                                        <p:tgtEl>
                                          <p:spTgt spid="23">
                                            <p:txEl>
                                              <p:pRg st="0" end="0"/>
                                            </p:txEl>
                                          </p:spTgt>
                                        </p:tgtEl>
                                      </p:cBhvr>
                                    </p:animEffect>
                                    <p:anim calcmode="lin" valueType="num">
                                      <p:cBhvr>
                                        <p:cTn id="85" dur="4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6" dur="400" fill="hold"/>
                                        <p:tgtEl>
                                          <p:spTgt spid="23">
                                            <p:txEl>
                                              <p:pRg st="0" end="0"/>
                                            </p:txEl>
                                          </p:spTgt>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800"/>
                                  </p:stCondLst>
                                  <p:childTnLst>
                                    <p:set>
                                      <p:cBhvr>
                                        <p:cTn id="88" dur="1" fill="hold">
                                          <p:stCondLst>
                                            <p:cond delay="0"/>
                                          </p:stCondLst>
                                        </p:cTn>
                                        <p:tgtEl>
                                          <p:spTgt spid="24">
                                            <p:txEl>
                                              <p:pRg st="0" end="0"/>
                                            </p:txEl>
                                          </p:spTgt>
                                        </p:tgtEl>
                                        <p:attrNameLst>
                                          <p:attrName>style.visibility</p:attrName>
                                        </p:attrNameLst>
                                      </p:cBhvr>
                                      <p:to>
                                        <p:strVal val="visible"/>
                                      </p:to>
                                    </p:set>
                                    <p:animEffect transition="in" filter="fade">
                                      <p:cBhvr>
                                        <p:cTn id="89" dur="500"/>
                                        <p:tgtEl>
                                          <p:spTgt spid="24">
                                            <p:txEl>
                                              <p:pRg st="0" end="0"/>
                                            </p:txEl>
                                          </p:spTgt>
                                        </p:tgtEl>
                                      </p:cBhvr>
                                    </p:animEffect>
                                  </p:childTnLst>
                                </p:cTn>
                              </p:par>
                              <p:par>
                                <p:cTn id="90" presetID="10" presetClass="entr" presetSubtype="0" fill="hold" grpId="0" nodeType="withEffect">
                                  <p:stCondLst>
                                    <p:cond delay="800"/>
                                  </p:stCondLst>
                                  <p:childTnLst>
                                    <p:set>
                                      <p:cBhvr>
                                        <p:cTn id="91" dur="1" fill="hold">
                                          <p:stCondLst>
                                            <p:cond delay="0"/>
                                          </p:stCondLst>
                                        </p:cTn>
                                        <p:tgtEl>
                                          <p:spTgt spid="25">
                                            <p:txEl>
                                              <p:pRg st="0" end="0"/>
                                            </p:txEl>
                                          </p:spTgt>
                                        </p:tgtEl>
                                        <p:attrNameLst>
                                          <p:attrName>style.visibility</p:attrName>
                                        </p:attrNameLst>
                                      </p:cBhvr>
                                      <p:to>
                                        <p:strVal val="visible"/>
                                      </p:to>
                                    </p:set>
                                    <p:animEffect transition="in" filter="fade">
                                      <p:cBhvr>
                                        <p:cTn id="9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10" presetClass="entr" presetSubtype="0" fill="hold" nodeType="withEffect">
                  <p:stCondLst>
                    <p:cond delay="8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53" presetClass="entr" presetSubtype="16"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300" fill="hold"/>
                        <p:tgtEl>
                          <p:spTgt spid="16"/>
                        </p:tgtEl>
                        <p:attrNameLst>
                          <p:attrName>ppt_w</p:attrName>
                        </p:attrNameLst>
                      </p:cBhvr>
                      <p:tavLst>
                        <p:tav tm="0">
                          <p:val>
                            <p:fltVal val="0"/>
                          </p:val>
                        </p:tav>
                        <p:tav tm="100000">
                          <p:val>
                            <p:strVal val="#ppt_w"/>
                          </p:val>
                        </p:tav>
                      </p:tavLst>
                    </p:anim>
                    <p:anim calcmode="lin" valueType="num">
                      <p:cBhvr>
                        <p:cTn dur="300" fill="hold"/>
                        <p:tgtEl>
                          <p:spTgt spid="16"/>
                        </p:tgtEl>
                        <p:attrNameLst>
                          <p:attrName>ppt_h</p:attrName>
                        </p:attrNameLst>
                      </p:cBhvr>
                      <p:tavLst>
                        <p:tav tm="0">
                          <p:val>
                            <p:fltVal val="0"/>
                          </p:val>
                        </p:tav>
                        <p:tav tm="100000">
                          <p:val>
                            <p:strVal val="#ppt_h"/>
                          </p:val>
                        </p:tav>
                      </p:tavLst>
                    </p:anim>
                    <p:animEffect transition="in" filter="fade">
                      <p:cBhvr>
                        <p:cTn dur="300"/>
                        <p:tgtEl>
                          <p:spTgt spid="16"/>
                        </p:tgtEl>
                      </p:cBhvr>
                    </p:animEffect>
                  </p:childTnLst>
                </p:cTn>
              </p:par>
            </p:tnLst>
          </p:tmpl>
        </p:tmplLst>
      </p:bldP>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400"/>
                        <p:tgtEl>
                          <p:spTgt spid="17"/>
                        </p:tgtEl>
                      </p:cBhvr>
                    </p:animEffect>
                    <p:anim calcmode="lin" valueType="num">
                      <p:cBhvr>
                        <p:cTn dur="400" fill="hold"/>
                        <p:tgtEl>
                          <p:spTgt spid="17"/>
                        </p:tgtEl>
                        <p:attrNameLst>
                          <p:attrName>ppt_x</p:attrName>
                        </p:attrNameLst>
                      </p:cBhvr>
                      <p:tavLst>
                        <p:tav tm="0">
                          <p:val>
                            <p:strVal val="#ppt_x"/>
                          </p:val>
                        </p:tav>
                        <p:tav tm="100000">
                          <p:val>
                            <p:strVal val="#ppt_x"/>
                          </p:val>
                        </p:tav>
                      </p:tavLst>
                    </p:anim>
                    <p:anim calcmode="lin" valueType="num">
                      <p:cBhvr>
                        <p:cTn dur="400" fill="hold"/>
                        <p:tgtEl>
                          <p:spTgt spid="1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300" fill="hold"/>
                        <p:tgtEl>
                          <p:spTgt spid="19"/>
                        </p:tgtEl>
                        <p:attrNameLst>
                          <p:attrName>ppt_w</p:attrName>
                        </p:attrNameLst>
                      </p:cBhvr>
                      <p:tavLst>
                        <p:tav tm="0">
                          <p:val>
                            <p:fltVal val="0"/>
                          </p:val>
                        </p:tav>
                        <p:tav tm="100000">
                          <p:val>
                            <p:strVal val="#ppt_w"/>
                          </p:val>
                        </p:tav>
                      </p:tavLst>
                    </p:anim>
                    <p:anim calcmode="lin" valueType="num">
                      <p:cBhvr>
                        <p:cTn dur="300" fill="hold"/>
                        <p:tgtEl>
                          <p:spTgt spid="19"/>
                        </p:tgtEl>
                        <p:attrNameLst>
                          <p:attrName>ppt_h</p:attrName>
                        </p:attrNameLst>
                      </p:cBhvr>
                      <p:tavLst>
                        <p:tav tm="0">
                          <p:val>
                            <p:fltVal val="0"/>
                          </p:val>
                        </p:tav>
                        <p:tav tm="100000">
                          <p:val>
                            <p:strVal val="#ppt_h"/>
                          </p:val>
                        </p:tav>
                      </p:tavLst>
                    </p:anim>
                    <p:animEffect transition="in" filter="fade">
                      <p:cBhvr>
                        <p:cTn dur="300"/>
                        <p:tgtEl>
                          <p:spTgt spid="19"/>
                        </p:tgtEl>
                      </p:cBhvr>
                    </p:animEffect>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53" presetClass="entr" presetSubtype="16"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300" fill="hold"/>
                        <p:tgtEl>
                          <p:spTgt spid="22"/>
                        </p:tgtEl>
                        <p:attrNameLst>
                          <p:attrName>ppt_w</p:attrName>
                        </p:attrNameLst>
                      </p:cBhvr>
                      <p:tavLst>
                        <p:tav tm="0">
                          <p:val>
                            <p:fltVal val="0"/>
                          </p:val>
                        </p:tav>
                        <p:tav tm="100000">
                          <p:val>
                            <p:strVal val="#ppt_w"/>
                          </p:val>
                        </p:tav>
                      </p:tavLst>
                    </p:anim>
                    <p:anim calcmode="lin" valueType="num">
                      <p:cBhvr>
                        <p:cTn dur="300" fill="hold"/>
                        <p:tgtEl>
                          <p:spTgt spid="22"/>
                        </p:tgtEl>
                        <p:attrNameLst>
                          <p:attrName>ppt_h</p:attrName>
                        </p:attrNameLst>
                      </p:cBhvr>
                      <p:tavLst>
                        <p:tav tm="0">
                          <p:val>
                            <p:fltVal val="0"/>
                          </p:val>
                        </p:tav>
                        <p:tav tm="100000">
                          <p:val>
                            <p:strVal val="#ppt_h"/>
                          </p:val>
                        </p:tav>
                      </p:tavLst>
                    </p:anim>
                    <p:animEffect transition="in" filter="fade">
                      <p:cBhvr>
                        <p:cTn dur="300"/>
                        <p:tgtEl>
                          <p:spTgt spid="22"/>
                        </p:tgtEl>
                      </p:cBhvr>
                    </p:animEffect>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400"/>
                        <p:tgtEl>
                          <p:spTgt spid="23"/>
                        </p:tgtEl>
                      </p:cBhvr>
                    </p:animEffect>
                    <p:anim calcmode="lin" valueType="num">
                      <p:cBhvr>
                        <p:cTn dur="400" fill="hold"/>
                        <p:tgtEl>
                          <p:spTgt spid="23"/>
                        </p:tgtEl>
                        <p:attrNameLst>
                          <p:attrName>ppt_x</p:attrName>
                        </p:attrNameLst>
                      </p:cBhvr>
                      <p:tavLst>
                        <p:tav tm="0">
                          <p:val>
                            <p:strVal val="#ppt_x"/>
                          </p:val>
                        </p:tav>
                        <p:tav tm="100000">
                          <p:val>
                            <p:strVal val="#ppt_x"/>
                          </p:val>
                        </p:tav>
                      </p:tavLst>
                    </p:anim>
                    <p:anim calcmode="lin" valueType="num">
                      <p:cBhvr>
                        <p:cTn dur="4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8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 grpId="0" animBg="1"/>
      <p:bldP spid="30" grpId="0" animBg="1"/>
      <p:bldP spid="31"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conic list 4">
    <p:spTree>
      <p:nvGrpSpPr>
        <p:cNvPr id="1" name=""/>
        <p:cNvGrpSpPr/>
        <p:nvPr/>
      </p:nvGrpSpPr>
      <p:grpSpPr>
        <a:xfrm>
          <a:off x="0" y="0"/>
          <a:ext cx="0" cy="0"/>
          <a:chOff x="0" y="0"/>
          <a:chExt cx="0" cy="0"/>
        </a:xfrm>
      </p:grpSpPr>
      <p:sp>
        <p:nvSpPr>
          <p:cNvPr id="42" name="Picture Placeholder 2"/>
          <p:cNvSpPr>
            <a:spLocks noGrp="1"/>
          </p:cNvSpPr>
          <p:nvPr>
            <p:ph type="pic" sz="quarter" idx="17"/>
          </p:nvPr>
        </p:nvSpPr>
        <p:spPr>
          <a:xfrm>
            <a:off x="684392"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03251" y="4447915"/>
            <a:ext cx="869949" cy="782954"/>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92"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608667"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603256"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72" name="Rounded Rectangle 71"/>
          <p:cNvSpPr/>
          <p:nvPr userDrawn="1"/>
        </p:nvSpPr>
        <p:spPr>
          <a:xfrm>
            <a:off x="4535315" y="4447915"/>
            <a:ext cx="869949" cy="782954"/>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3" name="Text Placeholder 7"/>
          <p:cNvSpPr>
            <a:spLocks noGrp="1"/>
          </p:cNvSpPr>
          <p:nvPr>
            <p:ph type="body" sz="quarter" idx="40" hasCustomPrompt="1"/>
          </p:nvPr>
        </p:nvSpPr>
        <p:spPr>
          <a:xfrm>
            <a:off x="4616456"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74" name="Text Placeholder 7"/>
          <p:cNvSpPr>
            <a:spLocks noGrp="1"/>
          </p:cNvSpPr>
          <p:nvPr>
            <p:ph type="body" sz="quarter" idx="41" hasCustomPrompt="1"/>
          </p:nvPr>
        </p:nvSpPr>
        <p:spPr>
          <a:xfrm>
            <a:off x="5554133"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5" name="Text Placeholder 2"/>
          <p:cNvSpPr>
            <a:spLocks noGrp="1"/>
          </p:cNvSpPr>
          <p:nvPr>
            <p:ph type="body" sz="quarter" idx="42" hasCustomPrompt="1"/>
          </p:nvPr>
        </p:nvSpPr>
        <p:spPr>
          <a:xfrm>
            <a:off x="4548722"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76" name="Rounded Rectangle 75"/>
          <p:cNvSpPr/>
          <p:nvPr userDrawn="1"/>
        </p:nvSpPr>
        <p:spPr>
          <a:xfrm>
            <a:off x="8504770" y="4447915"/>
            <a:ext cx="869949" cy="782954"/>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7" name="Text Placeholder 7"/>
          <p:cNvSpPr>
            <a:spLocks noGrp="1"/>
          </p:cNvSpPr>
          <p:nvPr>
            <p:ph type="body" sz="quarter" idx="43" hasCustomPrompt="1"/>
          </p:nvPr>
        </p:nvSpPr>
        <p:spPr>
          <a:xfrm>
            <a:off x="8585911"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78" name="Text Placeholder 7"/>
          <p:cNvSpPr>
            <a:spLocks noGrp="1"/>
          </p:cNvSpPr>
          <p:nvPr>
            <p:ph type="body" sz="quarter" idx="44" hasCustomPrompt="1"/>
          </p:nvPr>
        </p:nvSpPr>
        <p:spPr>
          <a:xfrm>
            <a:off x="9510184"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9" name="Text Placeholder 2"/>
          <p:cNvSpPr>
            <a:spLocks noGrp="1"/>
          </p:cNvSpPr>
          <p:nvPr>
            <p:ph type="body" sz="quarter" idx="45" hasCustomPrompt="1"/>
          </p:nvPr>
        </p:nvSpPr>
        <p:spPr>
          <a:xfrm>
            <a:off x="8504773"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28" name="Text Placeholder 7"/>
          <p:cNvSpPr>
            <a:spLocks noGrp="1"/>
          </p:cNvSpPr>
          <p:nvPr>
            <p:ph type="body" sz="quarter" idx="55" hasCustomPrompt="1"/>
          </p:nvPr>
        </p:nvSpPr>
        <p:spPr>
          <a:xfrm>
            <a:off x="1608667"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smtClean="0"/>
              <a:t>80%</a:t>
            </a:r>
          </a:p>
        </p:txBody>
      </p:sp>
      <p:sp>
        <p:nvSpPr>
          <p:cNvPr id="29" name="Text Placeholder 7"/>
          <p:cNvSpPr>
            <a:spLocks noGrp="1"/>
          </p:cNvSpPr>
          <p:nvPr>
            <p:ph type="body" sz="quarter" idx="56" hasCustomPrompt="1"/>
          </p:nvPr>
        </p:nvSpPr>
        <p:spPr>
          <a:xfrm>
            <a:off x="5554133"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smtClean="0"/>
              <a:t>80%</a:t>
            </a:r>
          </a:p>
        </p:txBody>
      </p:sp>
      <p:sp>
        <p:nvSpPr>
          <p:cNvPr id="30" name="Text Placeholder 7"/>
          <p:cNvSpPr>
            <a:spLocks noGrp="1"/>
          </p:cNvSpPr>
          <p:nvPr>
            <p:ph type="body" sz="quarter" idx="57" hasCustomPrompt="1"/>
          </p:nvPr>
        </p:nvSpPr>
        <p:spPr>
          <a:xfrm>
            <a:off x="9510184"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smtClean="0"/>
              <a:t>80%</a:t>
            </a:r>
          </a:p>
        </p:txBody>
      </p:sp>
      <p:grpSp>
        <p:nvGrpSpPr>
          <p:cNvPr id="34" name="Group 33"/>
          <p:cNvGrpSpPr/>
          <p:nvPr userDrawn="1"/>
        </p:nvGrpSpPr>
        <p:grpSpPr>
          <a:xfrm>
            <a:off x="101309" y="385540"/>
            <a:ext cx="383999" cy="342172"/>
            <a:chOff x="5270500" y="1460500"/>
            <a:chExt cx="1701800" cy="2705100"/>
          </a:xfrm>
        </p:grpSpPr>
        <p:sp>
          <p:nvSpPr>
            <p:cNvPr id="35" name="Rounded Rectangle 3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3" name="Picture Placeholder 2"/>
          <p:cNvSpPr>
            <a:spLocks noGrp="1"/>
          </p:cNvSpPr>
          <p:nvPr>
            <p:ph type="pic" sz="quarter" idx="58"/>
          </p:nvPr>
        </p:nvSpPr>
        <p:spPr>
          <a:xfrm>
            <a:off x="4588234"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Picture Placeholder 2"/>
          <p:cNvSpPr>
            <a:spLocks noGrp="1"/>
          </p:cNvSpPr>
          <p:nvPr>
            <p:ph type="pic" sz="quarter" idx="59"/>
          </p:nvPr>
        </p:nvSpPr>
        <p:spPr>
          <a:xfrm>
            <a:off x="8504770"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311035597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nodePh="1">
                                  <p:stCondLst>
                                    <p:cond delay="0"/>
                                  </p:stCondLst>
                                  <p:endCondLst>
                                    <p:cond evt="begin" delay="0">
                                      <p:tn val="19"/>
                                    </p:cond>
                                  </p:end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900"/>
                                        <p:tgtEl>
                                          <p:spTgt spid="4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400" fill="hold"/>
                                        <p:tgtEl>
                                          <p:spTgt spid="3"/>
                                        </p:tgtEl>
                                        <p:attrNameLst>
                                          <p:attrName>ppt_w</p:attrName>
                                        </p:attrNameLst>
                                      </p:cBhvr>
                                      <p:tavLst>
                                        <p:tav tm="0">
                                          <p:val>
                                            <p:fltVal val="0"/>
                                          </p:val>
                                        </p:tav>
                                        <p:tav tm="100000">
                                          <p:val>
                                            <p:strVal val="#ppt_w"/>
                                          </p:val>
                                        </p:tav>
                                      </p:tavLst>
                                    </p:anim>
                                    <p:anim calcmode="lin" valueType="num">
                                      <p:cBhvr>
                                        <p:cTn id="26" dur="400" fill="hold"/>
                                        <p:tgtEl>
                                          <p:spTgt spid="3"/>
                                        </p:tgtEl>
                                        <p:attrNameLst>
                                          <p:attrName>ppt_h</p:attrName>
                                        </p:attrNameLst>
                                      </p:cBhvr>
                                      <p:tavLst>
                                        <p:tav tm="0">
                                          <p:val>
                                            <p:fltVal val="0"/>
                                          </p:val>
                                        </p:tav>
                                        <p:tav tm="100000">
                                          <p:val>
                                            <p:strVal val="#ppt_h"/>
                                          </p:val>
                                        </p:tav>
                                      </p:tavLst>
                                    </p:anim>
                                    <p:animEffect transition="in" filter="fade">
                                      <p:cBhvr>
                                        <p:cTn id="27" dur="400"/>
                                        <p:tgtEl>
                                          <p:spTgt spid="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p:cTn id="31"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2"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3" dur="3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28">
                                            <p:txEl>
                                              <p:pRg st="0" end="0"/>
                                            </p:txEl>
                                          </p:spTgt>
                                        </p:tgtEl>
                                        <p:attrNameLst>
                                          <p:attrName>style.visibility</p:attrName>
                                        </p:attrNameLst>
                                      </p:cBhvr>
                                      <p:to>
                                        <p:strVal val="visible"/>
                                      </p:to>
                                    </p:set>
                                    <p:animEffect transition="in" filter="fade">
                                      <p:cBhvr>
                                        <p:cTn id="36" dur="400"/>
                                        <p:tgtEl>
                                          <p:spTgt spid="28">
                                            <p:txEl>
                                              <p:pRg st="0" end="0"/>
                                            </p:txEl>
                                          </p:spTgt>
                                        </p:tgtEl>
                                      </p:cBhvr>
                                    </p:animEffect>
                                    <p:anim calcmode="lin" valueType="num">
                                      <p:cBhvr>
                                        <p:cTn id="37"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28">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6">
                                            <p:txEl>
                                              <p:pRg st="0" end="0"/>
                                            </p:txEl>
                                          </p:spTgt>
                                        </p:tgtEl>
                                        <p:attrNameLst>
                                          <p:attrName>style.visibility</p:attrName>
                                        </p:attrNameLst>
                                      </p:cBhvr>
                                      <p:to>
                                        <p:strVal val="visible"/>
                                      </p:to>
                                    </p:set>
                                    <p:animEffect transition="in" filter="fade">
                                      <p:cBhvr>
                                        <p:cTn id="41" dur="500"/>
                                        <p:tgtEl>
                                          <p:spTgt spid="26">
                                            <p:txEl>
                                              <p:pRg st="0" end="0"/>
                                            </p:txEl>
                                          </p:spTgt>
                                        </p:tgtEl>
                                      </p:cBhvr>
                                    </p:animEffect>
                                    <p:anim calcmode="lin" valueType="num">
                                      <p:cBhvr>
                                        <p:cTn id="42"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00"/>
                                        <p:tgtEl>
                                          <p:spTgt spid="27">
                                            <p:txEl>
                                              <p:pRg st="0" end="0"/>
                                            </p:txEl>
                                          </p:spTgt>
                                        </p:tgtEl>
                                      </p:cBhvr>
                                    </p:animEffect>
                                  </p:childTnLst>
                                </p:cTn>
                              </p:par>
                            </p:childTnLst>
                          </p:cTn>
                        </p:par>
                        <p:par>
                          <p:cTn id="47" fill="hold">
                            <p:stCondLst>
                              <p:cond delay="2500"/>
                            </p:stCondLst>
                            <p:childTnLst>
                              <p:par>
                                <p:cTn id="48" presetID="22" presetClass="entr" presetSubtype="8" fill="hold" grpId="0" nodeType="afterEffect" nodePh="1">
                                  <p:stCondLst>
                                    <p:cond delay="0"/>
                                  </p:stCondLst>
                                  <p:endCondLst>
                                    <p:cond evt="begin" delay="0">
                                      <p:tn val="48"/>
                                    </p:cond>
                                  </p:end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900"/>
                                        <p:tgtEl>
                                          <p:spTgt spid="43"/>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400" fill="hold"/>
                                        <p:tgtEl>
                                          <p:spTgt spid="72"/>
                                        </p:tgtEl>
                                        <p:attrNameLst>
                                          <p:attrName>ppt_w</p:attrName>
                                        </p:attrNameLst>
                                      </p:cBhvr>
                                      <p:tavLst>
                                        <p:tav tm="0">
                                          <p:val>
                                            <p:fltVal val="0"/>
                                          </p:val>
                                        </p:tav>
                                        <p:tav tm="100000">
                                          <p:val>
                                            <p:strVal val="#ppt_w"/>
                                          </p:val>
                                        </p:tav>
                                      </p:tavLst>
                                    </p:anim>
                                    <p:anim calcmode="lin" valueType="num">
                                      <p:cBhvr>
                                        <p:cTn id="55" dur="400" fill="hold"/>
                                        <p:tgtEl>
                                          <p:spTgt spid="72"/>
                                        </p:tgtEl>
                                        <p:attrNameLst>
                                          <p:attrName>ppt_h</p:attrName>
                                        </p:attrNameLst>
                                      </p:cBhvr>
                                      <p:tavLst>
                                        <p:tav tm="0">
                                          <p:val>
                                            <p:fltVal val="0"/>
                                          </p:val>
                                        </p:tav>
                                        <p:tav tm="100000">
                                          <p:val>
                                            <p:strVal val="#ppt_h"/>
                                          </p:val>
                                        </p:tav>
                                      </p:tavLst>
                                    </p:anim>
                                    <p:animEffect transition="in" filter="fade">
                                      <p:cBhvr>
                                        <p:cTn id="56" dur="400"/>
                                        <p:tgtEl>
                                          <p:spTgt spid="72"/>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73">
                                            <p:txEl>
                                              <p:pRg st="0" end="0"/>
                                            </p:txEl>
                                          </p:spTgt>
                                        </p:tgtEl>
                                        <p:attrNameLst>
                                          <p:attrName>style.visibility</p:attrName>
                                        </p:attrNameLst>
                                      </p:cBhvr>
                                      <p:to>
                                        <p:strVal val="visible"/>
                                      </p:to>
                                    </p:set>
                                    <p:anim calcmode="lin" valueType="num">
                                      <p:cBhvr>
                                        <p:cTn id="60" dur="3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61" dur="3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62" dur="300"/>
                                        <p:tgtEl>
                                          <p:spTgt spid="73">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400"/>
                                        <p:tgtEl>
                                          <p:spTgt spid="29">
                                            <p:txEl>
                                              <p:pRg st="0" end="0"/>
                                            </p:txEl>
                                          </p:spTgt>
                                        </p:tgtEl>
                                      </p:cBhvr>
                                    </p:animEffect>
                                    <p:anim calcmode="lin" valueType="num">
                                      <p:cBhvr>
                                        <p:cTn id="66" dur="4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29">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74">
                                            <p:txEl>
                                              <p:pRg st="0" end="0"/>
                                            </p:txEl>
                                          </p:spTgt>
                                        </p:tgtEl>
                                        <p:attrNameLst>
                                          <p:attrName>style.visibility</p:attrName>
                                        </p:attrNameLst>
                                      </p:cBhvr>
                                      <p:to>
                                        <p:strVal val="visible"/>
                                      </p:to>
                                    </p:set>
                                    <p:animEffect transition="in" filter="fade">
                                      <p:cBhvr>
                                        <p:cTn id="70" dur="500"/>
                                        <p:tgtEl>
                                          <p:spTgt spid="74">
                                            <p:txEl>
                                              <p:pRg st="0" end="0"/>
                                            </p:txEl>
                                          </p:spTgt>
                                        </p:tgtEl>
                                      </p:cBhvr>
                                    </p:animEffect>
                                    <p:anim calcmode="lin" valueType="num">
                                      <p:cBhvr>
                                        <p:cTn id="71"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74">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75">
                                            <p:txEl>
                                              <p:pRg st="0" end="0"/>
                                            </p:txEl>
                                          </p:spTgt>
                                        </p:tgtEl>
                                        <p:attrNameLst>
                                          <p:attrName>style.visibility</p:attrName>
                                        </p:attrNameLst>
                                      </p:cBhvr>
                                      <p:to>
                                        <p:strVal val="visible"/>
                                      </p:to>
                                    </p:set>
                                    <p:animEffect transition="in" filter="fade">
                                      <p:cBhvr>
                                        <p:cTn id="75" dur="500"/>
                                        <p:tgtEl>
                                          <p:spTgt spid="75">
                                            <p:txEl>
                                              <p:pRg st="0" end="0"/>
                                            </p:txEl>
                                          </p:spTgt>
                                        </p:tgtEl>
                                      </p:cBhvr>
                                    </p:animEffect>
                                  </p:childTnLst>
                                </p:cTn>
                              </p:par>
                            </p:childTnLst>
                          </p:cTn>
                        </p:par>
                        <p:par>
                          <p:cTn id="76" fill="hold">
                            <p:stCondLst>
                              <p:cond delay="4500"/>
                            </p:stCondLst>
                            <p:childTnLst>
                              <p:par>
                                <p:cTn id="77" presetID="22" presetClass="entr" presetSubtype="8" fill="hold" grpId="0" nodeType="afterEffect" nodePh="1">
                                  <p:stCondLst>
                                    <p:cond delay="0"/>
                                  </p:stCondLst>
                                  <p:endCondLst>
                                    <p:cond evt="begin" delay="0">
                                      <p:tn val="77"/>
                                    </p:cond>
                                  </p:end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900"/>
                                        <p:tgtEl>
                                          <p:spTgt spid="44"/>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 calcmode="lin" valueType="num">
                                      <p:cBhvr>
                                        <p:cTn id="83" dur="400" fill="hold"/>
                                        <p:tgtEl>
                                          <p:spTgt spid="76"/>
                                        </p:tgtEl>
                                        <p:attrNameLst>
                                          <p:attrName>ppt_w</p:attrName>
                                        </p:attrNameLst>
                                      </p:cBhvr>
                                      <p:tavLst>
                                        <p:tav tm="0">
                                          <p:val>
                                            <p:fltVal val="0"/>
                                          </p:val>
                                        </p:tav>
                                        <p:tav tm="100000">
                                          <p:val>
                                            <p:strVal val="#ppt_w"/>
                                          </p:val>
                                        </p:tav>
                                      </p:tavLst>
                                    </p:anim>
                                    <p:anim calcmode="lin" valueType="num">
                                      <p:cBhvr>
                                        <p:cTn id="84" dur="400" fill="hold"/>
                                        <p:tgtEl>
                                          <p:spTgt spid="76"/>
                                        </p:tgtEl>
                                        <p:attrNameLst>
                                          <p:attrName>ppt_h</p:attrName>
                                        </p:attrNameLst>
                                      </p:cBhvr>
                                      <p:tavLst>
                                        <p:tav tm="0">
                                          <p:val>
                                            <p:fltVal val="0"/>
                                          </p:val>
                                        </p:tav>
                                        <p:tav tm="100000">
                                          <p:val>
                                            <p:strVal val="#ppt_h"/>
                                          </p:val>
                                        </p:tav>
                                      </p:tavLst>
                                    </p:anim>
                                    <p:animEffect transition="in" filter="fade">
                                      <p:cBhvr>
                                        <p:cTn id="85" dur="400"/>
                                        <p:tgtEl>
                                          <p:spTgt spid="76"/>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77">
                                            <p:txEl>
                                              <p:pRg st="0" end="0"/>
                                            </p:txEl>
                                          </p:spTgt>
                                        </p:tgtEl>
                                        <p:attrNameLst>
                                          <p:attrName>style.visibility</p:attrName>
                                        </p:attrNameLst>
                                      </p:cBhvr>
                                      <p:to>
                                        <p:strVal val="visible"/>
                                      </p:to>
                                    </p:set>
                                    <p:anim calcmode="lin" valueType="num">
                                      <p:cBhvr>
                                        <p:cTn id="89" dur="3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90" dur="300" fill="hold"/>
                                        <p:tgtEl>
                                          <p:spTgt spid="77">
                                            <p:txEl>
                                              <p:pRg st="0" end="0"/>
                                            </p:txEl>
                                          </p:spTgt>
                                        </p:tgtEl>
                                        <p:attrNameLst>
                                          <p:attrName>ppt_h</p:attrName>
                                        </p:attrNameLst>
                                      </p:cBhvr>
                                      <p:tavLst>
                                        <p:tav tm="0">
                                          <p:val>
                                            <p:fltVal val="0"/>
                                          </p:val>
                                        </p:tav>
                                        <p:tav tm="100000">
                                          <p:val>
                                            <p:strVal val="#ppt_h"/>
                                          </p:val>
                                        </p:tav>
                                      </p:tavLst>
                                    </p:anim>
                                    <p:animEffect transition="in" filter="fade">
                                      <p:cBhvr>
                                        <p:cTn id="91" dur="300"/>
                                        <p:tgtEl>
                                          <p:spTgt spid="77">
                                            <p:txEl>
                                              <p:pRg st="0" end="0"/>
                                            </p:txEl>
                                          </p:spTgt>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30">
                                            <p:txEl>
                                              <p:pRg st="0" end="0"/>
                                            </p:txEl>
                                          </p:spTgt>
                                        </p:tgtEl>
                                        <p:attrNameLst>
                                          <p:attrName>style.visibility</p:attrName>
                                        </p:attrNameLst>
                                      </p:cBhvr>
                                      <p:to>
                                        <p:strVal val="visible"/>
                                      </p:to>
                                    </p:set>
                                    <p:animEffect transition="in" filter="fade">
                                      <p:cBhvr>
                                        <p:cTn id="94" dur="400"/>
                                        <p:tgtEl>
                                          <p:spTgt spid="30">
                                            <p:txEl>
                                              <p:pRg st="0" end="0"/>
                                            </p:txEl>
                                          </p:spTgt>
                                        </p:tgtEl>
                                      </p:cBhvr>
                                    </p:animEffect>
                                    <p:anim calcmode="lin" valueType="num">
                                      <p:cBhvr>
                                        <p:cTn id="95" dur="4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96" dur="400" fill="hold"/>
                                        <p:tgtEl>
                                          <p:spTgt spid="30">
                                            <p:txEl>
                                              <p:pRg st="0" end="0"/>
                                            </p:txEl>
                                          </p:spTgt>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00"/>
                                  </p:stCondLst>
                                  <p:childTnLst>
                                    <p:set>
                                      <p:cBhvr>
                                        <p:cTn id="98" dur="1" fill="hold">
                                          <p:stCondLst>
                                            <p:cond delay="0"/>
                                          </p:stCondLst>
                                        </p:cTn>
                                        <p:tgtEl>
                                          <p:spTgt spid="78">
                                            <p:txEl>
                                              <p:pRg st="0" end="0"/>
                                            </p:txEl>
                                          </p:spTgt>
                                        </p:tgtEl>
                                        <p:attrNameLst>
                                          <p:attrName>style.visibility</p:attrName>
                                        </p:attrNameLst>
                                      </p:cBhvr>
                                      <p:to>
                                        <p:strVal val="visible"/>
                                      </p:to>
                                    </p:set>
                                    <p:animEffect transition="in" filter="fade">
                                      <p:cBhvr>
                                        <p:cTn id="99" dur="500"/>
                                        <p:tgtEl>
                                          <p:spTgt spid="78">
                                            <p:txEl>
                                              <p:pRg st="0" end="0"/>
                                            </p:txEl>
                                          </p:spTgt>
                                        </p:tgtEl>
                                      </p:cBhvr>
                                    </p:animEffect>
                                    <p:anim calcmode="lin" valueType="num">
                                      <p:cBhvr>
                                        <p:cTn id="100"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101" dur="500" fill="hold"/>
                                        <p:tgtEl>
                                          <p:spTgt spid="78">
                                            <p:txEl>
                                              <p:pRg st="0" end="0"/>
                                            </p:txEl>
                                          </p:spTgt>
                                        </p:tgtEl>
                                        <p:attrNameLst>
                                          <p:attrName>ppt_y</p:attrName>
                                        </p:attrNameLst>
                                      </p:cBhvr>
                                      <p:tavLst>
                                        <p:tav tm="0">
                                          <p:val>
                                            <p:strVal val="#ppt_y+.1"/>
                                          </p:val>
                                        </p:tav>
                                        <p:tav tm="100000">
                                          <p:val>
                                            <p:strVal val="#ppt_y"/>
                                          </p:val>
                                        </p:tav>
                                      </p:tavLst>
                                    </p:anim>
                                  </p:childTnLst>
                                </p:cTn>
                              </p:par>
                              <p:par>
                                <p:cTn id="102" presetID="10" presetClass="entr" presetSubtype="0" fill="hold" grpId="0" nodeType="withEffect">
                                  <p:stCondLst>
                                    <p:cond delay="800"/>
                                  </p:stCondLst>
                                  <p:childTnLst>
                                    <p:set>
                                      <p:cBhvr>
                                        <p:cTn id="103" dur="1" fill="hold">
                                          <p:stCondLst>
                                            <p:cond delay="0"/>
                                          </p:stCondLst>
                                        </p:cTn>
                                        <p:tgtEl>
                                          <p:spTgt spid="79">
                                            <p:txEl>
                                              <p:pRg st="0" end="0"/>
                                            </p:txEl>
                                          </p:spTgt>
                                        </p:tgtEl>
                                        <p:attrNameLst>
                                          <p:attrName>style.visibility</p:attrName>
                                        </p:attrNameLst>
                                      </p:cBhvr>
                                      <p:to>
                                        <p:strVal val="visible"/>
                                      </p:to>
                                    </p:set>
                                    <p:animEffect transition="in" filter="fade">
                                      <p:cBhvr>
                                        <p:cTn id="104"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uiExpand="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72" grpId="0" animBg="1"/>
      <p:bldP spid="73" grpId="0" build="p">
        <p:tmplLst>
          <p:tmpl lvl="1">
            <p:tnLst>
              <p:par>
                <p:cTn presetID="53" presetClass="entr" presetSubtype="16"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 calcmode="lin" valueType="num">
                      <p:cBhvr>
                        <p:cTn dur="300" fill="hold"/>
                        <p:tgtEl>
                          <p:spTgt spid="73"/>
                        </p:tgtEl>
                        <p:attrNameLst>
                          <p:attrName>ppt_w</p:attrName>
                        </p:attrNameLst>
                      </p:cBhvr>
                      <p:tavLst>
                        <p:tav tm="0">
                          <p:val>
                            <p:fltVal val="0"/>
                          </p:val>
                        </p:tav>
                        <p:tav tm="100000">
                          <p:val>
                            <p:strVal val="#ppt_w"/>
                          </p:val>
                        </p:tav>
                      </p:tavLst>
                    </p:anim>
                    <p:anim calcmode="lin" valueType="num">
                      <p:cBhvr>
                        <p:cTn dur="300" fill="hold"/>
                        <p:tgtEl>
                          <p:spTgt spid="73"/>
                        </p:tgtEl>
                        <p:attrNameLst>
                          <p:attrName>ppt_h</p:attrName>
                        </p:attrNameLst>
                      </p:cBhvr>
                      <p:tavLst>
                        <p:tav tm="0">
                          <p:val>
                            <p:fltVal val="0"/>
                          </p:val>
                        </p:tav>
                        <p:tav tm="100000">
                          <p:val>
                            <p:strVal val="#ppt_h"/>
                          </p:val>
                        </p:tav>
                      </p:tavLst>
                    </p:anim>
                    <p:animEffect transition="in" filter="fade">
                      <p:cBhvr>
                        <p:cTn dur="300"/>
                        <p:tgtEl>
                          <p:spTgt spid="73"/>
                        </p:tgtEl>
                      </p:cBhvr>
                    </p:animEffect>
                  </p:childTnLst>
                </p:cTn>
              </p:par>
            </p:tnLst>
          </p:tmpl>
        </p:tmplLst>
      </p:bldP>
      <p:bldP spid="74" grpId="0" build="p">
        <p:tmplLst>
          <p:tmpl lvl="1">
            <p:tnLst>
              <p:par>
                <p:cTn presetID="42" presetClass="entr" presetSubtype="0" fill="hold" nodeType="withEffect">
                  <p:stCondLst>
                    <p:cond delay="2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anim calcmode="lin" valueType="num">
                      <p:cBhvr>
                        <p:cTn dur="500" fill="hold"/>
                        <p:tgtEl>
                          <p:spTgt spid="74"/>
                        </p:tgtEl>
                        <p:attrNameLst>
                          <p:attrName>ppt_x</p:attrName>
                        </p:attrNameLst>
                      </p:cBhvr>
                      <p:tavLst>
                        <p:tav tm="0">
                          <p:val>
                            <p:strVal val="#ppt_x"/>
                          </p:val>
                        </p:tav>
                        <p:tav tm="100000">
                          <p:val>
                            <p:strVal val="#ppt_x"/>
                          </p:val>
                        </p:tav>
                      </p:tavLst>
                    </p:anim>
                    <p:anim calcmode="lin" valueType="num">
                      <p:cBhvr>
                        <p:cTn dur="500" fill="hold"/>
                        <p:tgtEl>
                          <p:spTgt spid="74"/>
                        </p:tgtEl>
                        <p:attrNameLst>
                          <p:attrName>ppt_y</p:attrName>
                        </p:attrNameLst>
                      </p:cBhvr>
                      <p:tavLst>
                        <p:tav tm="0">
                          <p:val>
                            <p:strVal val="#ppt_y+.1"/>
                          </p:val>
                        </p:tav>
                        <p:tav tm="100000">
                          <p:val>
                            <p:strVal val="#ppt_y"/>
                          </p:val>
                        </p:tav>
                      </p:tavLst>
                    </p:anim>
                  </p:childTnLst>
                </p:cTn>
              </p:par>
            </p:tnLst>
          </p:tmpl>
        </p:tmplLst>
      </p:bldP>
      <p:bldP spid="75" grpId="0" build="p">
        <p:tmplLst>
          <p:tmpl lvl="1">
            <p:tnLst>
              <p:par>
                <p:cTn presetID="10" presetClass="entr" presetSubtype="0"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animBg="1"/>
      <p:bldP spid="77" grpId="0" build="p">
        <p:tmplLst>
          <p:tmpl lvl="1">
            <p:tnLst>
              <p:par>
                <p:cTn presetID="53" presetClass="entr" presetSubtype="16"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p:cTn dur="300" fill="hold"/>
                        <p:tgtEl>
                          <p:spTgt spid="77"/>
                        </p:tgtEl>
                        <p:attrNameLst>
                          <p:attrName>ppt_w</p:attrName>
                        </p:attrNameLst>
                      </p:cBhvr>
                      <p:tavLst>
                        <p:tav tm="0">
                          <p:val>
                            <p:fltVal val="0"/>
                          </p:val>
                        </p:tav>
                        <p:tav tm="100000">
                          <p:val>
                            <p:strVal val="#ppt_w"/>
                          </p:val>
                        </p:tav>
                      </p:tavLst>
                    </p:anim>
                    <p:anim calcmode="lin" valueType="num">
                      <p:cBhvr>
                        <p:cTn dur="300" fill="hold"/>
                        <p:tgtEl>
                          <p:spTgt spid="77"/>
                        </p:tgtEl>
                        <p:attrNameLst>
                          <p:attrName>ppt_h</p:attrName>
                        </p:attrNameLst>
                      </p:cBhvr>
                      <p:tavLst>
                        <p:tav tm="0">
                          <p:val>
                            <p:fltVal val="0"/>
                          </p:val>
                        </p:tav>
                        <p:tav tm="100000">
                          <p:val>
                            <p:strVal val="#ppt_h"/>
                          </p:val>
                        </p:tav>
                      </p:tavLst>
                    </p:anim>
                    <p:animEffect transition="in" filter="fade">
                      <p:cBhvr>
                        <p:cTn dur="300"/>
                        <p:tgtEl>
                          <p:spTgt spid="77"/>
                        </p:tgtEl>
                      </p:cBhvr>
                    </p:animEffect>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79" grpId="0" build="p">
        <p:tmplLst>
          <p:tmpl lvl="1">
            <p:tnLst>
              <p:par>
                <p:cTn presetID="10" presetClass="entr" presetSubtype="0" fill="hold" nodeType="withEffect">
                  <p:stCondLst>
                    <p:cond delay="80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28" grpId="0" uiExpand="1"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400"/>
                        <p:tgtEl>
                          <p:spTgt spid="29"/>
                        </p:tgtEl>
                      </p:cBhvr>
                    </p:animEffect>
                    <p:anim calcmode="lin" valueType="num">
                      <p:cBhvr>
                        <p:cTn dur="400" fill="hold"/>
                        <p:tgtEl>
                          <p:spTgt spid="29"/>
                        </p:tgtEl>
                        <p:attrNameLst>
                          <p:attrName>ppt_x</p:attrName>
                        </p:attrNameLst>
                      </p:cBhvr>
                      <p:tavLst>
                        <p:tav tm="0">
                          <p:val>
                            <p:strVal val="#ppt_x"/>
                          </p:val>
                        </p:tav>
                        <p:tav tm="100000">
                          <p:val>
                            <p:strVal val="#ppt_x"/>
                          </p:val>
                        </p:tav>
                      </p:tavLst>
                    </p:anim>
                    <p:anim calcmode="lin" valueType="num">
                      <p:cBhvr>
                        <p:cTn dur="4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400"/>
                        <p:tgtEl>
                          <p:spTgt spid="30"/>
                        </p:tgtEl>
                      </p:cBhvr>
                    </p:animEffect>
                    <p:anim calcmode="lin" valueType="num">
                      <p:cBhvr>
                        <p:cTn dur="400" fill="hold"/>
                        <p:tgtEl>
                          <p:spTgt spid="30"/>
                        </p:tgtEl>
                        <p:attrNameLst>
                          <p:attrName>ppt_x</p:attrName>
                        </p:attrNameLst>
                      </p:cBhvr>
                      <p:tavLst>
                        <p:tav tm="0">
                          <p:val>
                            <p:strVal val="#ppt_x"/>
                          </p:val>
                        </p:tav>
                        <p:tav tm="100000">
                          <p:val>
                            <p:strVal val="#ppt_x"/>
                          </p:val>
                        </p:tav>
                      </p:tavLst>
                    </p:anim>
                    <p:anim calcmode="lin" valueType="num">
                      <p:cBhvr>
                        <p:cTn dur="400" fill="hold"/>
                        <p:tgtEl>
                          <p:spTgt spid="30"/>
                        </p:tgtEl>
                        <p:attrNameLst>
                          <p:attrName>ppt_y</p:attrName>
                        </p:attrNameLst>
                      </p:cBhvr>
                      <p:tavLst>
                        <p:tav tm="0">
                          <p:val>
                            <p:strVal val="#ppt_y+.1"/>
                          </p:val>
                        </p:tav>
                        <p:tav tm="100000">
                          <p:val>
                            <p:strVal val="#ppt_y"/>
                          </p:val>
                        </p:tav>
                      </p:tavLst>
                    </p:anim>
                  </p:childTnLst>
                </p:cTn>
              </p:par>
            </p:tnLst>
          </p:tmpl>
        </p:tmplLst>
      </p:bldP>
      <p:bldP spid="43" grpId="0" uiExpand="1"/>
      <p:bldP spid="44" grpId="0" uiExpand="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474133" y="1715377"/>
            <a:ext cx="1947333"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03251"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805521" y="171537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28" name="Rounded Rectangle 27"/>
          <p:cNvSpPr/>
          <p:nvPr userDrawn="1"/>
        </p:nvSpPr>
        <p:spPr>
          <a:xfrm>
            <a:off x="10706103" y="1715377"/>
            <a:ext cx="193745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9" name="Text Placeholder 7"/>
          <p:cNvSpPr>
            <a:spLocks noGrp="1"/>
          </p:cNvSpPr>
          <p:nvPr>
            <p:ph type="body" sz="quarter" idx="40" hasCustomPrompt="1"/>
          </p:nvPr>
        </p:nvSpPr>
        <p:spPr>
          <a:xfrm>
            <a:off x="10787243"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0" name="Text Placeholder 7"/>
          <p:cNvSpPr>
            <a:spLocks noGrp="1"/>
          </p:cNvSpPr>
          <p:nvPr>
            <p:ph type="body" sz="quarter" idx="41" hasCustomPrompt="1"/>
          </p:nvPr>
        </p:nvSpPr>
        <p:spPr>
          <a:xfrm>
            <a:off x="7584746" y="171537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42" hasCustomPrompt="1"/>
          </p:nvPr>
        </p:nvSpPr>
        <p:spPr>
          <a:xfrm>
            <a:off x="6252638"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474133" y="3193657"/>
            <a:ext cx="194733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603251"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1805521" y="319365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6" name="Rounded Rectangle 35"/>
          <p:cNvSpPr/>
          <p:nvPr userDrawn="1"/>
        </p:nvSpPr>
        <p:spPr>
          <a:xfrm>
            <a:off x="10706103" y="3193657"/>
            <a:ext cx="193745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Text Placeholder 7"/>
          <p:cNvSpPr>
            <a:spLocks noGrp="1"/>
          </p:cNvSpPr>
          <p:nvPr>
            <p:ph type="body" sz="quarter" idx="46" hasCustomPrompt="1"/>
          </p:nvPr>
        </p:nvSpPr>
        <p:spPr>
          <a:xfrm>
            <a:off x="10787243"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8" name="Text Placeholder 7"/>
          <p:cNvSpPr>
            <a:spLocks noGrp="1"/>
          </p:cNvSpPr>
          <p:nvPr>
            <p:ph type="body" sz="quarter" idx="47" hasCustomPrompt="1"/>
          </p:nvPr>
        </p:nvSpPr>
        <p:spPr>
          <a:xfrm>
            <a:off x="7584746" y="319365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48" hasCustomPrompt="1"/>
          </p:nvPr>
        </p:nvSpPr>
        <p:spPr>
          <a:xfrm>
            <a:off x="6252638"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474133" y="4671937"/>
            <a:ext cx="1947333"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603251"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1805521" y="467193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4" name="Rounded Rectangle 43"/>
          <p:cNvSpPr/>
          <p:nvPr userDrawn="1"/>
        </p:nvSpPr>
        <p:spPr>
          <a:xfrm>
            <a:off x="10706103" y="4671937"/>
            <a:ext cx="1937455"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 Placeholder 7"/>
          <p:cNvSpPr>
            <a:spLocks noGrp="1"/>
          </p:cNvSpPr>
          <p:nvPr>
            <p:ph type="body" sz="quarter" idx="52" hasCustomPrompt="1"/>
          </p:nvPr>
        </p:nvSpPr>
        <p:spPr>
          <a:xfrm>
            <a:off x="10787243"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6" name="Text Placeholder 7"/>
          <p:cNvSpPr>
            <a:spLocks noGrp="1"/>
          </p:cNvSpPr>
          <p:nvPr>
            <p:ph type="body" sz="quarter" idx="53" hasCustomPrompt="1"/>
          </p:nvPr>
        </p:nvSpPr>
        <p:spPr>
          <a:xfrm>
            <a:off x="7584746" y="467193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7" name="Text Placeholder 2"/>
          <p:cNvSpPr>
            <a:spLocks noGrp="1"/>
          </p:cNvSpPr>
          <p:nvPr>
            <p:ph type="body" sz="quarter" idx="54" hasCustomPrompt="1"/>
          </p:nvPr>
        </p:nvSpPr>
        <p:spPr>
          <a:xfrm>
            <a:off x="6252638"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48" name="Group 47"/>
          <p:cNvGrpSpPr/>
          <p:nvPr userDrawn="1"/>
        </p:nvGrpSpPr>
        <p:grpSpPr>
          <a:xfrm>
            <a:off x="101309" y="385540"/>
            <a:ext cx="383999" cy="342172"/>
            <a:chOff x="5270500" y="1460500"/>
            <a:chExt cx="1701800" cy="2705100"/>
          </a:xfrm>
        </p:grpSpPr>
        <p:sp>
          <p:nvSpPr>
            <p:cNvPr id="49" name="Rounded Rectangle 4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0" name="Rounded Rectangle 4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1" name="Rounded Rectangle 5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60966012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400" fill="hold"/>
                                        <p:tgtEl>
                                          <p:spTgt spid="28"/>
                                        </p:tgtEl>
                                        <p:attrNameLst>
                                          <p:attrName>ppt_w</p:attrName>
                                        </p:attrNameLst>
                                      </p:cBhvr>
                                      <p:tavLst>
                                        <p:tav tm="0">
                                          <p:val>
                                            <p:fltVal val="0"/>
                                          </p:val>
                                        </p:tav>
                                        <p:tav tm="100000">
                                          <p:val>
                                            <p:strVal val="#ppt_w"/>
                                          </p:val>
                                        </p:tav>
                                      </p:tavLst>
                                    </p:anim>
                                    <p:anim calcmode="lin" valueType="num">
                                      <p:cBhvr>
                                        <p:cTn id="42" dur="400" fill="hold"/>
                                        <p:tgtEl>
                                          <p:spTgt spid="28"/>
                                        </p:tgtEl>
                                        <p:attrNameLst>
                                          <p:attrName>ppt_h</p:attrName>
                                        </p:attrNameLst>
                                      </p:cBhvr>
                                      <p:tavLst>
                                        <p:tav tm="0">
                                          <p:val>
                                            <p:fltVal val="0"/>
                                          </p:val>
                                        </p:tav>
                                        <p:tav tm="100000">
                                          <p:val>
                                            <p:strVal val="#ppt_h"/>
                                          </p:val>
                                        </p:tav>
                                      </p:tavLst>
                                    </p:anim>
                                    <p:animEffect transition="in" filter="fade">
                                      <p:cBhvr>
                                        <p:cTn id="43" dur="400"/>
                                        <p:tgtEl>
                                          <p:spTgt spid="28"/>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29">
                                            <p:txEl>
                                              <p:pRg st="0" end="0"/>
                                            </p:txEl>
                                          </p:spTgt>
                                        </p:tgtEl>
                                        <p:attrNameLst>
                                          <p:attrName>style.visibility</p:attrName>
                                        </p:attrNameLst>
                                      </p:cBhvr>
                                      <p:to>
                                        <p:strVal val="visible"/>
                                      </p:to>
                                    </p:set>
                                    <p:anim calcmode="lin" valueType="num">
                                      <p:cBhvr>
                                        <p:cTn id="47" dur="3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29">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0">
                                            <p:txEl>
                                              <p:pRg st="0" end="0"/>
                                            </p:txEl>
                                          </p:spTgt>
                                        </p:tgtEl>
                                        <p:attrNameLst>
                                          <p:attrName>style.visibility</p:attrName>
                                        </p:attrNameLst>
                                      </p:cBhvr>
                                      <p:to>
                                        <p:strVal val="visible"/>
                                      </p:to>
                                    </p:set>
                                    <p:animEffect transition="in" filter="fade">
                                      <p:cBhvr>
                                        <p:cTn id="52" dur="500"/>
                                        <p:tgtEl>
                                          <p:spTgt spid="30">
                                            <p:txEl>
                                              <p:pRg st="0" end="0"/>
                                            </p:txEl>
                                          </p:spTgt>
                                        </p:tgtEl>
                                      </p:cBhvr>
                                    </p:animEffect>
                                    <p:anim calcmode="lin" valueType="num">
                                      <p:cBhvr>
                                        <p:cTn id="5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400" fill="hold"/>
                                        <p:tgtEl>
                                          <p:spTgt spid="32"/>
                                        </p:tgtEl>
                                        <p:attrNameLst>
                                          <p:attrName>ppt_w</p:attrName>
                                        </p:attrNameLst>
                                      </p:cBhvr>
                                      <p:tavLst>
                                        <p:tav tm="0">
                                          <p:val>
                                            <p:fltVal val="0"/>
                                          </p:val>
                                        </p:tav>
                                        <p:tav tm="100000">
                                          <p:val>
                                            <p:strVal val="#ppt_w"/>
                                          </p:val>
                                        </p:tav>
                                      </p:tavLst>
                                    </p:anim>
                                    <p:anim calcmode="lin" valueType="num">
                                      <p:cBhvr>
                                        <p:cTn id="62" dur="400" fill="hold"/>
                                        <p:tgtEl>
                                          <p:spTgt spid="32"/>
                                        </p:tgtEl>
                                        <p:attrNameLst>
                                          <p:attrName>ppt_h</p:attrName>
                                        </p:attrNameLst>
                                      </p:cBhvr>
                                      <p:tavLst>
                                        <p:tav tm="0">
                                          <p:val>
                                            <p:fltVal val="0"/>
                                          </p:val>
                                        </p:tav>
                                        <p:tav tm="100000">
                                          <p:val>
                                            <p:strVal val="#ppt_h"/>
                                          </p:val>
                                        </p:tav>
                                      </p:tavLst>
                                    </p:anim>
                                    <p:animEffect transition="in" filter="fade">
                                      <p:cBhvr>
                                        <p:cTn id="63" dur="400"/>
                                        <p:tgtEl>
                                          <p:spTgt spid="32"/>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33">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Effect transition="in" filter="fade">
                                      <p:cBhvr>
                                        <p:cTn id="72" dur="500"/>
                                        <p:tgtEl>
                                          <p:spTgt spid="34">
                                            <p:txEl>
                                              <p:pRg st="0" end="0"/>
                                            </p:txEl>
                                          </p:spTgt>
                                        </p:tgtEl>
                                      </p:cBhvr>
                                    </p:animEffect>
                                    <p:anim calcmode="lin" valueType="num">
                                      <p:cBhvr>
                                        <p:cTn id="7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35">
                                            <p:txEl>
                                              <p:pRg st="0" end="0"/>
                                            </p:txEl>
                                          </p:spTgt>
                                        </p:tgtEl>
                                        <p:attrNameLst>
                                          <p:attrName>style.visibility</p:attrName>
                                        </p:attrNameLst>
                                      </p:cBhvr>
                                      <p:to>
                                        <p:strVal val="visible"/>
                                      </p:to>
                                    </p:set>
                                    <p:animEffect transition="in" filter="fade">
                                      <p:cBhvr>
                                        <p:cTn id="77" dur="500"/>
                                        <p:tgtEl>
                                          <p:spTgt spid="35">
                                            <p:txEl>
                                              <p:pRg st="0" end="0"/>
                                            </p:txEl>
                                          </p:spTgt>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400" fill="hold"/>
                                        <p:tgtEl>
                                          <p:spTgt spid="36"/>
                                        </p:tgtEl>
                                        <p:attrNameLst>
                                          <p:attrName>ppt_w</p:attrName>
                                        </p:attrNameLst>
                                      </p:cBhvr>
                                      <p:tavLst>
                                        <p:tav tm="0">
                                          <p:val>
                                            <p:fltVal val="0"/>
                                          </p:val>
                                        </p:tav>
                                        <p:tav tm="100000">
                                          <p:val>
                                            <p:strVal val="#ppt_w"/>
                                          </p:val>
                                        </p:tav>
                                      </p:tavLst>
                                    </p:anim>
                                    <p:anim calcmode="lin" valueType="num">
                                      <p:cBhvr>
                                        <p:cTn id="82" dur="400" fill="hold"/>
                                        <p:tgtEl>
                                          <p:spTgt spid="36"/>
                                        </p:tgtEl>
                                        <p:attrNameLst>
                                          <p:attrName>ppt_h</p:attrName>
                                        </p:attrNameLst>
                                      </p:cBhvr>
                                      <p:tavLst>
                                        <p:tav tm="0">
                                          <p:val>
                                            <p:fltVal val="0"/>
                                          </p:val>
                                        </p:tav>
                                        <p:tav tm="100000">
                                          <p:val>
                                            <p:strVal val="#ppt_h"/>
                                          </p:val>
                                        </p:tav>
                                      </p:tavLst>
                                    </p:anim>
                                    <p:animEffect transition="in" filter="fade">
                                      <p:cBhvr>
                                        <p:cTn id="83" dur="400"/>
                                        <p:tgtEl>
                                          <p:spTgt spid="36"/>
                                        </p:tgtEl>
                                      </p:cBhvr>
                                    </p:animEffect>
                                  </p:childTnLst>
                                </p:cTn>
                              </p:par>
                            </p:childTnLst>
                          </p:cTn>
                        </p:par>
                        <p:par>
                          <p:cTn id="84" fill="hold">
                            <p:stCondLst>
                              <p:cond delay="4000"/>
                            </p:stCondLst>
                            <p:childTnLst>
                              <p:par>
                                <p:cTn id="85" presetID="53" presetClass="entr" presetSubtype="16" fill="hold" grpId="0" nodeType="afterEffect">
                                  <p:stCondLst>
                                    <p:cond delay="0"/>
                                  </p:stCondLst>
                                  <p:childTnLst>
                                    <p:set>
                                      <p:cBhvr>
                                        <p:cTn id="86" dur="1" fill="hold">
                                          <p:stCondLst>
                                            <p:cond delay="0"/>
                                          </p:stCondLst>
                                        </p:cTn>
                                        <p:tgtEl>
                                          <p:spTgt spid="37">
                                            <p:txEl>
                                              <p:pRg st="0" end="0"/>
                                            </p:txEl>
                                          </p:spTgt>
                                        </p:tgtEl>
                                        <p:attrNameLst>
                                          <p:attrName>style.visibility</p:attrName>
                                        </p:attrNameLst>
                                      </p:cBhvr>
                                      <p:to>
                                        <p:strVal val="visible"/>
                                      </p:to>
                                    </p:set>
                                    <p:anim calcmode="lin" valueType="num">
                                      <p:cBhvr>
                                        <p:cTn id="87"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37">
                                            <p:txEl>
                                              <p:pRg st="0" end="0"/>
                                            </p:txEl>
                                          </p:spTgt>
                                        </p:tgtEl>
                                      </p:cBhvr>
                                    </p:animEffect>
                                  </p:childTnLst>
                                </p:cTn>
                              </p:par>
                              <p:par>
                                <p:cTn id="90" presetID="42" presetClass="entr" presetSubtype="0" fill="hold" grpId="0" nodeType="withEffect">
                                  <p:stCondLst>
                                    <p:cond delay="200"/>
                                  </p:stCondLst>
                                  <p:childTnLst>
                                    <p:set>
                                      <p:cBhvr>
                                        <p:cTn id="91" dur="1" fill="hold">
                                          <p:stCondLst>
                                            <p:cond delay="0"/>
                                          </p:stCondLst>
                                        </p:cTn>
                                        <p:tgtEl>
                                          <p:spTgt spid="38">
                                            <p:txEl>
                                              <p:pRg st="0" end="0"/>
                                            </p:txEl>
                                          </p:spTgt>
                                        </p:tgtEl>
                                        <p:attrNameLst>
                                          <p:attrName>style.visibility</p:attrName>
                                        </p:attrNameLst>
                                      </p:cBhvr>
                                      <p:to>
                                        <p:strVal val="visible"/>
                                      </p:to>
                                    </p:set>
                                    <p:animEffect transition="in" filter="fade">
                                      <p:cBhvr>
                                        <p:cTn id="92" dur="500"/>
                                        <p:tgtEl>
                                          <p:spTgt spid="38">
                                            <p:txEl>
                                              <p:pRg st="0" end="0"/>
                                            </p:txEl>
                                          </p:spTgt>
                                        </p:tgtEl>
                                      </p:cBhvr>
                                    </p:animEffect>
                                    <p:anim calcmode="lin" valueType="num">
                                      <p:cBhvr>
                                        <p:cTn id="9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94" dur="500" fill="hold"/>
                                        <p:tgtEl>
                                          <p:spTgt spid="38">
                                            <p:txEl>
                                              <p:pRg st="0" end="0"/>
                                            </p:txEl>
                                          </p:spTgt>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800"/>
                                  </p:stCondLst>
                                  <p:childTnLst>
                                    <p:set>
                                      <p:cBhvr>
                                        <p:cTn id="96" dur="1" fill="hold">
                                          <p:stCondLst>
                                            <p:cond delay="0"/>
                                          </p:stCondLst>
                                        </p:cTn>
                                        <p:tgtEl>
                                          <p:spTgt spid="39">
                                            <p:txEl>
                                              <p:pRg st="0" end="0"/>
                                            </p:txEl>
                                          </p:spTgt>
                                        </p:tgtEl>
                                        <p:attrNameLst>
                                          <p:attrName>style.visibility</p:attrName>
                                        </p:attrNameLst>
                                      </p:cBhvr>
                                      <p:to>
                                        <p:strVal val="visible"/>
                                      </p:to>
                                    </p:set>
                                    <p:animEffect transition="in" filter="fade">
                                      <p:cBhvr>
                                        <p:cTn id="97" dur="500"/>
                                        <p:tgtEl>
                                          <p:spTgt spid="39">
                                            <p:txEl>
                                              <p:pRg st="0" end="0"/>
                                            </p:txEl>
                                          </p:spTgt>
                                        </p:tgtEl>
                                      </p:cBhvr>
                                    </p:animEffect>
                                  </p:childTnLst>
                                </p:cTn>
                              </p:par>
                            </p:childTnLst>
                          </p:cTn>
                        </p:par>
                        <p:par>
                          <p:cTn id="98" fill="hold">
                            <p:stCondLst>
                              <p:cond delay="4500"/>
                            </p:stCondLst>
                            <p:childTnLst>
                              <p:par>
                                <p:cTn id="99" presetID="53" presetClass="entr" presetSubtype="16"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400" fill="hold"/>
                                        <p:tgtEl>
                                          <p:spTgt spid="40"/>
                                        </p:tgtEl>
                                        <p:attrNameLst>
                                          <p:attrName>ppt_w</p:attrName>
                                        </p:attrNameLst>
                                      </p:cBhvr>
                                      <p:tavLst>
                                        <p:tav tm="0">
                                          <p:val>
                                            <p:fltVal val="0"/>
                                          </p:val>
                                        </p:tav>
                                        <p:tav tm="100000">
                                          <p:val>
                                            <p:strVal val="#ppt_w"/>
                                          </p:val>
                                        </p:tav>
                                      </p:tavLst>
                                    </p:anim>
                                    <p:anim calcmode="lin" valueType="num">
                                      <p:cBhvr>
                                        <p:cTn id="102" dur="400" fill="hold"/>
                                        <p:tgtEl>
                                          <p:spTgt spid="40"/>
                                        </p:tgtEl>
                                        <p:attrNameLst>
                                          <p:attrName>ppt_h</p:attrName>
                                        </p:attrNameLst>
                                      </p:cBhvr>
                                      <p:tavLst>
                                        <p:tav tm="0">
                                          <p:val>
                                            <p:fltVal val="0"/>
                                          </p:val>
                                        </p:tav>
                                        <p:tav tm="100000">
                                          <p:val>
                                            <p:strVal val="#ppt_h"/>
                                          </p:val>
                                        </p:tav>
                                      </p:tavLst>
                                    </p:anim>
                                    <p:animEffect transition="in" filter="fade">
                                      <p:cBhvr>
                                        <p:cTn id="103" dur="400"/>
                                        <p:tgtEl>
                                          <p:spTgt spid="40"/>
                                        </p:tgtEl>
                                      </p:cBhvr>
                                    </p:animEffect>
                                  </p:childTnLst>
                                </p:cTn>
                              </p:par>
                            </p:childTnLst>
                          </p:cTn>
                        </p:par>
                        <p:par>
                          <p:cTn id="104" fill="hold">
                            <p:stCondLst>
                              <p:cond delay="5000"/>
                            </p:stCondLst>
                            <p:childTnLst>
                              <p:par>
                                <p:cTn id="105" presetID="53" presetClass="entr" presetSubtype="16" fill="hold" grpId="0" nodeType="afterEffect">
                                  <p:stCondLst>
                                    <p:cond delay="0"/>
                                  </p:stCondLst>
                                  <p:childTnLst>
                                    <p:set>
                                      <p:cBhvr>
                                        <p:cTn id="106" dur="1" fill="hold">
                                          <p:stCondLst>
                                            <p:cond delay="0"/>
                                          </p:stCondLst>
                                        </p:cTn>
                                        <p:tgtEl>
                                          <p:spTgt spid="41">
                                            <p:txEl>
                                              <p:pRg st="0" end="0"/>
                                            </p:txEl>
                                          </p:spTgt>
                                        </p:tgtEl>
                                        <p:attrNameLst>
                                          <p:attrName>style.visibility</p:attrName>
                                        </p:attrNameLst>
                                      </p:cBhvr>
                                      <p:to>
                                        <p:strVal val="visible"/>
                                      </p:to>
                                    </p:set>
                                    <p:anim calcmode="lin" valueType="num">
                                      <p:cBhvr>
                                        <p:cTn id="10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10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109" dur="300"/>
                                        <p:tgtEl>
                                          <p:spTgt spid="41">
                                            <p:txEl>
                                              <p:pRg st="0" end="0"/>
                                            </p:txEl>
                                          </p:spTgt>
                                        </p:tgtEl>
                                      </p:cBhvr>
                                    </p:animEffect>
                                  </p:childTnLst>
                                </p:cTn>
                              </p:par>
                              <p:par>
                                <p:cTn id="110" presetID="42" presetClass="entr" presetSubtype="0" fill="hold" grpId="0" nodeType="withEffect">
                                  <p:stCondLst>
                                    <p:cond delay="200"/>
                                  </p:stCondLst>
                                  <p:childTnLst>
                                    <p:set>
                                      <p:cBhvr>
                                        <p:cTn id="111" dur="1" fill="hold">
                                          <p:stCondLst>
                                            <p:cond delay="0"/>
                                          </p:stCondLst>
                                        </p:cTn>
                                        <p:tgtEl>
                                          <p:spTgt spid="42">
                                            <p:txEl>
                                              <p:pRg st="0" end="0"/>
                                            </p:txEl>
                                          </p:spTgt>
                                        </p:tgtEl>
                                        <p:attrNameLst>
                                          <p:attrName>style.visibility</p:attrName>
                                        </p:attrNameLst>
                                      </p:cBhvr>
                                      <p:to>
                                        <p:strVal val="visible"/>
                                      </p:to>
                                    </p:set>
                                    <p:animEffect transition="in" filter="fade">
                                      <p:cBhvr>
                                        <p:cTn id="112" dur="500"/>
                                        <p:tgtEl>
                                          <p:spTgt spid="42">
                                            <p:txEl>
                                              <p:pRg st="0" end="0"/>
                                            </p:txEl>
                                          </p:spTgt>
                                        </p:tgtEl>
                                      </p:cBhvr>
                                    </p:animEffect>
                                    <p:anim calcmode="lin" valueType="num">
                                      <p:cBhvr>
                                        <p:cTn id="11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43">
                                            <p:txEl>
                                              <p:pRg st="0" end="0"/>
                                            </p:txEl>
                                          </p:spTgt>
                                        </p:tgtEl>
                                        <p:attrNameLst>
                                          <p:attrName>style.visibility</p:attrName>
                                        </p:attrNameLst>
                                      </p:cBhvr>
                                      <p:to>
                                        <p:strVal val="visible"/>
                                      </p:to>
                                    </p:set>
                                    <p:animEffect transition="in" filter="fade">
                                      <p:cBhvr>
                                        <p:cTn id="117" dur="500"/>
                                        <p:tgtEl>
                                          <p:spTgt spid="43">
                                            <p:txEl>
                                              <p:pRg st="0" end="0"/>
                                            </p:txEl>
                                          </p:spTgt>
                                        </p:tgtEl>
                                      </p:cBhvr>
                                    </p:animEffect>
                                  </p:childTnLst>
                                </p:cTn>
                              </p:par>
                            </p:childTnLst>
                          </p:cTn>
                        </p:par>
                        <p:par>
                          <p:cTn id="118" fill="hold">
                            <p:stCondLst>
                              <p:cond delay="5500"/>
                            </p:stCondLst>
                            <p:childTnLst>
                              <p:par>
                                <p:cTn id="119" presetID="53" presetClass="entr" presetSubtype="16" fill="hold" grpId="0"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400" fill="hold"/>
                                        <p:tgtEl>
                                          <p:spTgt spid="44"/>
                                        </p:tgtEl>
                                        <p:attrNameLst>
                                          <p:attrName>ppt_w</p:attrName>
                                        </p:attrNameLst>
                                      </p:cBhvr>
                                      <p:tavLst>
                                        <p:tav tm="0">
                                          <p:val>
                                            <p:fltVal val="0"/>
                                          </p:val>
                                        </p:tav>
                                        <p:tav tm="100000">
                                          <p:val>
                                            <p:strVal val="#ppt_w"/>
                                          </p:val>
                                        </p:tav>
                                      </p:tavLst>
                                    </p:anim>
                                    <p:anim calcmode="lin" valueType="num">
                                      <p:cBhvr>
                                        <p:cTn id="122" dur="400" fill="hold"/>
                                        <p:tgtEl>
                                          <p:spTgt spid="44"/>
                                        </p:tgtEl>
                                        <p:attrNameLst>
                                          <p:attrName>ppt_h</p:attrName>
                                        </p:attrNameLst>
                                      </p:cBhvr>
                                      <p:tavLst>
                                        <p:tav tm="0">
                                          <p:val>
                                            <p:fltVal val="0"/>
                                          </p:val>
                                        </p:tav>
                                        <p:tav tm="100000">
                                          <p:val>
                                            <p:strVal val="#ppt_h"/>
                                          </p:val>
                                        </p:tav>
                                      </p:tavLst>
                                    </p:anim>
                                    <p:animEffect transition="in" filter="fade">
                                      <p:cBhvr>
                                        <p:cTn id="123" dur="400"/>
                                        <p:tgtEl>
                                          <p:spTgt spid="44"/>
                                        </p:tgtEl>
                                      </p:cBhvr>
                                    </p:animEffect>
                                  </p:childTnLst>
                                </p:cTn>
                              </p:par>
                            </p:childTnLst>
                          </p:cTn>
                        </p:par>
                        <p:par>
                          <p:cTn id="124" fill="hold">
                            <p:stCondLst>
                              <p:cond delay="6000"/>
                            </p:stCondLst>
                            <p:childTnLst>
                              <p:par>
                                <p:cTn id="125" presetID="53" presetClass="entr" presetSubtype="16" fill="hold" grpId="0" nodeType="afterEffect">
                                  <p:stCondLst>
                                    <p:cond delay="0"/>
                                  </p:stCondLst>
                                  <p:childTnLst>
                                    <p:set>
                                      <p:cBhvr>
                                        <p:cTn id="126" dur="1" fill="hold">
                                          <p:stCondLst>
                                            <p:cond delay="0"/>
                                          </p:stCondLst>
                                        </p:cTn>
                                        <p:tgtEl>
                                          <p:spTgt spid="45">
                                            <p:txEl>
                                              <p:pRg st="0" end="0"/>
                                            </p:txEl>
                                          </p:spTgt>
                                        </p:tgtEl>
                                        <p:attrNameLst>
                                          <p:attrName>style.visibility</p:attrName>
                                        </p:attrNameLst>
                                      </p:cBhvr>
                                      <p:to>
                                        <p:strVal val="visible"/>
                                      </p:to>
                                    </p:set>
                                    <p:anim calcmode="lin" valueType="num">
                                      <p:cBhvr>
                                        <p:cTn id="127" dur="3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45">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46">
                                            <p:txEl>
                                              <p:pRg st="0" end="0"/>
                                            </p:txEl>
                                          </p:spTgt>
                                        </p:tgtEl>
                                        <p:attrNameLst>
                                          <p:attrName>style.visibility</p:attrName>
                                        </p:attrNameLst>
                                      </p:cBhvr>
                                      <p:to>
                                        <p:strVal val="visible"/>
                                      </p:to>
                                    </p:set>
                                    <p:animEffect transition="in" filter="fade">
                                      <p:cBhvr>
                                        <p:cTn id="132" dur="500"/>
                                        <p:tgtEl>
                                          <p:spTgt spid="46">
                                            <p:txEl>
                                              <p:pRg st="0" end="0"/>
                                            </p:txEl>
                                          </p:spTgt>
                                        </p:tgtEl>
                                      </p:cBhvr>
                                    </p:animEffect>
                                    <p:anim calcmode="lin" valueType="num">
                                      <p:cBhvr>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34" dur="500" fill="hold"/>
                                        <p:tgtEl>
                                          <p:spTgt spid="46">
                                            <p:txEl>
                                              <p:pRg st="0" end="0"/>
                                            </p:txEl>
                                          </p:spTgt>
                                        </p:tgtEl>
                                        <p:attrNameLst>
                                          <p:attrName>ppt_y</p:attrName>
                                        </p:attrNameLst>
                                      </p:cBhvr>
                                      <p:tavLst>
                                        <p:tav tm="0">
                                          <p:val>
                                            <p:strVal val="#ppt_y+.1"/>
                                          </p:val>
                                        </p:tav>
                                        <p:tav tm="100000">
                                          <p:val>
                                            <p:strVal val="#ppt_y"/>
                                          </p:val>
                                        </p:tav>
                                      </p:tavLst>
                                    </p:anim>
                                  </p:childTnLst>
                                </p:cTn>
                              </p:par>
                              <p:par>
                                <p:cTn id="135" presetID="10" presetClass="entr" presetSubtype="0" fill="hold" grpId="0" nodeType="withEffect">
                                  <p:stCondLst>
                                    <p:cond delay="800"/>
                                  </p:stCondLst>
                                  <p:childTnLst>
                                    <p:set>
                                      <p:cBhvr>
                                        <p:cTn id="136" dur="1" fill="hold">
                                          <p:stCondLst>
                                            <p:cond delay="0"/>
                                          </p:stCondLst>
                                        </p:cTn>
                                        <p:tgtEl>
                                          <p:spTgt spid="47">
                                            <p:txEl>
                                              <p:pRg st="0" end="0"/>
                                            </p:txEl>
                                          </p:spTgt>
                                        </p:tgtEl>
                                        <p:attrNameLst>
                                          <p:attrName>style.visibility</p:attrName>
                                        </p:attrNameLst>
                                      </p:cBhvr>
                                      <p:to>
                                        <p:strVal val="visible"/>
                                      </p:to>
                                    </p:set>
                                    <p:animEffect transition="in" filter="fade">
                                      <p:cBhvr>
                                        <p:cTn id="13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P spid="29" grpId="0" build="p">
        <p:tmplLst>
          <p:tmpl lvl="1">
            <p:tnLst>
              <p:par>
                <p:cTn presetID="53" presetClass="entr" presetSubtype="16"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p:cTn dur="300" fill="hold"/>
                        <p:tgtEl>
                          <p:spTgt spid="29"/>
                        </p:tgtEl>
                        <p:attrNameLst>
                          <p:attrName>ppt_w</p:attrName>
                        </p:attrNameLst>
                      </p:cBhvr>
                      <p:tavLst>
                        <p:tav tm="0">
                          <p:val>
                            <p:fltVal val="0"/>
                          </p:val>
                        </p:tav>
                        <p:tav tm="100000">
                          <p:val>
                            <p:strVal val="#ppt_w"/>
                          </p:val>
                        </p:tav>
                      </p:tavLst>
                    </p:anim>
                    <p:anim calcmode="lin" valueType="num">
                      <p:cBhvr>
                        <p:cTn dur="300" fill="hold"/>
                        <p:tgtEl>
                          <p:spTgt spid="29"/>
                        </p:tgtEl>
                        <p:attrNameLst>
                          <p:attrName>ppt_h</p:attrName>
                        </p:attrNameLst>
                      </p:cBhvr>
                      <p:tavLst>
                        <p:tav tm="0">
                          <p:val>
                            <p:fltVal val="0"/>
                          </p:val>
                        </p:tav>
                        <p:tav tm="100000">
                          <p:val>
                            <p:strVal val="#ppt_h"/>
                          </p:val>
                        </p:tav>
                      </p:tavLst>
                    </p:anim>
                    <p:animEffect transition="in" filter="fade">
                      <p:cBhvr>
                        <p:cTn dur="300"/>
                        <p:tgtEl>
                          <p:spTgt spid="29"/>
                        </p:tgtEl>
                      </p:cBhvr>
                    </p:animEffect>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animBg="1"/>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animBg="1"/>
      <p:bldP spid="45" grpId="0" build="p">
        <p:tmplLst>
          <p:tmpl lvl="1">
            <p:tnLst>
              <p:par>
                <p:cTn presetID="53" presetClass="entr" presetSubtype="16"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300" fill="hold"/>
                        <p:tgtEl>
                          <p:spTgt spid="45"/>
                        </p:tgtEl>
                        <p:attrNameLst>
                          <p:attrName>ppt_w</p:attrName>
                        </p:attrNameLst>
                      </p:cBhvr>
                      <p:tavLst>
                        <p:tav tm="0">
                          <p:val>
                            <p:fltVal val="0"/>
                          </p:val>
                        </p:tav>
                        <p:tav tm="100000">
                          <p:val>
                            <p:strVal val="#ppt_w"/>
                          </p:val>
                        </p:tav>
                      </p:tavLst>
                    </p:anim>
                    <p:anim calcmode="lin" valueType="num">
                      <p:cBhvr>
                        <p:cTn dur="300" fill="hold"/>
                        <p:tgtEl>
                          <p:spTgt spid="45"/>
                        </p:tgtEl>
                        <p:attrNameLst>
                          <p:attrName>ppt_h</p:attrName>
                        </p:attrNameLst>
                      </p:cBhvr>
                      <p:tavLst>
                        <p:tav tm="0">
                          <p:val>
                            <p:fltVal val="0"/>
                          </p:val>
                        </p:tav>
                        <p:tav tm="100000">
                          <p:val>
                            <p:strVal val="#ppt_h"/>
                          </p:val>
                        </p:tav>
                      </p:tavLst>
                    </p:anim>
                    <p:animEffect transition="in" filter="fade">
                      <p:cBhvr>
                        <p:cTn dur="300"/>
                        <p:tgtEl>
                          <p:spTgt spid="45"/>
                        </p:tgtEl>
                      </p:cBhvr>
                    </p:animEffect>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anim calcmode="lin" valueType="num">
                      <p:cBhvr>
                        <p:cTn dur="500" fill="hold"/>
                        <p:tgtEl>
                          <p:spTgt spid="46"/>
                        </p:tgtEl>
                        <p:attrNameLst>
                          <p:attrName>ppt_x</p:attrName>
                        </p:attrNameLst>
                      </p:cBhvr>
                      <p:tavLst>
                        <p:tav tm="0">
                          <p:val>
                            <p:strVal val="#ppt_x"/>
                          </p:val>
                        </p:tav>
                        <p:tav tm="100000">
                          <p:val>
                            <p:strVal val="#ppt_x"/>
                          </p:val>
                        </p:tav>
                      </p:tavLst>
                    </p:anim>
                    <p:anim calcmode="lin" valueType="num">
                      <p:cBhvr>
                        <p:cTn dur="5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10" presetClass="entr" presetSubtype="0" fill="hold" nodeType="withEffect">
                  <p:stCondLst>
                    <p:cond delay="8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ic list 3">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44176" y="1638675"/>
            <a:ext cx="3030357"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1101380"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grpSp>
        <p:nvGrpSpPr>
          <p:cNvPr id="28" name="Group 27"/>
          <p:cNvGrpSpPr/>
          <p:nvPr userDrawn="1"/>
        </p:nvGrpSpPr>
        <p:grpSpPr>
          <a:xfrm>
            <a:off x="101309" y="385540"/>
            <a:ext cx="383999" cy="342172"/>
            <a:chOff x="5270500" y="1460500"/>
            <a:chExt cx="1701800" cy="2705100"/>
          </a:xfrm>
        </p:grpSpPr>
        <p:sp>
          <p:nvSpPr>
            <p:cNvPr id="29" name="Rounded Rectangle 2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0" name="Rounded Rectangle 2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1" name="Rounded Rectangle 3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2" name="Text Placeholder 7"/>
          <p:cNvSpPr>
            <a:spLocks noGrp="1"/>
          </p:cNvSpPr>
          <p:nvPr>
            <p:ph type="body" sz="quarter" idx="55" hasCustomPrompt="1"/>
          </p:nvPr>
        </p:nvSpPr>
        <p:spPr>
          <a:xfrm>
            <a:off x="1918408"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38" name="Text Placeholder 7"/>
          <p:cNvSpPr>
            <a:spLocks noGrp="1"/>
          </p:cNvSpPr>
          <p:nvPr>
            <p:ph type="body" sz="quarter" idx="19" hasCustomPrompt="1"/>
          </p:nvPr>
        </p:nvSpPr>
        <p:spPr>
          <a:xfrm>
            <a:off x="603251"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16" hasCustomPrompt="1"/>
          </p:nvPr>
        </p:nvSpPr>
        <p:spPr>
          <a:xfrm>
            <a:off x="603256"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65" name="Rounded Rectangle 64"/>
          <p:cNvSpPr/>
          <p:nvPr userDrawn="1"/>
        </p:nvSpPr>
        <p:spPr>
          <a:xfrm>
            <a:off x="4548717" y="1638675"/>
            <a:ext cx="3071283"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6" name="Text Placeholder 7"/>
          <p:cNvSpPr>
            <a:spLocks noGrp="1"/>
          </p:cNvSpPr>
          <p:nvPr>
            <p:ph type="body" sz="quarter" idx="40" hasCustomPrompt="1"/>
          </p:nvPr>
        </p:nvSpPr>
        <p:spPr>
          <a:xfrm>
            <a:off x="5046847"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69" name="Text Placeholder 7"/>
          <p:cNvSpPr>
            <a:spLocks noGrp="1"/>
          </p:cNvSpPr>
          <p:nvPr>
            <p:ph type="body" sz="quarter" idx="56" hasCustomPrompt="1"/>
          </p:nvPr>
        </p:nvSpPr>
        <p:spPr>
          <a:xfrm>
            <a:off x="5818720"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71" name="Text Placeholder 7"/>
          <p:cNvSpPr>
            <a:spLocks noGrp="1"/>
          </p:cNvSpPr>
          <p:nvPr>
            <p:ph type="body" sz="quarter" idx="41" hasCustomPrompt="1"/>
          </p:nvPr>
        </p:nvSpPr>
        <p:spPr>
          <a:xfrm>
            <a:off x="4548717"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2" name="Text Placeholder 2"/>
          <p:cNvSpPr>
            <a:spLocks noGrp="1"/>
          </p:cNvSpPr>
          <p:nvPr>
            <p:ph type="body" sz="quarter" idx="42" hasCustomPrompt="1"/>
          </p:nvPr>
        </p:nvSpPr>
        <p:spPr>
          <a:xfrm>
            <a:off x="4548722"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10" name="Rounded Rectangle 109"/>
          <p:cNvSpPr/>
          <p:nvPr userDrawn="1"/>
        </p:nvSpPr>
        <p:spPr>
          <a:xfrm>
            <a:off x="8504768" y="1638675"/>
            <a:ext cx="307128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1" name="Text Placeholder 7"/>
          <p:cNvSpPr>
            <a:spLocks noGrp="1"/>
          </p:cNvSpPr>
          <p:nvPr>
            <p:ph type="body" sz="quarter" idx="43" hasCustomPrompt="1"/>
          </p:nvPr>
        </p:nvSpPr>
        <p:spPr>
          <a:xfrm>
            <a:off x="9002898"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12" name="Text Placeholder 7"/>
          <p:cNvSpPr>
            <a:spLocks noGrp="1"/>
          </p:cNvSpPr>
          <p:nvPr>
            <p:ph type="body" sz="quarter" idx="57" hasCustomPrompt="1"/>
          </p:nvPr>
        </p:nvSpPr>
        <p:spPr>
          <a:xfrm>
            <a:off x="9752193"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13" name="Text Placeholder 7"/>
          <p:cNvSpPr>
            <a:spLocks noGrp="1"/>
          </p:cNvSpPr>
          <p:nvPr>
            <p:ph type="body" sz="quarter" idx="44" hasCustomPrompt="1"/>
          </p:nvPr>
        </p:nvSpPr>
        <p:spPr>
          <a:xfrm>
            <a:off x="8504768"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14" name="Text Placeholder 2"/>
          <p:cNvSpPr>
            <a:spLocks noGrp="1"/>
          </p:cNvSpPr>
          <p:nvPr>
            <p:ph type="body" sz="quarter" idx="45" hasCustomPrompt="1"/>
          </p:nvPr>
        </p:nvSpPr>
        <p:spPr>
          <a:xfrm>
            <a:off x="8504773"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30" name="Rounded Rectangle 129"/>
          <p:cNvSpPr/>
          <p:nvPr userDrawn="1"/>
        </p:nvSpPr>
        <p:spPr>
          <a:xfrm>
            <a:off x="644179" y="4066912"/>
            <a:ext cx="3030356"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1" name="Text Placeholder 7"/>
          <p:cNvSpPr>
            <a:spLocks noGrp="1"/>
          </p:cNvSpPr>
          <p:nvPr>
            <p:ph type="body" sz="quarter" idx="46" hasCustomPrompt="1"/>
          </p:nvPr>
        </p:nvSpPr>
        <p:spPr>
          <a:xfrm>
            <a:off x="1101380"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36" name="Text Placeholder 7"/>
          <p:cNvSpPr>
            <a:spLocks noGrp="1"/>
          </p:cNvSpPr>
          <p:nvPr>
            <p:ph type="body" sz="quarter" idx="58" hasCustomPrompt="1"/>
          </p:nvPr>
        </p:nvSpPr>
        <p:spPr>
          <a:xfrm>
            <a:off x="1918408"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39" name="Text Placeholder 7"/>
          <p:cNvSpPr>
            <a:spLocks noGrp="1"/>
          </p:cNvSpPr>
          <p:nvPr>
            <p:ph type="body" sz="quarter" idx="47" hasCustomPrompt="1"/>
          </p:nvPr>
        </p:nvSpPr>
        <p:spPr>
          <a:xfrm>
            <a:off x="603251"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0" name="Text Placeholder 2"/>
          <p:cNvSpPr>
            <a:spLocks noGrp="1"/>
          </p:cNvSpPr>
          <p:nvPr>
            <p:ph type="body" sz="quarter" idx="48" hasCustomPrompt="1"/>
          </p:nvPr>
        </p:nvSpPr>
        <p:spPr>
          <a:xfrm>
            <a:off x="603256"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45" name="Rounded Rectangle 144"/>
          <p:cNvSpPr/>
          <p:nvPr userDrawn="1"/>
        </p:nvSpPr>
        <p:spPr>
          <a:xfrm>
            <a:off x="4548720" y="4066912"/>
            <a:ext cx="3071280"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6" name="Text Placeholder 7"/>
          <p:cNvSpPr>
            <a:spLocks noGrp="1"/>
          </p:cNvSpPr>
          <p:nvPr>
            <p:ph type="body" sz="quarter" idx="49" hasCustomPrompt="1"/>
          </p:nvPr>
        </p:nvSpPr>
        <p:spPr>
          <a:xfrm>
            <a:off x="5046847"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49" name="Text Placeholder 7"/>
          <p:cNvSpPr>
            <a:spLocks noGrp="1"/>
          </p:cNvSpPr>
          <p:nvPr>
            <p:ph type="body" sz="quarter" idx="59" hasCustomPrompt="1"/>
          </p:nvPr>
        </p:nvSpPr>
        <p:spPr>
          <a:xfrm>
            <a:off x="5818720"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51" name="Text Placeholder 7"/>
          <p:cNvSpPr>
            <a:spLocks noGrp="1"/>
          </p:cNvSpPr>
          <p:nvPr>
            <p:ph type="body" sz="quarter" idx="50" hasCustomPrompt="1"/>
          </p:nvPr>
        </p:nvSpPr>
        <p:spPr>
          <a:xfrm>
            <a:off x="4548717"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2" name="Text Placeholder 2"/>
          <p:cNvSpPr>
            <a:spLocks noGrp="1"/>
          </p:cNvSpPr>
          <p:nvPr>
            <p:ph type="body" sz="quarter" idx="51" hasCustomPrompt="1"/>
          </p:nvPr>
        </p:nvSpPr>
        <p:spPr>
          <a:xfrm>
            <a:off x="4548722"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
        <p:nvSpPr>
          <p:cNvPr id="155" name="Rounded Rectangle 154"/>
          <p:cNvSpPr/>
          <p:nvPr userDrawn="1"/>
        </p:nvSpPr>
        <p:spPr>
          <a:xfrm>
            <a:off x="8504771" y="4066912"/>
            <a:ext cx="3071280"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6" name="Text Placeholder 7"/>
          <p:cNvSpPr>
            <a:spLocks noGrp="1"/>
          </p:cNvSpPr>
          <p:nvPr>
            <p:ph type="body" sz="quarter" idx="52" hasCustomPrompt="1"/>
          </p:nvPr>
        </p:nvSpPr>
        <p:spPr>
          <a:xfrm>
            <a:off x="9002898"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7" name="Text Placeholder 7"/>
          <p:cNvSpPr>
            <a:spLocks noGrp="1"/>
          </p:cNvSpPr>
          <p:nvPr>
            <p:ph type="body" sz="quarter" idx="60" hasCustomPrompt="1"/>
          </p:nvPr>
        </p:nvSpPr>
        <p:spPr>
          <a:xfrm>
            <a:off x="9752193"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80%</a:t>
            </a:r>
          </a:p>
        </p:txBody>
      </p:sp>
      <p:sp>
        <p:nvSpPr>
          <p:cNvPr id="158" name="Text Placeholder 7"/>
          <p:cNvSpPr>
            <a:spLocks noGrp="1"/>
          </p:cNvSpPr>
          <p:nvPr>
            <p:ph type="body" sz="quarter" idx="53" hasCustomPrompt="1"/>
          </p:nvPr>
        </p:nvSpPr>
        <p:spPr>
          <a:xfrm>
            <a:off x="8504768"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9" name="Text Placeholder 2"/>
          <p:cNvSpPr>
            <a:spLocks noGrp="1"/>
          </p:cNvSpPr>
          <p:nvPr>
            <p:ph type="body" sz="quarter" idx="54" hasCustomPrompt="1"/>
          </p:nvPr>
        </p:nvSpPr>
        <p:spPr>
          <a:xfrm>
            <a:off x="8504773"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a:t>
            </a:r>
            <a:r>
              <a:rPr lang="en-US" dirty="0" smtClean="0"/>
              <a:t>.</a:t>
            </a:r>
          </a:p>
        </p:txBody>
      </p:sp>
    </p:spTree>
    <p:extLst>
      <p:ext uri="{BB962C8B-B14F-4D97-AF65-F5344CB8AC3E}">
        <p14:creationId xmlns:p14="http://schemas.microsoft.com/office/powerpoint/2010/main" xmlns="" val="32005195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32">
                                            <p:txEl>
                                              <p:pRg st="0" end="0"/>
                                            </p:txEl>
                                          </p:spTgt>
                                        </p:tgtEl>
                                        <p:attrNameLst>
                                          <p:attrName>style.visibility</p:attrName>
                                        </p:attrNameLst>
                                      </p:cBhvr>
                                      <p:to>
                                        <p:strVal val="visible"/>
                                      </p:to>
                                    </p:set>
                                    <p:animEffect transition="in" filter="fade">
                                      <p:cBhvr>
                                        <p:cTn id="32" dur="400"/>
                                        <p:tgtEl>
                                          <p:spTgt spid="32">
                                            <p:txEl>
                                              <p:pRg st="0" end="0"/>
                                            </p:txEl>
                                          </p:spTgt>
                                        </p:tgtEl>
                                      </p:cBhvr>
                                    </p:animEffect>
                                    <p:anim calcmode="lin" valueType="num">
                                      <p:cBhvr>
                                        <p:cTn id="33"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32">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anim calcmode="lin" valueType="num">
                                      <p:cBhvr>
                                        <p:cTn id="38"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8">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400" fill="hold"/>
                                        <p:tgtEl>
                                          <p:spTgt spid="65"/>
                                        </p:tgtEl>
                                        <p:attrNameLst>
                                          <p:attrName>ppt_w</p:attrName>
                                        </p:attrNameLst>
                                      </p:cBhvr>
                                      <p:tavLst>
                                        <p:tav tm="0">
                                          <p:val>
                                            <p:fltVal val="0"/>
                                          </p:val>
                                        </p:tav>
                                        <p:tav tm="100000">
                                          <p:val>
                                            <p:strVal val="#ppt_w"/>
                                          </p:val>
                                        </p:tav>
                                      </p:tavLst>
                                    </p:anim>
                                    <p:anim calcmode="lin" valueType="num">
                                      <p:cBhvr>
                                        <p:cTn id="47" dur="400" fill="hold"/>
                                        <p:tgtEl>
                                          <p:spTgt spid="65"/>
                                        </p:tgtEl>
                                        <p:attrNameLst>
                                          <p:attrName>ppt_h</p:attrName>
                                        </p:attrNameLst>
                                      </p:cBhvr>
                                      <p:tavLst>
                                        <p:tav tm="0">
                                          <p:val>
                                            <p:fltVal val="0"/>
                                          </p:val>
                                        </p:tav>
                                        <p:tav tm="100000">
                                          <p:val>
                                            <p:strVal val="#ppt_h"/>
                                          </p:val>
                                        </p:tav>
                                      </p:tavLst>
                                    </p:anim>
                                    <p:animEffect transition="in" filter="fade">
                                      <p:cBhvr>
                                        <p:cTn id="48" dur="400"/>
                                        <p:tgtEl>
                                          <p:spTgt spid="65"/>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66">
                                            <p:txEl>
                                              <p:pRg st="0" end="0"/>
                                            </p:txEl>
                                          </p:spTgt>
                                        </p:tgtEl>
                                        <p:attrNameLst>
                                          <p:attrName>style.visibility</p:attrName>
                                        </p:attrNameLst>
                                      </p:cBhvr>
                                      <p:to>
                                        <p:strVal val="visible"/>
                                      </p:to>
                                    </p:set>
                                    <p:anim calcmode="lin" valueType="num">
                                      <p:cBhvr>
                                        <p:cTn id="52"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66">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400"/>
                                        <p:tgtEl>
                                          <p:spTgt spid="69">
                                            <p:txEl>
                                              <p:pRg st="0" end="0"/>
                                            </p:txEl>
                                          </p:spTgt>
                                        </p:tgtEl>
                                      </p:cBhvr>
                                    </p:animEffect>
                                    <p:anim calcmode="lin" valueType="num">
                                      <p:cBhvr>
                                        <p:cTn id="58"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9">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71">
                                            <p:txEl>
                                              <p:pRg st="0" end="0"/>
                                            </p:txEl>
                                          </p:spTgt>
                                        </p:tgtEl>
                                        <p:attrNameLst>
                                          <p:attrName>style.visibility</p:attrName>
                                        </p:attrNameLst>
                                      </p:cBhvr>
                                      <p:to>
                                        <p:strVal val="visible"/>
                                      </p:to>
                                    </p:set>
                                    <p:animEffect transition="in" filter="fade">
                                      <p:cBhvr>
                                        <p:cTn id="62" dur="500"/>
                                        <p:tgtEl>
                                          <p:spTgt spid="71">
                                            <p:txEl>
                                              <p:pRg st="0" end="0"/>
                                            </p:txEl>
                                          </p:spTgt>
                                        </p:tgtEl>
                                      </p:cBhvr>
                                    </p:animEffect>
                                    <p:anim calcmode="lin" valueType="num">
                                      <p:cBhvr>
                                        <p:cTn id="63"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71">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92">
                                            <p:txEl>
                                              <p:pRg st="0" end="0"/>
                                            </p:txEl>
                                          </p:spTgt>
                                        </p:tgtEl>
                                        <p:attrNameLst>
                                          <p:attrName>style.visibility</p:attrName>
                                        </p:attrNameLst>
                                      </p:cBhvr>
                                      <p:to>
                                        <p:strVal val="visible"/>
                                      </p:to>
                                    </p:set>
                                    <p:animEffect transition="in" filter="fade">
                                      <p:cBhvr>
                                        <p:cTn id="67" dur="500"/>
                                        <p:tgtEl>
                                          <p:spTgt spid="92">
                                            <p:txEl>
                                              <p:pRg st="0" end="0"/>
                                            </p:txEl>
                                          </p:spTgt>
                                        </p:tgtEl>
                                      </p:cBhvr>
                                    </p:animEffect>
                                  </p:childTnLst>
                                </p:cTn>
                              </p:par>
                            </p:childTnLst>
                          </p:cTn>
                        </p:par>
                        <p:par>
                          <p:cTn id="68" fill="hold">
                            <p:stCondLst>
                              <p:cond delay="2500"/>
                            </p:stCondLst>
                            <p:childTnLst>
                              <p:par>
                                <p:cTn id="69" presetID="53" presetClass="entr" presetSubtype="16"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p:cTn id="71" dur="400" fill="hold"/>
                                        <p:tgtEl>
                                          <p:spTgt spid="110"/>
                                        </p:tgtEl>
                                        <p:attrNameLst>
                                          <p:attrName>ppt_w</p:attrName>
                                        </p:attrNameLst>
                                      </p:cBhvr>
                                      <p:tavLst>
                                        <p:tav tm="0">
                                          <p:val>
                                            <p:fltVal val="0"/>
                                          </p:val>
                                        </p:tav>
                                        <p:tav tm="100000">
                                          <p:val>
                                            <p:strVal val="#ppt_w"/>
                                          </p:val>
                                        </p:tav>
                                      </p:tavLst>
                                    </p:anim>
                                    <p:anim calcmode="lin" valueType="num">
                                      <p:cBhvr>
                                        <p:cTn id="72" dur="400" fill="hold"/>
                                        <p:tgtEl>
                                          <p:spTgt spid="110"/>
                                        </p:tgtEl>
                                        <p:attrNameLst>
                                          <p:attrName>ppt_h</p:attrName>
                                        </p:attrNameLst>
                                      </p:cBhvr>
                                      <p:tavLst>
                                        <p:tav tm="0">
                                          <p:val>
                                            <p:fltVal val="0"/>
                                          </p:val>
                                        </p:tav>
                                        <p:tav tm="100000">
                                          <p:val>
                                            <p:strVal val="#ppt_h"/>
                                          </p:val>
                                        </p:tav>
                                      </p:tavLst>
                                    </p:anim>
                                    <p:animEffect transition="in" filter="fade">
                                      <p:cBhvr>
                                        <p:cTn id="73" dur="400"/>
                                        <p:tgtEl>
                                          <p:spTgt spid="110"/>
                                        </p:tgtEl>
                                      </p:cBhvr>
                                    </p:animEffect>
                                  </p:childTnLst>
                                </p:cTn>
                              </p:par>
                            </p:childTnLst>
                          </p:cTn>
                        </p:par>
                        <p:par>
                          <p:cTn id="74" fill="hold">
                            <p:stCondLst>
                              <p:cond delay="3000"/>
                            </p:stCondLst>
                            <p:childTnLst>
                              <p:par>
                                <p:cTn id="75" presetID="53" presetClass="entr" presetSubtype="16" fill="hold" grpId="0" nodeType="afterEffect">
                                  <p:stCondLst>
                                    <p:cond delay="0"/>
                                  </p:stCondLst>
                                  <p:childTnLst>
                                    <p:set>
                                      <p:cBhvr>
                                        <p:cTn id="76" dur="1" fill="hold">
                                          <p:stCondLst>
                                            <p:cond delay="0"/>
                                          </p:stCondLst>
                                        </p:cTn>
                                        <p:tgtEl>
                                          <p:spTgt spid="111">
                                            <p:txEl>
                                              <p:pRg st="0" end="0"/>
                                            </p:txEl>
                                          </p:spTgt>
                                        </p:tgtEl>
                                        <p:attrNameLst>
                                          <p:attrName>style.visibility</p:attrName>
                                        </p:attrNameLst>
                                      </p:cBhvr>
                                      <p:to>
                                        <p:strVal val="visible"/>
                                      </p:to>
                                    </p:set>
                                    <p:anim calcmode="lin" valueType="num">
                                      <p:cBhvr>
                                        <p:cTn id="77"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78"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79" dur="300"/>
                                        <p:tgtEl>
                                          <p:spTgt spid="111">
                                            <p:txEl>
                                              <p:pRg st="0" end="0"/>
                                            </p:txEl>
                                          </p:spTgt>
                                        </p:tgtEl>
                                      </p:cBhvr>
                                    </p:animEffect>
                                  </p:childTnLst>
                                </p:cTn>
                              </p:par>
                              <p:par>
                                <p:cTn id="80" presetID="42" presetClass="entr" presetSubtype="0" fill="hold" grpId="0" nodeType="withEffect">
                                  <p:stCondLst>
                                    <p:cond delay="200"/>
                                  </p:stCondLst>
                                  <p:childTnLst>
                                    <p:set>
                                      <p:cBhvr>
                                        <p:cTn id="81" dur="1" fill="hold">
                                          <p:stCondLst>
                                            <p:cond delay="0"/>
                                          </p:stCondLst>
                                        </p:cTn>
                                        <p:tgtEl>
                                          <p:spTgt spid="112">
                                            <p:txEl>
                                              <p:pRg st="0" end="0"/>
                                            </p:txEl>
                                          </p:spTgt>
                                        </p:tgtEl>
                                        <p:attrNameLst>
                                          <p:attrName>style.visibility</p:attrName>
                                        </p:attrNameLst>
                                      </p:cBhvr>
                                      <p:to>
                                        <p:strVal val="visible"/>
                                      </p:to>
                                    </p:set>
                                    <p:animEffect transition="in" filter="fade">
                                      <p:cBhvr>
                                        <p:cTn id="82" dur="400"/>
                                        <p:tgtEl>
                                          <p:spTgt spid="112">
                                            <p:txEl>
                                              <p:pRg st="0" end="0"/>
                                            </p:txEl>
                                          </p:spTgt>
                                        </p:tgtEl>
                                      </p:cBhvr>
                                    </p:animEffect>
                                    <p:anim calcmode="lin" valueType="num">
                                      <p:cBhvr>
                                        <p:cTn id="83"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84"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113">
                                            <p:txEl>
                                              <p:pRg st="0" end="0"/>
                                            </p:txEl>
                                          </p:spTgt>
                                        </p:tgtEl>
                                        <p:attrNameLst>
                                          <p:attrName>style.visibility</p:attrName>
                                        </p:attrNameLst>
                                      </p:cBhvr>
                                      <p:to>
                                        <p:strVal val="visible"/>
                                      </p:to>
                                    </p:set>
                                    <p:animEffect transition="in" filter="fade">
                                      <p:cBhvr>
                                        <p:cTn id="87" dur="500"/>
                                        <p:tgtEl>
                                          <p:spTgt spid="113">
                                            <p:txEl>
                                              <p:pRg st="0" end="0"/>
                                            </p:txEl>
                                          </p:spTgt>
                                        </p:tgtEl>
                                      </p:cBhvr>
                                    </p:animEffect>
                                    <p:anim calcmode="lin" valueType="num">
                                      <p:cBhvr>
                                        <p:cTn id="88"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89"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800"/>
                                  </p:stCondLst>
                                  <p:childTnLst>
                                    <p:set>
                                      <p:cBhvr>
                                        <p:cTn id="91" dur="1" fill="hold">
                                          <p:stCondLst>
                                            <p:cond delay="0"/>
                                          </p:stCondLst>
                                        </p:cTn>
                                        <p:tgtEl>
                                          <p:spTgt spid="114">
                                            <p:txEl>
                                              <p:pRg st="0" end="0"/>
                                            </p:txEl>
                                          </p:spTgt>
                                        </p:tgtEl>
                                        <p:attrNameLst>
                                          <p:attrName>style.visibility</p:attrName>
                                        </p:attrNameLst>
                                      </p:cBhvr>
                                      <p:to>
                                        <p:strVal val="visible"/>
                                      </p:to>
                                    </p:set>
                                    <p:animEffect transition="in" filter="fade">
                                      <p:cBhvr>
                                        <p:cTn id="92" dur="500"/>
                                        <p:tgtEl>
                                          <p:spTgt spid="114">
                                            <p:txEl>
                                              <p:pRg st="0" end="0"/>
                                            </p:txEl>
                                          </p:spTgt>
                                        </p:tgtEl>
                                      </p:cBhvr>
                                    </p:animEffect>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130"/>
                                        </p:tgtEl>
                                        <p:attrNameLst>
                                          <p:attrName>style.visibility</p:attrName>
                                        </p:attrNameLst>
                                      </p:cBhvr>
                                      <p:to>
                                        <p:strVal val="visible"/>
                                      </p:to>
                                    </p:set>
                                    <p:anim calcmode="lin" valueType="num">
                                      <p:cBhvr>
                                        <p:cTn id="96" dur="400" fill="hold"/>
                                        <p:tgtEl>
                                          <p:spTgt spid="130"/>
                                        </p:tgtEl>
                                        <p:attrNameLst>
                                          <p:attrName>ppt_w</p:attrName>
                                        </p:attrNameLst>
                                      </p:cBhvr>
                                      <p:tavLst>
                                        <p:tav tm="0">
                                          <p:val>
                                            <p:fltVal val="0"/>
                                          </p:val>
                                        </p:tav>
                                        <p:tav tm="100000">
                                          <p:val>
                                            <p:strVal val="#ppt_w"/>
                                          </p:val>
                                        </p:tav>
                                      </p:tavLst>
                                    </p:anim>
                                    <p:anim calcmode="lin" valueType="num">
                                      <p:cBhvr>
                                        <p:cTn id="97" dur="400" fill="hold"/>
                                        <p:tgtEl>
                                          <p:spTgt spid="130"/>
                                        </p:tgtEl>
                                        <p:attrNameLst>
                                          <p:attrName>ppt_h</p:attrName>
                                        </p:attrNameLst>
                                      </p:cBhvr>
                                      <p:tavLst>
                                        <p:tav tm="0">
                                          <p:val>
                                            <p:fltVal val="0"/>
                                          </p:val>
                                        </p:tav>
                                        <p:tav tm="100000">
                                          <p:val>
                                            <p:strVal val="#ppt_h"/>
                                          </p:val>
                                        </p:tav>
                                      </p:tavLst>
                                    </p:anim>
                                    <p:animEffect transition="in" filter="fade">
                                      <p:cBhvr>
                                        <p:cTn id="98" dur="400"/>
                                        <p:tgtEl>
                                          <p:spTgt spid="130"/>
                                        </p:tgtEl>
                                      </p:cBhvr>
                                    </p:animEffect>
                                  </p:childTnLst>
                                </p:cTn>
                              </p:par>
                            </p:childTnLst>
                          </p:cTn>
                        </p:par>
                        <p:par>
                          <p:cTn id="99" fill="hold">
                            <p:stCondLst>
                              <p:cond delay="4000"/>
                            </p:stCondLst>
                            <p:childTnLst>
                              <p:par>
                                <p:cTn id="100" presetID="53" presetClass="entr" presetSubtype="16" fill="hold" grpId="0" nodeType="afterEffect">
                                  <p:stCondLst>
                                    <p:cond delay="0"/>
                                  </p:stCondLst>
                                  <p:childTnLst>
                                    <p:set>
                                      <p:cBhvr>
                                        <p:cTn id="101" dur="1" fill="hold">
                                          <p:stCondLst>
                                            <p:cond delay="0"/>
                                          </p:stCondLst>
                                        </p:cTn>
                                        <p:tgtEl>
                                          <p:spTgt spid="131">
                                            <p:txEl>
                                              <p:pRg st="0" end="0"/>
                                            </p:txEl>
                                          </p:spTgt>
                                        </p:tgtEl>
                                        <p:attrNameLst>
                                          <p:attrName>style.visibility</p:attrName>
                                        </p:attrNameLst>
                                      </p:cBhvr>
                                      <p:to>
                                        <p:strVal val="visible"/>
                                      </p:to>
                                    </p:set>
                                    <p:anim calcmode="lin" valueType="num">
                                      <p:cBhvr>
                                        <p:cTn id="102"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103"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104" dur="300"/>
                                        <p:tgtEl>
                                          <p:spTgt spid="131">
                                            <p:txEl>
                                              <p:pRg st="0" end="0"/>
                                            </p:txEl>
                                          </p:spTgt>
                                        </p:tgtEl>
                                      </p:cBhvr>
                                    </p:animEffect>
                                  </p:childTnLst>
                                </p:cTn>
                              </p:par>
                              <p:par>
                                <p:cTn id="105" presetID="42" presetClass="entr" presetSubtype="0" fill="hold" grpId="0" nodeType="withEffect">
                                  <p:stCondLst>
                                    <p:cond delay="200"/>
                                  </p:stCondLst>
                                  <p:childTnLst>
                                    <p:set>
                                      <p:cBhvr>
                                        <p:cTn id="106" dur="1" fill="hold">
                                          <p:stCondLst>
                                            <p:cond delay="0"/>
                                          </p:stCondLst>
                                        </p:cTn>
                                        <p:tgtEl>
                                          <p:spTgt spid="136">
                                            <p:txEl>
                                              <p:pRg st="0" end="0"/>
                                            </p:txEl>
                                          </p:spTgt>
                                        </p:tgtEl>
                                        <p:attrNameLst>
                                          <p:attrName>style.visibility</p:attrName>
                                        </p:attrNameLst>
                                      </p:cBhvr>
                                      <p:to>
                                        <p:strVal val="visible"/>
                                      </p:to>
                                    </p:set>
                                    <p:animEffect transition="in" filter="fade">
                                      <p:cBhvr>
                                        <p:cTn id="107" dur="400"/>
                                        <p:tgtEl>
                                          <p:spTgt spid="136">
                                            <p:txEl>
                                              <p:pRg st="0" end="0"/>
                                            </p:txEl>
                                          </p:spTgt>
                                        </p:tgtEl>
                                      </p:cBhvr>
                                    </p:animEffect>
                                    <p:anim calcmode="lin" valueType="num">
                                      <p:cBhvr>
                                        <p:cTn id="108"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109"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200"/>
                                  </p:stCondLst>
                                  <p:childTnLst>
                                    <p:set>
                                      <p:cBhvr>
                                        <p:cTn id="111" dur="1" fill="hold">
                                          <p:stCondLst>
                                            <p:cond delay="0"/>
                                          </p:stCondLst>
                                        </p:cTn>
                                        <p:tgtEl>
                                          <p:spTgt spid="139">
                                            <p:txEl>
                                              <p:pRg st="0" end="0"/>
                                            </p:txEl>
                                          </p:spTgt>
                                        </p:tgtEl>
                                        <p:attrNameLst>
                                          <p:attrName>style.visibility</p:attrName>
                                        </p:attrNameLst>
                                      </p:cBhvr>
                                      <p:to>
                                        <p:strVal val="visible"/>
                                      </p:to>
                                    </p:set>
                                    <p:animEffect transition="in" filter="fade">
                                      <p:cBhvr>
                                        <p:cTn id="112" dur="500"/>
                                        <p:tgtEl>
                                          <p:spTgt spid="139">
                                            <p:txEl>
                                              <p:pRg st="0" end="0"/>
                                            </p:txEl>
                                          </p:spTgt>
                                        </p:tgtEl>
                                      </p:cBhvr>
                                    </p:animEffect>
                                    <p:anim calcmode="lin" valueType="num">
                                      <p:cBhvr>
                                        <p:cTn id="113"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140">
                                            <p:txEl>
                                              <p:pRg st="0" end="0"/>
                                            </p:txEl>
                                          </p:spTgt>
                                        </p:tgtEl>
                                        <p:attrNameLst>
                                          <p:attrName>style.visibility</p:attrName>
                                        </p:attrNameLst>
                                      </p:cBhvr>
                                      <p:to>
                                        <p:strVal val="visible"/>
                                      </p:to>
                                    </p:set>
                                    <p:animEffect transition="in" filter="fade">
                                      <p:cBhvr>
                                        <p:cTn id="117" dur="500"/>
                                        <p:tgtEl>
                                          <p:spTgt spid="140">
                                            <p:txEl>
                                              <p:pRg st="0" end="0"/>
                                            </p:txEl>
                                          </p:spTgt>
                                        </p:tgtEl>
                                      </p:cBhvr>
                                    </p:animEffect>
                                  </p:childTnLst>
                                </p:cTn>
                              </p:par>
                            </p:childTnLst>
                          </p:cTn>
                        </p:par>
                        <p:par>
                          <p:cTn id="118" fill="hold">
                            <p:stCondLst>
                              <p:cond delay="4500"/>
                            </p:stCondLst>
                            <p:childTnLst>
                              <p:par>
                                <p:cTn id="119" presetID="53" presetClass="entr" presetSubtype="16" fill="hold" grpId="0" nodeType="afterEffect">
                                  <p:stCondLst>
                                    <p:cond delay="0"/>
                                  </p:stCondLst>
                                  <p:childTnLst>
                                    <p:set>
                                      <p:cBhvr>
                                        <p:cTn id="120" dur="1" fill="hold">
                                          <p:stCondLst>
                                            <p:cond delay="0"/>
                                          </p:stCondLst>
                                        </p:cTn>
                                        <p:tgtEl>
                                          <p:spTgt spid="145"/>
                                        </p:tgtEl>
                                        <p:attrNameLst>
                                          <p:attrName>style.visibility</p:attrName>
                                        </p:attrNameLst>
                                      </p:cBhvr>
                                      <p:to>
                                        <p:strVal val="visible"/>
                                      </p:to>
                                    </p:set>
                                    <p:anim calcmode="lin" valueType="num">
                                      <p:cBhvr>
                                        <p:cTn id="121" dur="400" fill="hold"/>
                                        <p:tgtEl>
                                          <p:spTgt spid="145"/>
                                        </p:tgtEl>
                                        <p:attrNameLst>
                                          <p:attrName>ppt_w</p:attrName>
                                        </p:attrNameLst>
                                      </p:cBhvr>
                                      <p:tavLst>
                                        <p:tav tm="0">
                                          <p:val>
                                            <p:fltVal val="0"/>
                                          </p:val>
                                        </p:tav>
                                        <p:tav tm="100000">
                                          <p:val>
                                            <p:strVal val="#ppt_w"/>
                                          </p:val>
                                        </p:tav>
                                      </p:tavLst>
                                    </p:anim>
                                    <p:anim calcmode="lin" valueType="num">
                                      <p:cBhvr>
                                        <p:cTn id="122" dur="400" fill="hold"/>
                                        <p:tgtEl>
                                          <p:spTgt spid="145"/>
                                        </p:tgtEl>
                                        <p:attrNameLst>
                                          <p:attrName>ppt_h</p:attrName>
                                        </p:attrNameLst>
                                      </p:cBhvr>
                                      <p:tavLst>
                                        <p:tav tm="0">
                                          <p:val>
                                            <p:fltVal val="0"/>
                                          </p:val>
                                        </p:tav>
                                        <p:tav tm="100000">
                                          <p:val>
                                            <p:strVal val="#ppt_h"/>
                                          </p:val>
                                        </p:tav>
                                      </p:tavLst>
                                    </p:anim>
                                    <p:animEffect transition="in" filter="fade">
                                      <p:cBhvr>
                                        <p:cTn id="123" dur="400"/>
                                        <p:tgtEl>
                                          <p:spTgt spid="145"/>
                                        </p:tgtEl>
                                      </p:cBhvr>
                                    </p:animEffect>
                                  </p:childTnLst>
                                </p:cTn>
                              </p:par>
                            </p:childTnLst>
                          </p:cTn>
                        </p:par>
                        <p:par>
                          <p:cTn id="124" fill="hold">
                            <p:stCondLst>
                              <p:cond delay="5000"/>
                            </p:stCondLst>
                            <p:childTnLst>
                              <p:par>
                                <p:cTn id="125" presetID="53" presetClass="entr" presetSubtype="16" fill="hold" grpId="0" nodeType="afterEffect">
                                  <p:stCondLst>
                                    <p:cond delay="0"/>
                                  </p:stCondLst>
                                  <p:childTnLst>
                                    <p:set>
                                      <p:cBhvr>
                                        <p:cTn id="126" dur="1" fill="hold">
                                          <p:stCondLst>
                                            <p:cond delay="0"/>
                                          </p:stCondLst>
                                        </p:cTn>
                                        <p:tgtEl>
                                          <p:spTgt spid="146">
                                            <p:txEl>
                                              <p:pRg st="0" end="0"/>
                                            </p:txEl>
                                          </p:spTgt>
                                        </p:tgtEl>
                                        <p:attrNameLst>
                                          <p:attrName>style.visibility</p:attrName>
                                        </p:attrNameLst>
                                      </p:cBhvr>
                                      <p:to>
                                        <p:strVal val="visible"/>
                                      </p:to>
                                    </p:set>
                                    <p:anim calcmode="lin" valueType="num">
                                      <p:cBhvr>
                                        <p:cTn id="127"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146">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149">
                                            <p:txEl>
                                              <p:pRg st="0" end="0"/>
                                            </p:txEl>
                                          </p:spTgt>
                                        </p:tgtEl>
                                        <p:attrNameLst>
                                          <p:attrName>style.visibility</p:attrName>
                                        </p:attrNameLst>
                                      </p:cBhvr>
                                      <p:to>
                                        <p:strVal val="visible"/>
                                      </p:to>
                                    </p:set>
                                    <p:animEffect transition="in" filter="fade">
                                      <p:cBhvr>
                                        <p:cTn id="132" dur="400"/>
                                        <p:tgtEl>
                                          <p:spTgt spid="149">
                                            <p:txEl>
                                              <p:pRg st="0" end="0"/>
                                            </p:txEl>
                                          </p:spTgt>
                                        </p:tgtEl>
                                      </p:cBhvr>
                                    </p:animEffect>
                                    <p:anim calcmode="lin" valueType="num">
                                      <p:cBhvr>
                                        <p:cTn id="133"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34"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200"/>
                                  </p:stCondLst>
                                  <p:childTnLst>
                                    <p:set>
                                      <p:cBhvr>
                                        <p:cTn id="136" dur="1" fill="hold">
                                          <p:stCondLst>
                                            <p:cond delay="0"/>
                                          </p:stCondLst>
                                        </p:cTn>
                                        <p:tgtEl>
                                          <p:spTgt spid="151">
                                            <p:txEl>
                                              <p:pRg st="0" end="0"/>
                                            </p:txEl>
                                          </p:spTgt>
                                        </p:tgtEl>
                                        <p:attrNameLst>
                                          <p:attrName>style.visibility</p:attrName>
                                        </p:attrNameLst>
                                      </p:cBhvr>
                                      <p:to>
                                        <p:strVal val="visible"/>
                                      </p:to>
                                    </p:set>
                                    <p:animEffect transition="in" filter="fade">
                                      <p:cBhvr>
                                        <p:cTn id="137" dur="500"/>
                                        <p:tgtEl>
                                          <p:spTgt spid="151">
                                            <p:txEl>
                                              <p:pRg st="0" end="0"/>
                                            </p:txEl>
                                          </p:spTgt>
                                        </p:tgtEl>
                                      </p:cBhvr>
                                    </p:animEffect>
                                    <p:anim calcmode="lin" valueType="num">
                                      <p:cBhvr>
                                        <p:cTn id="138"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39"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40" presetID="10" presetClass="entr" presetSubtype="0" fill="hold" grpId="0" nodeType="withEffect">
                                  <p:stCondLst>
                                    <p:cond delay="800"/>
                                  </p:stCondLst>
                                  <p:childTnLst>
                                    <p:set>
                                      <p:cBhvr>
                                        <p:cTn id="141" dur="1" fill="hold">
                                          <p:stCondLst>
                                            <p:cond delay="0"/>
                                          </p:stCondLst>
                                        </p:cTn>
                                        <p:tgtEl>
                                          <p:spTgt spid="152">
                                            <p:txEl>
                                              <p:pRg st="0" end="0"/>
                                            </p:txEl>
                                          </p:spTgt>
                                        </p:tgtEl>
                                        <p:attrNameLst>
                                          <p:attrName>style.visibility</p:attrName>
                                        </p:attrNameLst>
                                      </p:cBhvr>
                                      <p:to>
                                        <p:strVal val="visible"/>
                                      </p:to>
                                    </p:set>
                                    <p:animEffect transition="in" filter="fade">
                                      <p:cBhvr>
                                        <p:cTn id="142" dur="500"/>
                                        <p:tgtEl>
                                          <p:spTgt spid="152">
                                            <p:txEl>
                                              <p:pRg st="0" end="0"/>
                                            </p:txEl>
                                          </p:spTgt>
                                        </p:tgtEl>
                                      </p:cBhvr>
                                    </p:animEffect>
                                  </p:childTnLst>
                                </p:cTn>
                              </p:par>
                            </p:childTnLst>
                          </p:cTn>
                        </p:par>
                        <p:par>
                          <p:cTn id="143" fill="hold">
                            <p:stCondLst>
                              <p:cond delay="5500"/>
                            </p:stCondLst>
                            <p:childTnLst>
                              <p:par>
                                <p:cTn id="144" presetID="53" presetClass="entr" presetSubtype="16" fill="hold" grpId="0" nodeType="afterEffect">
                                  <p:stCondLst>
                                    <p:cond delay="0"/>
                                  </p:stCondLst>
                                  <p:childTnLst>
                                    <p:set>
                                      <p:cBhvr>
                                        <p:cTn id="145" dur="1" fill="hold">
                                          <p:stCondLst>
                                            <p:cond delay="0"/>
                                          </p:stCondLst>
                                        </p:cTn>
                                        <p:tgtEl>
                                          <p:spTgt spid="155"/>
                                        </p:tgtEl>
                                        <p:attrNameLst>
                                          <p:attrName>style.visibility</p:attrName>
                                        </p:attrNameLst>
                                      </p:cBhvr>
                                      <p:to>
                                        <p:strVal val="visible"/>
                                      </p:to>
                                    </p:set>
                                    <p:anim calcmode="lin" valueType="num">
                                      <p:cBhvr>
                                        <p:cTn id="146" dur="400" fill="hold"/>
                                        <p:tgtEl>
                                          <p:spTgt spid="155"/>
                                        </p:tgtEl>
                                        <p:attrNameLst>
                                          <p:attrName>ppt_w</p:attrName>
                                        </p:attrNameLst>
                                      </p:cBhvr>
                                      <p:tavLst>
                                        <p:tav tm="0">
                                          <p:val>
                                            <p:fltVal val="0"/>
                                          </p:val>
                                        </p:tav>
                                        <p:tav tm="100000">
                                          <p:val>
                                            <p:strVal val="#ppt_w"/>
                                          </p:val>
                                        </p:tav>
                                      </p:tavLst>
                                    </p:anim>
                                    <p:anim calcmode="lin" valueType="num">
                                      <p:cBhvr>
                                        <p:cTn id="147" dur="400" fill="hold"/>
                                        <p:tgtEl>
                                          <p:spTgt spid="155"/>
                                        </p:tgtEl>
                                        <p:attrNameLst>
                                          <p:attrName>ppt_h</p:attrName>
                                        </p:attrNameLst>
                                      </p:cBhvr>
                                      <p:tavLst>
                                        <p:tav tm="0">
                                          <p:val>
                                            <p:fltVal val="0"/>
                                          </p:val>
                                        </p:tav>
                                        <p:tav tm="100000">
                                          <p:val>
                                            <p:strVal val="#ppt_h"/>
                                          </p:val>
                                        </p:tav>
                                      </p:tavLst>
                                    </p:anim>
                                    <p:animEffect transition="in" filter="fade">
                                      <p:cBhvr>
                                        <p:cTn id="148" dur="400"/>
                                        <p:tgtEl>
                                          <p:spTgt spid="155"/>
                                        </p:tgtEl>
                                      </p:cBhvr>
                                    </p:animEffect>
                                  </p:childTnLst>
                                </p:cTn>
                              </p:par>
                            </p:childTnLst>
                          </p:cTn>
                        </p:par>
                        <p:par>
                          <p:cTn id="149" fill="hold">
                            <p:stCondLst>
                              <p:cond delay="6000"/>
                            </p:stCondLst>
                            <p:childTnLst>
                              <p:par>
                                <p:cTn id="150" presetID="53" presetClass="entr" presetSubtype="16" fill="hold" grpId="0" nodeType="afterEffect">
                                  <p:stCondLst>
                                    <p:cond delay="0"/>
                                  </p:stCondLst>
                                  <p:childTnLst>
                                    <p:set>
                                      <p:cBhvr>
                                        <p:cTn id="151" dur="1" fill="hold">
                                          <p:stCondLst>
                                            <p:cond delay="0"/>
                                          </p:stCondLst>
                                        </p:cTn>
                                        <p:tgtEl>
                                          <p:spTgt spid="156">
                                            <p:txEl>
                                              <p:pRg st="0" end="0"/>
                                            </p:txEl>
                                          </p:spTgt>
                                        </p:tgtEl>
                                        <p:attrNameLst>
                                          <p:attrName>style.visibility</p:attrName>
                                        </p:attrNameLst>
                                      </p:cBhvr>
                                      <p:to>
                                        <p:strVal val="visible"/>
                                      </p:to>
                                    </p:set>
                                    <p:anim calcmode="lin" valueType="num">
                                      <p:cBhvr>
                                        <p:cTn id="152"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53"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54" dur="300"/>
                                        <p:tgtEl>
                                          <p:spTgt spid="156">
                                            <p:txEl>
                                              <p:pRg st="0" end="0"/>
                                            </p:txEl>
                                          </p:spTgt>
                                        </p:tgtEl>
                                      </p:cBhvr>
                                    </p:animEffect>
                                  </p:childTnLst>
                                </p:cTn>
                              </p:par>
                              <p:par>
                                <p:cTn id="155" presetID="42" presetClass="entr" presetSubtype="0" fill="hold" grpId="0" nodeType="withEffect">
                                  <p:stCondLst>
                                    <p:cond delay="200"/>
                                  </p:stCondLst>
                                  <p:childTnLst>
                                    <p:set>
                                      <p:cBhvr>
                                        <p:cTn id="156" dur="1" fill="hold">
                                          <p:stCondLst>
                                            <p:cond delay="0"/>
                                          </p:stCondLst>
                                        </p:cTn>
                                        <p:tgtEl>
                                          <p:spTgt spid="157">
                                            <p:txEl>
                                              <p:pRg st="0" end="0"/>
                                            </p:txEl>
                                          </p:spTgt>
                                        </p:tgtEl>
                                        <p:attrNameLst>
                                          <p:attrName>style.visibility</p:attrName>
                                        </p:attrNameLst>
                                      </p:cBhvr>
                                      <p:to>
                                        <p:strVal val="visible"/>
                                      </p:to>
                                    </p:set>
                                    <p:animEffect transition="in" filter="fade">
                                      <p:cBhvr>
                                        <p:cTn id="157" dur="400"/>
                                        <p:tgtEl>
                                          <p:spTgt spid="157">
                                            <p:txEl>
                                              <p:pRg st="0" end="0"/>
                                            </p:txEl>
                                          </p:spTgt>
                                        </p:tgtEl>
                                      </p:cBhvr>
                                    </p:animEffect>
                                    <p:anim calcmode="lin" valueType="num">
                                      <p:cBhvr>
                                        <p:cTn id="158"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59"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200"/>
                                  </p:stCondLst>
                                  <p:childTnLst>
                                    <p:set>
                                      <p:cBhvr>
                                        <p:cTn id="161" dur="1" fill="hold">
                                          <p:stCondLst>
                                            <p:cond delay="0"/>
                                          </p:stCondLst>
                                        </p:cTn>
                                        <p:tgtEl>
                                          <p:spTgt spid="158">
                                            <p:txEl>
                                              <p:pRg st="0" end="0"/>
                                            </p:txEl>
                                          </p:spTgt>
                                        </p:tgtEl>
                                        <p:attrNameLst>
                                          <p:attrName>style.visibility</p:attrName>
                                        </p:attrNameLst>
                                      </p:cBhvr>
                                      <p:to>
                                        <p:strVal val="visible"/>
                                      </p:to>
                                    </p:set>
                                    <p:animEffect transition="in" filter="fade">
                                      <p:cBhvr>
                                        <p:cTn id="162" dur="500"/>
                                        <p:tgtEl>
                                          <p:spTgt spid="158">
                                            <p:txEl>
                                              <p:pRg st="0" end="0"/>
                                            </p:txEl>
                                          </p:spTgt>
                                        </p:tgtEl>
                                      </p:cBhvr>
                                    </p:animEffect>
                                    <p:anim calcmode="lin" valueType="num">
                                      <p:cBhvr>
                                        <p:cTn id="163"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64"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65" presetID="10" presetClass="entr" presetSubtype="0" fill="hold" grpId="0" nodeType="withEffect">
                                  <p:stCondLst>
                                    <p:cond delay="800"/>
                                  </p:stCondLst>
                                  <p:childTnLst>
                                    <p:set>
                                      <p:cBhvr>
                                        <p:cTn id="166" dur="1" fill="hold">
                                          <p:stCondLst>
                                            <p:cond delay="0"/>
                                          </p:stCondLst>
                                        </p:cTn>
                                        <p:tgtEl>
                                          <p:spTgt spid="159">
                                            <p:txEl>
                                              <p:pRg st="0" end="0"/>
                                            </p:txEl>
                                          </p:spTgt>
                                        </p:tgtEl>
                                        <p:attrNameLst>
                                          <p:attrName>style.visibility</p:attrName>
                                        </p:attrNameLst>
                                      </p:cBhvr>
                                      <p:to>
                                        <p:strVal val="visible"/>
                                      </p:to>
                                    </p:set>
                                    <p:animEffect transition="in" filter="fade">
                                      <p:cBhvr>
                                        <p:cTn id="167"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BD90BAE-E437-4576-96C7-21186F578BD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4C83E80-8B15-433E-8946-F2554EF82AF1}"/>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5A725AF-93AC-4D81-866E-AE0A214DAC5F}"/>
              </a:ext>
            </a:extLst>
          </p:cNvPr>
          <p:cNvSpPr>
            <a:spLocks noGrp="1"/>
          </p:cNvSpPr>
          <p:nvPr>
            <p:ph type="dt" sz="half" idx="10"/>
          </p:nvPr>
        </p:nvSpPr>
        <p:spPr/>
        <p:txBody>
          <a:bodyPr/>
          <a:lstStyle/>
          <a:p>
            <a:fld id="{94660264-7F3E-48E8-882C-E25615689CA3}" type="datetimeFigureOut">
              <a:rPr lang="zh-CN" altLang="en-US" smtClean="0"/>
              <a:pPr/>
              <a:t>2018/4/11</a:t>
            </a:fld>
            <a:endParaRPr lang="zh-CN" altLang="en-US"/>
          </a:p>
        </p:txBody>
      </p:sp>
      <p:sp>
        <p:nvSpPr>
          <p:cNvPr id="5" name="页脚占位符 4">
            <a:extLst>
              <a:ext uri="{FF2B5EF4-FFF2-40B4-BE49-F238E27FC236}">
                <a16:creationId xmlns:a16="http://schemas.microsoft.com/office/drawing/2014/main" xmlns="" id="{8C3DBFDB-0B67-45A8-AB6C-05D0B08DC3E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D06902B-5C24-40EB-BA9D-0987C078C184}"/>
              </a:ext>
            </a:extLst>
          </p:cNvPr>
          <p:cNvSpPr>
            <a:spLocks noGrp="1"/>
          </p:cNvSpPr>
          <p:nvPr>
            <p:ph type="sldNum" sz="quarter" idx="12"/>
          </p:nvPr>
        </p:nvSpPr>
        <p:spPr/>
        <p:txBody>
          <a:bodyPr/>
          <a:lstStyle/>
          <a:p>
            <a:fld id="{EE280FFC-EA1A-41EC-B8B1-C8131574D66D}" type="slidenum">
              <a:rPr lang="zh-CN" altLang="en-US" smtClean="0"/>
              <a:pPr/>
              <a:t>‹#›</a:t>
            </a:fld>
            <a:endParaRPr lang="zh-CN" altLang="en-US"/>
          </a:p>
        </p:txBody>
      </p:sp>
    </p:spTree>
    <p:extLst>
      <p:ext uri="{BB962C8B-B14F-4D97-AF65-F5344CB8AC3E}">
        <p14:creationId xmlns:p14="http://schemas.microsoft.com/office/powerpoint/2010/main" xmlns="" val="15698372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conic list 5">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20" name="Group 19"/>
          <p:cNvGrpSpPr/>
          <p:nvPr userDrawn="1"/>
        </p:nvGrpSpPr>
        <p:grpSpPr>
          <a:xfrm>
            <a:off x="101309" y="385540"/>
            <a:ext cx="383999" cy="342172"/>
            <a:chOff x="5270500" y="1460500"/>
            <a:chExt cx="1701800" cy="2705100"/>
          </a:xfrm>
        </p:grpSpPr>
        <p:sp>
          <p:nvSpPr>
            <p:cNvPr id="21" name="Rounded Rectangle 2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3" name="Rounded Rectangle 2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57" name="Text Placeholder 7"/>
          <p:cNvSpPr>
            <a:spLocks noGrp="1"/>
          </p:cNvSpPr>
          <p:nvPr>
            <p:ph type="body" sz="quarter" idx="39" hasCustomPrompt="1"/>
          </p:nvPr>
        </p:nvSpPr>
        <p:spPr>
          <a:xfrm>
            <a:off x="6237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1">
                    <a:lumMod val="60000"/>
                    <a:lumOff val="40000"/>
                  </a:schemeClr>
                </a:solidFill>
                <a:latin typeface="FontAwesome"/>
                <a:cs typeface="FontAwesome"/>
              </a:defRPr>
            </a:lvl1pPr>
          </a:lstStyle>
          <a:p>
            <a:pPr lvl="0"/>
            <a:r>
              <a:rPr lang="es-ES_tradnl" dirty="0" err="1" smtClean="0"/>
              <a:t>ico</a:t>
            </a:r>
            <a:endParaRPr lang="es-ES_tradnl" dirty="0" smtClean="0"/>
          </a:p>
        </p:txBody>
      </p:sp>
      <p:sp>
        <p:nvSpPr>
          <p:cNvPr id="58" name="Text Placeholder 7"/>
          <p:cNvSpPr>
            <a:spLocks noGrp="1"/>
          </p:cNvSpPr>
          <p:nvPr>
            <p:ph type="body" sz="quarter" idx="19" hasCustomPrompt="1"/>
          </p:nvPr>
        </p:nvSpPr>
        <p:spPr>
          <a:xfrm>
            <a:off x="13278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9" name="Text Placeholder 2"/>
          <p:cNvSpPr>
            <a:spLocks noGrp="1"/>
          </p:cNvSpPr>
          <p:nvPr>
            <p:ph type="body" sz="quarter" idx="16" hasCustomPrompt="1"/>
          </p:nvPr>
        </p:nvSpPr>
        <p:spPr>
          <a:xfrm>
            <a:off x="6032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60" name="Text Placeholder 7"/>
          <p:cNvSpPr>
            <a:spLocks noGrp="1"/>
          </p:cNvSpPr>
          <p:nvPr>
            <p:ph type="body" sz="quarter" idx="55" hasCustomPrompt="1"/>
          </p:nvPr>
        </p:nvSpPr>
        <p:spPr>
          <a:xfrm>
            <a:off x="13278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61" name="Rounded Rectangle 60"/>
          <p:cNvSpPr/>
          <p:nvPr userDrawn="1"/>
        </p:nvSpPr>
        <p:spPr>
          <a:xfrm>
            <a:off x="4002264"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2" name="Text Placeholder 7"/>
          <p:cNvSpPr>
            <a:spLocks noGrp="1"/>
          </p:cNvSpPr>
          <p:nvPr>
            <p:ph type="body" sz="quarter" idx="56" hasCustomPrompt="1"/>
          </p:nvPr>
        </p:nvSpPr>
        <p:spPr>
          <a:xfrm>
            <a:off x="45353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2"/>
                </a:solidFill>
                <a:latin typeface="FontAwesome"/>
                <a:cs typeface="FontAwesome"/>
              </a:defRPr>
            </a:lvl1pPr>
          </a:lstStyle>
          <a:p>
            <a:pPr lvl="0"/>
            <a:r>
              <a:rPr lang="es-ES_tradnl" dirty="0" err="1" smtClean="0"/>
              <a:t>ico</a:t>
            </a:r>
            <a:endParaRPr lang="es-ES_tradnl" dirty="0" smtClean="0"/>
          </a:p>
        </p:txBody>
      </p:sp>
      <p:sp>
        <p:nvSpPr>
          <p:cNvPr id="63" name="Text Placeholder 7"/>
          <p:cNvSpPr>
            <a:spLocks noGrp="1"/>
          </p:cNvSpPr>
          <p:nvPr>
            <p:ph type="body" sz="quarter" idx="57" hasCustomPrompt="1"/>
          </p:nvPr>
        </p:nvSpPr>
        <p:spPr>
          <a:xfrm>
            <a:off x="52394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Text Placeholder 2"/>
          <p:cNvSpPr>
            <a:spLocks noGrp="1"/>
          </p:cNvSpPr>
          <p:nvPr>
            <p:ph type="body" sz="quarter" idx="58" hasCustomPrompt="1"/>
          </p:nvPr>
        </p:nvSpPr>
        <p:spPr>
          <a:xfrm>
            <a:off x="45148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65" name="Text Placeholder 7"/>
          <p:cNvSpPr>
            <a:spLocks noGrp="1"/>
          </p:cNvSpPr>
          <p:nvPr>
            <p:ph type="body" sz="quarter" idx="59" hasCustomPrompt="1"/>
          </p:nvPr>
        </p:nvSpPr>
        <p:spPr>
          <a:xfrm>
            <a:off x="52394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66" name="Rounded Rectangle 65"/>
          <p:cNvSpPr/>
          <p:nvPr userDrawn="1"/>
        </p:nvSpPr>
        <p:spPr>
          <a:xfrm>
            <a:off x="7998531"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7" name="Text Placeholder 7"/>
          <p:cNvSpPr>
            <a:spLocks noGrp="1"/>
          </p:cNvSpPr>
          <p:nvPr>
            <p:ph type="body" sz="quarter" idx="60" hasCustomPrompt="1"/>
          </p:nvPr>
        </p:nvSpPr>
        <p:spPr>
          <a:xfrm>
            <a:off x="8508299"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3"/>
                </a:solidFill>
                <a:latin typeface="FontAwesome"/>
                <a:cs typeface="FontAwesome"/>
              </a:defRPr>
            </a:lvl1pPr>
          </a:lstStyle>
          <a:p>
            <a:pPr lvl="0"/>
            <a:r>
              <a:rPr lang="es-ES_tradnl" dirty="0" err="1" smtClean="0"/>
              <a:t>ico</a:t>
            </a:r>
            <a:endParaRPr lang="es-ES_tradnl" dirty="0" smtClean="0"/>
          </a:p>
        </p:txBody>
      </p:sp>
      <p:sp>
        <p:nvSpPr>
          <p:cNvPr id="68" name="Text Placeholder 7"/>
          <p:cNvSpPr>
            <a:spLocks noGrp="1"/>
          </p:cNvSpPr>
          <p:nvPr>
            <p:ph type="body" sz="quarter" idx="61" hasCustomPrompt="1"/>
          </p:nvPr>
        </p:nvSpPr>
        <p:spPr>
          <a:xfrm>
            <a:off x="9212440"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9" name="Text Placeholder 2"/>
          <p:cNvSpPr>
            <a:spLocks noGrp="1"/>
          </p:cNvSpPr>
          <p:nvPr>
            <p:ph type="body" sz="quarter" idx="62" hasCustomPrompt="1"/>
          </p:nvPr>
        </p:nvSpPr>
        <p:spPr>
          <a:xfrm>
            <a:off x="8487840"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a:t>
            </a:r>
            <a:r>
              <a:rPr lang="en-US" dirty="0" smtClean="0"/>
              <a:t> </a:t>
            </a:r>
            <a:r>
              <a:rPr lang="en-US" dirty="0" err="1" smtClean="0"/>
              <a:t>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males </a:t>
            </a:r>
            <a:r>
              <a:rPr lang="en-US" dirty="0" err="1" smtClean="0"/>
              <a:t>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70" name="Text Placeholder 7"/>
          <p:cNvSpPr>
            <a:spLocks noGrp="1"/>
          </p:cNvSpPr>
          <p:nvPr>
            <p:ph type="body" sz="quarter" idx="63" hasCustomPrompt="1"/>
          </p:nvPr>
        </p:nvSpPr>
        <p:spPr>
          <a:xfrm>
            <a:off x="9212440"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smtClean="0"/>
              <a:t>Chort</a:t>
            </a:r>
            <a:r>
              <a:rPr lang="es-ES_tradnl" dirty="0" smtClean="0"/>
              <a:t> </a:t>
            </a:r>
            <a:r>
              <a:rPr lang="es-ES_tradnl" dirty="0" err="1" smtClean="0"/>
              <a:t>title</a:t>
            </a:r>
            <a:endParaRPr lang="es-ES_tradnl" dirty="0" smtClean="0"/>
          </a:p>
        </p:txBody>
      </p:sp>
      <p:sp>
        <p:nvSpPr>
          <p:cNvPr id="71"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72"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p14="http://schemas.microsoft.com/office/powerpoint/2010/main" xmlns="" val="337225187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57">
                                            <p:txEl>
                                              <p:pRg st="0" end="0"/>
                                            </p:txEl>
                                          </p:spTgt>
                                        </p:tgtEl>
                                        <p:attrNameLst>
                                          <p:attrName>style.visibility</p:attrName>
                                        </p:attrNameLst>
                                      </p:cBhvr>
                                      <p:to>
                                        <p:strVal val="visible"/>
                                      </p:to>
                                    </p:set>
                                    <p:anim calcmode="lin" valueType="num">
                                      <p:cBhvr>
                                        <p:cTn id="21" dur="3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22" dur="3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23" dur="300"/>
                                        <p:tgtEl>
                                          <p:spTgt spid="57">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58">
                                            <p:txEl>
                                              <p:pRg st="0" end="0"/>
                                            </p:txEl>
                                          </p:spTgt>
                                        </p:tgtEl>
                                        <p:attrNameLst>
                                          <p:attrName>style.visibility</p:attrName>
                                        </p:attrNameLst>
                                      </p:cBhvr>
                                      <p:to>
                                        <p:strVal val="visible"/>
                                      </p:to>
                                    </p:set>
                                    <p:animEffect transition="in" filter="fade">
                                      <p:cBhvr>
                                        <p:cTn id="26" dur="500"/>
                                        <p:tgtEl>
                                          <p:spTgt spid="58">
                                            <p:txEl>
                                              <p:pRg st="0" end="0"/>
                                            </p:txEl>
                                          </p:spTgt>
                                        </p:tgtEl>
                                      </p:cBhvr>
                                    </p:animEffect>
                                    <p:anim calcmode="lin" valueType="num">
                                      <p:cBhvr>
                                        <p:cTn id="27"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58">
                                            <p:txEl>
                                              <p:pRg st="0" end="0"/>
                                            </p:txEl>
                                          </p:spTgt>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800"/>
                                  </p:stCondLst>
                                  <p:childTnLst>
                                    <p:set>
                                      <p:cBhvr>
                                        <p:cTn id="30" dur="1" fill="hold">
                                          <p:stCondLst>
                                            <p:cond delay="0"/>
                                          </p:stCondLst>
                                        </p:cTn>
                                        <p:tgtEl>
                                          <p:spTgt spid="59">
                                            <p:txEl>
                                              <p:pRg st="0" end="0"/>
                                            </p:txEl>
                                          </p:spTgt>
                                        </p:tgtEl>
                                        <p:attrNameLst>
                                          <p:attrName>style.visibility</p:attrName>
                                        </p:attrNameLst>
                                      </p:cBhvr>
                                      <p:to>
                                        <p:strVal val="visible"/>
                                      </p:to>
                                    </p:set>
                                    <p:animEffect transition="in" filter="fade">
                                      <p:cBhvr>
                                        <p:cTn id="31" dur="500"/>
                                        <p:tgtEl>
                                          <p:spTgt spid="59">
                                            <p:txEl>
                                              <p:pRg st="0" end="0"/>
                                            </p:txEl>
                                          </p:spTgt>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60">
                                            <p:txEl>
                                              <p:pRg st="0" end="0"/>
                                            </p:txEl>
                                          </p:spTgt>
                                        </p:tgtEl>
                                        <p:attrNameLst>
                                          <p:attrName>style.visibility</p:attrName>
                                        </p:attrNameLst>
                                      </p:cBhvr>
                                      <p:to>
                                        <p:strVal val="visible"/>
                                      </p:to>
                                    </p:set>
                                    <p:animEffect transition="in" filter="fade">
                                      <p:cBhvr>
                                        <p:cTn id="34" dur="400"/>
                                        <p:tgtEl>
                                          <p:spTgt spid="60">
                                            <p:txEl>
                                              <p:pRg st="0" end="0"/>
                                            </p:txEl>
                                          </p:spTgt>
                                        </p:tgtEl>
                                      </p:cBhvr>
                                    </p:animEffect>
                                    <p:anim calcmode="lin" valueType="num">
                                      <p:cBhvr>
                                        <p:cTn id="35"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60">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down)">
                                      <p:cBhvr>
                                        <p:cTn id="40" dur="500"/>
                                        <p:tgtEl>
                                          <p:spTgt spid="61"/>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62">
                                            <p:txEl>
                                              <p:pRg st="0" end="0"/>
                                            </p:txEl>
                                          </p:spTgt>
                                        </p:tgtEl>
                                        <p:attrNameLst>
                                          <p:attrName>style.visibility</p:attrName>
                                        </p:attrNameLst>
                                      </p:cBhvr>
                                      <p:to>
                                        <p:strVal val="visible"/>
                                      </p:to>
                                    </p:set>
                                    <p:anim calcmode="lin" valueType="num">
                                      <p:cBhvr>
                                        <p:cTn id="44" dur="3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45" dur="3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46" dur="300"/>
                                        <p:tgtEl>
                                          <p:spTgt spid="62">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63">
                                            <p:txEl>
                                              <p:pRg st="0" end="0"/>
                                            </p:txEl>
                                          </p:spTgt>
                                        </p:tgtEl>
                                        <p:attrNameLst>
                                          <p:attrName>style.visibility</p:attrName>
                                        </p:attrNameLst>
                                      </p:cBhvr>
                                      <p:to>
                                        <p:strVal val="visible"/>
                                      </p:to>
                                    </p:set>
                                    <p:animEffect transition="in" filter="fade">
                                      <p:cBhvr>
                                        <p:cTn id="49" dur="500"/>
                                        <p:tgtEl>
                                          <p:spTgt spid="63">
                                            <p:txEl>
                                              <p:pRg st="0" end="0"/>
                                            </p:txEl>
                                          </p:spTgt>
                                        </p:tgtEl>
                                      </p:cBhvr>
                                    </p:animEffect>
                                    <p:anim calcmode="lin" valueType="num">
                                      <p:cBhvr>
                                        <p:cTn id="50"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63">
                                            <p:txEl>
                                              <p:pRg st="0" end="0"/>
                                            </p:txEl>
                                          </p:spTgt>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800"/>
                                  </p:stCondLst>
                                  <p:childTnLst>
                                    <p:set>
                                      <p:cBhvr>
                                        <p:cTn id="53" dur="1" fill="hold">
                                          <p:stCondLst>
                                            <p:cond delay="0"/>
                                          </p:stCondLst>
                                        </p:cTn>
                                        <p:tgtEl>
                                          <p:spTgt spid="64">
                                            <p:txEl>
                                              <p:pRg st="0" end="0"/>
                                            </p:txEl>
                                          </p:spTgt>
                                        </p:tgtEl>
                                        <p:attrNameLst>
                                          <p:attrName>style.visibility</p:attrName>
                                        </p:attrNameLst>
                                      </p:cBhvr>
                                      <p:to>
                                        <p:strVal val="visible"/>
                                      </p:to>
                                    </p:set>
                                    <p:animEffect transition="in" filter="fade">
                                      <p:cBhvr>
                                        <p:cTn id="54" dur="500"/>
                                        <p:tgtEl>
                                          <p:spTgt spid="64">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5">
                                            <p:txEl>
                                              <p:pRg st="0" end="0"/>
                                            </p:txEl>
                                          </p:spTgt>
                                        </p:tgtEl>
                                        <p:attrNameLst>
                                          <p:attrName>style.visibility</p:attrName>
                                        </p:attrNameLst>
                                      </p:cBhvr>
                                      <p:to>
                                        <p:strVal val="visible"/>
                                      </p:to>
                                    </p:set>
                                    <p:animEffect transition="in" filter="fade">
                                      <p:cBhvr>
                                        <p:cTn id="57" dur="400"/>
                                        <p:tgtEl>
                                          <p:spTgt spid="65">
                                            <p:txEl>
                                              <p:pRg st="0" end="0"/>
                                            </p:txEl>
                                          </p:spTgt>
                                        </p:tgtEl>
                                      </p:cBhvr>
                                    </p:animEffect>
                                    <p:anim calcmode="lin" valueType="num">
                                      <p:cBhvr>
                                        <p:cTn id="58" dur="4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2" presetClass="entr" presetSubtype="4"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down)">
                                      <p:cBhvr>
                                        <p:cTn id="63" dur="500"/>
                                        <p:tgtEl>
                                          <p:spTgt spid="66"/>
                                        </p:tgtEl>
                                      </p:cBhvr>
                                    </p:animEffect>
                                  </p:childTnLst>
                                </p:cTn>
                              </p:par>
                            </p:childTnLst>
                          </p:cTn>
                        </p:par>
                        <p:par>
                          <p:cTn id="64" fill="hold">
                            <p:stCondLst>
                              <p:cond delay="2500"/>
                            </p:stCondLst>
                            <p:childTnLst>
                              <p:par>
                                <p:cTn id="65" presetID="53" presetClass="entr" presetSubtype="16" fill="hold" grpId="0" nodeType="afterEffect">
                                  <p:stCondLst>
                                    <p:cond delay="0"/>
                                  </p:stCondLst>
                                  <p:childTnLst>
                                    <p:set>
                                      <p:cBhvr>
                                        <p:cTn id="66" dur="1" fill="hold">
                                          <p:stCondLst>
                                            <p:cond delay="0"/>
                                          </p:stCondLst>
                                        </p:cTn>
                                        <p:tgtEl>
                                          <p:spTgt spid="67">
                                            <p:txEl>
                                              <p:pRg st="0" end="0"/>
                                            </p:txEl>
                                          </p:spTgt>
                                        </p:tgtEl>
                                        <p:attrNameLst>
                                          <p:attrName>style.visibility</p:attrName>
                                        </p:attrNameLst>
                                      </p:cBhvr>
                                      <p:to>
                                        <p:strVal val="visible"/>
                                      </p:to>
                                    </p:set>
                                    <p:anim calcmode="lin" valueType="num">
                                      <p:cBhvr>
                                        <p:cTn id="67" dur="3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67">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68">
                                            <p:txEl>
                                              <p:pRg st="0" end="0"/>
                                            </p:txEl>
                                          </p:spTgt>
                                        </p:tgtEl>
                                        <p:attrNameLst>
                                          <p:attrName>style.visibility</p:attrName>
                                        </p:attrNameLst>
                                      </p:cBhvr>
                                      <p:to>
                                        <p:strVal val="visible"/>
                                      </p:to>
                                    </p:set>
                                    <p:animEffect transition="in" filter="fade">
                                      <p:cBhvr>
                                        <p:cTn id="72" dur="500"/>
                                        <p:tgtEl>
                                          <p:spTgt spid="68">
                                            <p:txEl>
                                              <p:pRg st="0" end="0"/>
                                            </p:txEl>
                                          </p:spTgt>
                                        </p:tgtEl>
                                      </p:cBhvr>
                                    </p:animEffect>
                                    <p:anim calcmode="lin" valueType="num">
                                      <p:cBhvr>
                                        <p:cTn id="73"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68">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69">
                                            <p:txEl>
                                              <p:pRg st="0" end="0"/>
                                            </p:txEl>
                                          </p:spTgt>
                                        </p:tgtEl>
                                        <p:attrNameLst>
                                          <p:attrName>style.visibility</p:attrName>
                                        </p:attrNameLst>
                                      </p:cBhvr>
                                      <p:to>
                                        <p:strVal val="visible"/>
                                      </p:to>
                                    </p:set>
                                    <p:animEffect transition="in" filter="fade">
                                      <p:cBhvr>
                                        <p:cTn id="77" dur="500"/>
                                        <p:tgtEl>
                                          <p:spTgt spid="69">
                                            <p:txEl>
                                              <p:pRg st="0" end="0"/>
                                            </p:txEl>
                                          </p:spTgt>
                                        </p:tgtEl>
                                      </p:cBhvr>
                                    </p:animEffect>
                                  </p:childTnLst>
                                </p:cTn>
                              </p:par>
                              <p:par>
                                <p:cTn id="78" presetID="42" presetClass="entr" presetSubtype="0" fill="hold" grpId="0" nodeType="withEffect">
                                  <p:stCondLst>
                                    <p:cond delay="200"/>
                                  </p:stCondLst>
                                  <p:childTnLst>
                                    <p:set>
                                      <p:cBhvr>
                                        <p:cTn id="79" dur="1" fill="hold">
                                          <p:stCondLst>
                                            <p:cond delay="0"/>
                                          </p:stCondLst>
                                        </p:cTn>
                                        <p:tgtEl>
                                          <p:spTgt spid="70">
                                            <p:txEl>
                                              <p:pRg st="0" end="0"/>
                                            </p:txEl>
                                          </p:spTgt>
                                        </p:tgtEl>
                                        <p:attrNameLst>
                                          <p:attrName>style.visibility</p:attrName>
                                        </p:attrNameLst>
                                      </p:cBhvr>
                                      <p:to>
                                        <p:strVal val="visible"/>
                                      </p:to>
                                    </p:set>
                                    <p:animEffect transition="in" filter="fade">
                                      <p:cBhvr>
                                        <p:cTn id="80" dur="400"/>
                                        <p:tgtEl>
                                          <p:spTgt spid="70">
                                            <p:txEl>
                                              <p:pRg st="0" end="0"/>
                                            </p:txEl>
                                          </p:spTgt>
                                        </p:tgtEl>
                                      </p:cBhvr>
                                    </p:animEffect>
                                    <p:anim calcmode="lin" valueType="num">
                                      <p:cBhvr>
                                        <p:cTn id="81" dur="4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82" dur="400" fill="hold"/>
                                        <p:tgtEl>
                                          <p:spTgt spid="70">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71">
                                            <p:txEl>
                                              <p:pRg st="0" end="0"/>
                                            </p:txEl>
                                          </p:spTgt>
                                        </p:tgtEl>
                                        <p:attrNameLst>
                                          <p:attrName>style.visibility</p:attrName>
                                        </p:attrNameLst>
                                      </p:cBhvr>
                                      <p:to>
                                        <p:strVal val="visible"/>
                                      </p:to>
                                    </p:set>
                                    <p:animEffect transition="in" filter="fade">
                                      <p:cBhvr>
                                        <p:cTn id="85" dur="500"/>
                                        <p:tgtEl>
                                          <p:spTgt spid="71">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72">
                                            <p:txEl>
                                              <p:pRg st="0" end="0"/>
                                            </p:txEl>
                                          </p:spTgt>
                                        </p:tgtEl>
                                        <p:attrNameLst>
                                          <p:attrName>style.visibility</p:attrName>
                                        </p:attrNameLst>
                                      </p:cBhvr>
                                      <p:to>
                                        <p:strVal val="visible"/>
                                      </p:to>
                                    </p:set>
                                    <p:animEffect transition="in" filter="fade">
                                      <p:cBhvr>
                                        <p:cTn id="88" dur="400"/>
                                        <p:tgtEl>
                                          <p:spTgt spid="72">
                                            <p:txEl>
                                              <p:pRg st="0" end="0"/>
                                            </p:txEl>
                                          </p:spTgt>
                                        </p:tgtEl>
                                      </p:cBhvr>
                                    </p:animEffect>
                                    <p:anim calcmode="lin" valueType="num">
                                      <p:cBhvr>
                                        <p:cTn id="89" dur="4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300" fill="hold"/>
                        <p:tgtEl>
                          <p:spTgt spid="57"/>
                        </p:tgtEl>
                        <p:attrNameLst>
                          <p:attrName>ppt_w</p:attrName>
                        </p:attrNameLst>
                      </p:cBhvr>
                      <p:tavLst>
                        <p:tav tm="0">
                          <p:val>
                            <p:fltVal val="0"/>
                          </p:val>
                        </p:tav>
                        <p:tav tm="100000">
                          <p:val>
                            <p:strVal val="#ppt_w"/>
                          </p:val>
                        </p:tav>
                      </p:tavLst>
                    </p:anim>
                    <p:anim calcmode="lin" valueType="num">
                      <p:cBhvr>
                        <p:cTn dur="300" fill="hold"/>
                        <p:tgtEl>
                          <p:spTgt spid="57"/>
                        </p:tgtEl>
                        <p:attrNameLst>
                          <p:attrName>ppt_h</p:attrName>
                        </p:attrNameLst>
                      </p:cBhvr>
                      <p:tavLst>
                        <p:tav tm="0">
                          <p:val>
                            <p:fltVal val="0"/>
                          </p:val>
                        </p:tav>
                        <p:tav tm="100000">
                          <p:val>
                            <p:strVal val="#ppt_h"/>
                          </p:val>
                        </p:tav>
                      </p:tavLst>
                    </p:anim>
                    <p:animEffect transition="in" filter="fade">
                      <p:cBhvr>
                        <p:cTn dur="3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anim calcmode="lin" valueType="num">
                      <p:cBhvr>
                        <p:cTn dur="500" fill="hold"/>
                        <p:tgtEl>
                          <p:spTgt spid="58"/>
                        </p:tgtEl>
                        <p:attrNameLst>
                          <p:attrName>ppt_x</p:attrName>
                        </p:attrNameLst>
                      </p:cBhvr>
                      <p:tavLst>
                        <p:tav tm="0">
                          <p:val>
                            <p:strVal val="#ppt_x"/>
                          </p:val>
                        </p:tav>
                        <p:tav tm="100000">
                          <p:val>
                            <p:strVal val="#ppt_x"/>
                          </p:val>
                        </p:tav>
                      </p:tavLst>
                    </p:anim>
                    <p:anim calcmode="lin" valueType="num">
                      <p:cBhvr>
                        <p:cTn dur="500" fill="hold"/>
                        <p:tgtEl>
                          <p:spTgt spid="58"/>
                        </p:tgtEl>
                        <p:attrNameLst>
                          <p:attrName>ppt_y</p:attrName>
                        </p:attrNameLst>
                      </p:cBhvr>
                      <p:tavLst>
                        <p:tav tm="0">
                          <p:val>
                            <p:strVal val="#ppt_y+.1"/>
                          </p:val>
                        </p:tav>
                        <p:tav tm="100000">
                          <p:val>
                            <p:strVal val="#ppt_y"/>
                          </p:val>
                        </p:tav>
                      </p:tavLst>
                    </p:anim>
                  </p:childTnLst>
                </p:cTn>
              </p:par>
            </p:tnLst>
          </p:tmpl>
        </p:tmplLst>
      </p:bldP>
      <p:bldP spid="59" grpId="0" build="p">
        <p:tmplLst>
          <p:tmpl lvl="1">
            <p:tnLst>
              <p:par>
                <p:cTn presetID="10" presetClass="entr" presetSubtype="0" fill="hold" nodeType="withEffect">
                  <p:stCondLst>
                    <p:cond delay="8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animBg="1"/>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300" fill="hold"/>
                        <p:tgtEl>
                          <p:spTgt spid="62"/>
                        </p:tgtEl>
                        <p:attrNameLst>
                          <p:attrName>ppt_w</p:attrName>
                        </p:attrNameLst>
                      </p:cBhvr>
                      <p:tavLst>
                        <p:tav tm="0">
                          <p:val>
                            <p:fltVal val="0"/>
                          </p:val>
                        </p:tav>
                        <p:tav tm="100000">
                          <p:val>
                            <p:strVal val="#ppt_w"/>
                          </p:val>
                        </p:tav>
                      </p:tavLst>
                    </p:anim>
                    <p:anim calcmode="lin" valueType="num">
                      <p:cBhvr>
                        <p:cTn dur="300" fill="hold"/>
                        <p:tgtEl>
                          <p:spTgt spid="62"/>
                        </p:tgtEl>
                        <p:attrNameLst>
                          <p:attrName>ppt_h</p:attrName>
                        </p:attrNameLst>
                      </p:cBhvr>
                      <p:tavLst>
                        <p:tav tm="0">
                          <p:val>
                            <p:fltVal val="0"/>
                          </p:val>
                        </p:tav>
                        <p:tav tm="100000">
                          <p:val>
                            <p:strVal val="#ppt_h"/>
                          </p:val>
                        </p:tav>
                      </p:tavLst>
                    </p:anim>
                    <p:animEffect transition="in" filter="fade">
                      <p:cBhvr>
                        <p:cTn dur="300"/>
                        <p:tgtEl>
                          <p:spTgt spid="62"/>
                        </p:tgtEl>
                      </p:cBhvr>
                    </p:animEffect>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build="p">
        <p:tmplLst>
          <p:tmpl lvl="1">
            <p:tnLst>
              <p:par>
                <p:cTn presetID="10" presetClass="entr" presetSubtype="0" fill="hold" nodeType="withEffect">
                  <p:stCondLst>
                    <p:cond delay="8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400"/>
                        <p:tgtEl>
                          <p:spTgt spid="65"/>
                        </p:tgtEl>
                      </p:cBhvr>
                    </p:animEffect>
                    <p:anim calcmode="lin" valueType="num">
                      <p:cBhvr>
                        <p:cTn dur="400" fill="hold"/>
                        <p:tgtEl>
                          <p:spTgt spid="65"/>
                        </p:tgtEl>
                        <p:attrNameLst>
                          <p:attrName>ppt_x</p:attrName>
                        </p:attrNameLst>
                      </p:cBhvr>
                      <p:tavLst>
                        <p:tav tm="0">
                          <p:val>
                            <p:strVal val="#ppt_x"/>
                          </p:val>
                        </p:tav>
                        <p:tav tm="100000">
                          <p:val>
                            <p:strVal val="#ppt_x"/>
                          </p:val>
                        </p:tav>
                      </p:tavLst>
                    </p:anim>
                    <p:anim calcmode="lin" valueType="num">
                      <p:cBhvr>
                        <p:cTn dur="400" fill="hold"/>
                        <p:tgtEl>
                          <p:spTgt spid="65"/>
                        </p:tgtEl>
                        <p:attrNameLst>
                          <p:attrName>ppt_y</p:attrName>
                        </p:attrNameLst>
                      </p:cBhvr>
                      <p:tavLst>
                        <p:tav tm="0">
                          <p:val>
                            <p:strVal val="#ppt_y+.1"/>
                          </p:val>
                        </p:tav>
                        <p:tav tm="100000">
                          <p:val>
                            <p:strVal val="#ppt_y"/>
                          </p:val>
                        </p:tav>
                      </p:tavLst>
                    </p:anim>
                  </p:childTnLst>
                </p:cTn>
              </p:par>
            </p:tnLst>
          </p:tmpl>
        </p:tmplLst>
      </p:bldP>
      <p:bldP spid="66" grpId="0" animBg="1"/>
      <p:bldP spid="67" grpId="0" build="p">
        <p:tmplLst>
          <p:tmpl lvl="1">
            <p:tnLst>
              <p:par>
                <p:cTn presetID="53" presetClass="entr" presetSubtype="16"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p:cTn dur="300" fill="hold"/>
                        <p:tgtEl>
                          <p:spTgt spid="67"/>
                        </p:tgtEl>
                        <p:attrNameLst>
                          <p:attrName>ppt_w</p:attrName>
                        </p:attrNameLst>
                      </p:cBhvr>
                      <p:tavLst>
                        <p:tav tm="0">
                          <p:val>
                            <p:fltVal val="0"/>
                          </p:val>
                        </p:tav>
                        <p:tav tm="100000">
                          <p:val>
                            <p:strVal val="#ppt_w"/>
                          </p:val>
                        </p:tav>
                      </p:tavLst>
                    </p:anim>
                    <p:anim calcmode="lin" valueType="num">
                      <p:cBhvr>
                        <p:cTn dur="300" fill="hold"/>
                        <p:tgtEl>
                          <p:spTgt spid="67"/>
                        </p:tgtEl>
                        <p:attrNameLst>
                          <p:attrName>ppt_h</p:attrName>
                        </p:attrNameLst>
                      </p:cBhvr>
                      <p:tavLst>
                        <p:tav tm="0">
                          <p:val>
                            <p:fltVal val="0"/>
                          </p:val>
                        </p:tav>
                        <p:tav tm="100000">
                          <p:val>
                            <p:strVal val="#ppt_h"/>
                          </p:val>
                        </p:tav>
                      </p:tavLst>
                    </p:anim>
                    <p:animEffect transition="in" filter="fade">
                      <p:cBhvr>
                        <p:cTn dur="300"/>
                        <p:tgtEl>
                          <p:spTgt spid="67"/>
                        </p:tgtEl>
                      </p:cBhvr>
                    </p:animEffect>
                  </p:childTnLst>
                </p:cTn>
              </p:par>
            </p:tnLst>
          </p:tmpl>
        </p:tmplLst>
      </p:bldP>
      <p:bldP spid="68" grpId="0" build="p">
        <p:tmplLst>
          <p:tmpl lvl="1">
            <p:tnLst>
              <p:par>
                <p:cTn presetID="42" presetClass="entr" presetSubtype="0" fill="hold" nodeType="withEffect">
                  <p:stCondLst>
                    <p:cond delay="200"/>
                  </p:stCondLst>
                  <p:childTnLst>
                    <p:set>
                      <p:cBhvr>
                        <p:cTn dur="1" fill="hold">
                          <p:stCondLst>
                            <p:cond delay="0"/>
                          </p:stCondLst>
                        </p:cTn>
                        <p:tgtEl>
                          <p:spTgt spid="68"/>
                        </p:tgtEl>
                        <p:attrNameLst>
                          <p:attrName>style.visibility</p:attrName>
                        </p:attrNameLst>
                      </p:cBhvr>
                      <p:to>
                        <p:strVal val="visible"/>
                      </p:to>
                    </p:set>
                    <p:animEffect transition="in" filter="fade">
                      <p:cBhvr>
                        <p:cTn dur="500"/>
                        <p:tgtEl>
                          <p:spTgt spid="68"/>
                        </p:tgtEl>
                      </p:cBhvr>
                    </p:animEffect>
                    <p:anim calcmode="lin" valueType="num">
                      <p:cBhvr>
                        <p:cTn dur="500" fill="hold"/>
                        <p:tgtEl>
                          <p:spTgt spid="68"/>
                        </p:tgtEl>
                        <p:attrNameLst>
                          <p:attrName>ppt_x</p:attrName>
                        </p:attrNameLst>
                      </p:cBhvr>
                      <p:tavLst>
                        <p:tav tm="0">
                          <p:val>
                            <p:strVal val="#ppt_x"/>
                          </p:val>
                        </p:tav>
                        <p:tav tm="100000">
                          <p:val>
                            <p:strVal val="#ppt_x"/>
                          </p:val>
                        </p:tav>
                      </p:tavLst>
                    </p:anim>
                    <p:anim calcmode="lin" valueType="num">
                      <p:cBhvr>
                        <p:cTn dur="500" fill="hold"/>
                        <p:tgtEl>
                          <p:spTgt spid="68"/>
                        </p:tgtEl>
                        <p:attrNameLst>
                          <p:attrName>ppt_y</p:attrName>
                        </p:attrNameLst>
                      </p:cBhvr>
                      <p:tavLst>
                        <p:tav tm="0">
                          <p:val>
                            <p:strVal val="#ppt_y+.1"/>
                          </p:val>
                        </p:tav>
                        <p:tav tm="100000">
                          <p:val>
                            <p:strVal val="#ppt_y"/>
                          </p:val>
                        </p:tav>
                      </p:tavLst>
                    </p:anim>
                  </p:childTnLst>
                </p:cTn>
              </p:par>
            </p:tnLst>
          </p:tmpl>
        </p:tmplLst>
      </p:bldP>
      <p:bldP spid="69" grpId="0" build="p">
        <p:tmplLst>
          <p:tmpl lvl="1">
            <p:tnLst>
              <p:par>
                <p:cTn presetID="10" presetClass="entr" presetSubtype="0" fill="hold" nodeType="withEffect">
                  <p:stCondLst>
                    <p:cond delay="800"/>
                  </p:stCondLst>
                  <p:childTnLst>
                    <p:set>
                      <p:cBhvr>
                        <p:cTn dur="1" fill="hold">
                          <p:stCondLst>
                            <p:cond delay="0"/>
                          </p:stCondLst>
                        </p:cTn>
                        <p:tgtEl>
                          <p:spTgt spid="69"/>
                        </p:tgtEl>
                        <p:attrNameLst>
                          <p:attrName>style.visibility</p:attrName>
                        </p:attrNameLst>
                      </p:cBhvr>
                      <p:to>
                        <p:strVal val="visible"/>
                      </p:to>
                    </p:set>
                    <p:animEffect transition="in" filter="fade">
                      <p:cBhvr>
                        <p:cTn dur="500"/>
                        <p:tgtEl>
                          <p:spTgt spid="69"/>
                        </p:tgtEl>
                      </p:cBhvr>
                    </p:animEffect>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400"/>
                        <p:tgtEl>
                          <p:spTgt spid="70"/>
                        </p:tgtEl>
                      </p:cBhvr>
                    </p:animEffect>
                    <p:anim calcmode="lin" valueType="num">
                      <p:cBhvr>
                        <p:cTn dur="400" fill="hold"/>
                        <p:tgtEl>
                          <p:spTgt spid="70"/>
                        </p:tgtEl>
                        <p:attrNameLst>
                          <p:attrName>ppt_x</p:attrName>
                        </p:attrNameLst>
                      </p:cBhvr>
                      <p:tavLst>
                        <p:tav tm="0">
                          <p:val>
                            <p:strVal val="#ppt_x"/>
                          </p:val>
                        </p:tav>
                        <p:tav tm="100000">
                          <p:val>
                            <p:strVal val="#ppt_x"/>
                          </p:val>
                        </p:tav>
                      </p:tavLst>
                    </p:anim>
                    <p:anim calcmode="lin" valueType="num">
                      <p:cBhvr>
                        <p:cTn dur="4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42" presetClass="entr" presetSubtype="0" fill="hold" nodeType="withEffect">
                  <p:stCondLst>
                    <p:cond delay="200"/>
                  </p:stCondLst>
                  <p:childTnLst>
                    <p:set>
                      <p:cBhvr>
                        <p:cTn dur="1" fill="hold">
                          <p:stCondLst>
                            <p:cond delay="0"/>
                          </p:stCondLst>
                        </p:cTn>
                        <p:tgtEl>
                          <p:spTgt spid="72"/>
                        </p:tgtEl>
                        <p:attrNameLst>
                          <p:attrName>style.visibility</p:attrName>
                        </p:attrNameLst>
                      </p:cBhvr>
                      <p:to>
                        <p:strVal val="visible"/>
                      </p:to>
                    </p:set>
                    <p:animEffect transition="in" filter="fade">
                      <p:cBhvr>
                        <p:cTn dur="400"/>
                        <p:tgtEl>
                          <p:spTgt spid="72"/>
                        </p:tgtEl>
                      </p:cBhvr>
                    </p:animEffect>
                    <p:anim calcmode="lin" valueType="num">
                      <p:cBhvr>
                        <p:cTn dur="400" fill="hold"/>
                        <p:tgtEl>
                          <p:spTgt spid="72"/>
                        </p:tgtEl>
                        <p:attrNameLst>
                          <p:attrName>ppt_x</p:attrName>
                        </p:attrNameLst>
                      </p:cBhvr>
                      <p:tavLst>
                        <p:tav tm="0">
                          <p:val>
                            <p:strVal val="#ppt_x"/>
                          </p:val>
                        </p:tav>
                        <p:tav tm="100000">
                          <p:val>
                            <p:strVal val="#ppt_x"/>
                          </p:val>
                        </p:tav>
                      </p:tavLst>
                    </p:anim>
                    <p:anim calcmode="lin" valueType="num">
                      <p:cBhvr>
                        <p:cTn dur="400" fill="hold"/>
                        <p:tgtEl>
                          <p:spTgt spid="7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am slide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0" name="Oval 39"/>
          <p:cNvSpPr>
            <a:spLocks noChangeAspect="1"/>
          </p:cNvSpPr>
          <p:nvPr userDrawn="1"/>
        </p:nvSpPr>
        <p:spPr>
          <a:xfrm>
            <a:off x="651303" y="1782081"/>
            <a:ext cx="1823989" cy="164159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41" name="Picture Placeholder 2"/>
          <p:cNvSpPr>
            <a:spLocks noGrp="1" noChangeAspect="1"/>
          </p:cNvSpPr>
          <p:nvPr>
            <p:ph type="pic" sz="quarter" idx="17"/>
          </p:nvPr>
        </p:nvSpPr>
        <p:spPr>
          <a:xfrm>
            <a:off x="549706"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9" name="Text Placeholder 7"/>
          <p:cNvSpPr>
            <a:spLocks noGrp="1"/>
          </p:cNvSpPr>
          <p:nvPr>
            <p:ph type="body" sz="quarter" idx="18" hasCustomPrompt="1"/>
          </p:nvPr>
        </p:nvSpPr>
        <p:spPr>
          <a:xfrm>
            <a:off x="569384"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70" name="Text Placeholder 7"/>
          <p:cNvSpPr>
            <a:spLocks noGrp="1"/>
          </p:cNvSpPr>
          <p:nvPr>
            <p:ph type="body" sz="quarter" idx="19" hasCustomPrompt="1"/>
          </p:nvPr>
        </p:nvSpPr>
        <p:spPr>
          <a:xfrm>
            <a:off x="569384"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1" name="Text Placeholder 2"/>
          <p:cNvSpPr>
            <a:spLocks noGrp="1"/>
          </p:cNvSpPr>
          <p:nvPr>
            <p:ph type="body" sz="quarter" idx="16" hasCustomPrompt="1"/>
          </p:nvPr>
        </p:nvSpPr>
        <p:spPr>
          <a:xfrm>
            <a:off x="569385"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72" name="Text Placeholder 7"/>
          <p:cNvSpPr>
            <a:spLocks noGrp="1"/>
          </p:cNvSpPr>
          <p:nvPr>
            <p:ph type="body" sz="quarter" idx="39" hasCustomPrompt="1"/>
          </p:nvPr>
        </p:nvSpPr>
        <p:spPr>
          <a:xfrm>
            <a:off x="1338847"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85" name="Straight Connector 84"/>
          <p:cNvCxnSpPr/>
          <p:nvPr userDrawn="1"/>
        </p:nvCxnSpPr>
        <p:spPr>
          <a:xfrm>
            <a:off x="30649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8" name="Oval 107"/>
          <p:cNvSpPr>
            <a:spLocks noChangeAspect="1"/>
          </p:cNvSpPr>
          <p:nvPr userDrawn="1"/>
        </p:nvSpPr>
        <p:spPr>
          <a:xfrm>
            <a:off x="3596691" y="1782081"/>
            <a:ext cx="1823989" cy="164159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09" name="Picture Placeholder 2"/>
          <p:cNvSpPr>
            <a:spLocks noGrp="1" noChangeAspect="1"/>
          </p:cNvSpPr>
          <p:nvPr>
            <p:ph type="pic" sz="quarter" idx="55"/>
          </p:nvPr>
        </p:nvSpPr>
        <p:spPr>
          <a:xfrm>
            <a:off x="349509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4" name="Text Placeholder 7"/>
          <p:cNvSpPr>
            <a:spLocks noGrp="1"/>
          </p:cNvSpPr>
          <p:nvPr>
            <p:ph type="body" sz="quarter" idx="41" hasCustomPrompt="1"/>
          </p:nvPr>
        </p:nvSpPr>
        <p:spPr>
          <a:xfrm>
            <a:off x="345933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15" name="Text Placeholder 7"/>
          <p:cNvSpPr>
            <a:spLocks noGrp="1"/>
          </p:cNvSpPr>
          <p:nvPr>
            <p:ph type="body" sz="quarter" idx="42" hasCustomPrompt="1"/>
          </p:nvPr>
        </p:nvSpPr>
        <p:spPr>
          <a:xfrm>
            <a:off x="345933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16" name="Text Placeholder 2"/>
          <p:cNvSpPr>
            <a:spLocks noGrp="1"/>
          </p:cNvSpPr>
          <p:nvPr>
            <p:ph type="body" sz="quarter" idx="43" hasCustomPrompt="1"/>
          </p:nvPr>
        </p:nvSpPr>
        <p:spPr>
          <a:xfrm>
            <a:off x="345934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17" name="Text Placeholder 7"/>
          <p:cNvSpPr>
            <a:spLocks noGrp="1"/>
          </p:cNvSpPr>
          <p:nvPr>
            <p:ph type="body" sz="quarter" idx="44" hasCustomPrompt="1"/>
          </p:nvPr>
        </p:nvSpPr>
        <p:spPr>
          <a:xfrm>
            <a:off x="422880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126" name="Straight Connector 125"/>
          <p:cNvCxnSpPr/>
          <p:nvPr userDrawn="1"/>
        </p:nvCxnSpPr>
        <p:spPr>
          <a:xfrm>
            <a:off x="60113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41" name="Oval 140"/>
          <p:cNvSpPr>
            <a:spLocks noChangeAspect="1"/>
          </p:cNvSpPr>
          <p:nvPr userDrawn="1"/>
        </p:nvSpPr>
        <p:spPr>
          <a:xfrm>
            <a:off x="6599531" y="1782081"/>
            <a:ext cx="1823989" cy="164159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42" name="Picture Placeholder 2"/>
          <p:cNvSpPr>
            <a:spLocks noGrp="1" noChangeAspect="1"/>
          </p:cNvSpPr>
          <p:nvPr>
            <p:ph type="pic" sz="quarter" idx="56"/>
          </p:nvPr>
        </p:nvSpPr>
        <p:spPr>
          <a:xfrm>
            <a:off x="649793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45" name="Text Placeholder 7"/>
          <p:cNvSpPr>
            <a:spLocks noGrp="1"/>
          </p:cNvSpPr>
          <p:nvPr>
            <p:ph type="body" sz="quarter" idx="46" hasCustomPrompt="1"/>
          </p:nvPr>
        </p:nvSpPr>
        <p:spPr>
          <a:xfrm>
            <a:off x="646217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46" name="Text Placeholder 7"/>
          <p:cNvSpPr>
            <a:spLocks noGrp="1"/>
          </p:cNvSpPr>
          <p:nvPr>
            <p:ph type="body" sz="quarter" idx="47" hasCustomPrompt="1"/>
          </p:nvPr>
        </p:nvSpPr>
        <p:spPr>
          <a:xfrm>
            <a:off x="646217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7" name="Text Placeholder 2"/>
          <p:cNvSpPr>
            <a:spLocks noGrp="1"/>
          </p:cNvSpPr>
          <p:nvPr>
            <p:ph type="body" sz="quarter" idx="48" hasCustomPrompt="1"/>
          </p:nvPr>
        </p:nvSpPr>
        <p:spPr>
          <a:xfrm>
            <a:off x="646218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48" name="Text Placeholder 7"/>
          <p:cNvSpPr>
            <a:spLocks noGrp="1"/>
          </p:cNvSpPr>
          <p:nvPr>
            <p:ph type="body" sz="quarter" idx="49" hasCustomPrompt="1"/>
          </p:nvPr>
        </p:nvSpPr>
        <p:spPr>
          <a:xfrm>
            <a:off x="723164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cxnSp>
        <p:nvCxnSpPr>
          <p:cNvPr id="153" name="Straight Connector 152"/>
          <p:cNvCxnSpPr/>
          <p:nvPr userDrawn="1"/>
        </p:nvCxnSpPr>
        <p:spPr>
          <a:xfrm>
            <a:off x="9025467"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60" name="Oval 159"/>
          <p:cNvSpPr>
            <a:spLocks noChangeAspect="1"/>
          </p:cNvSpPr>
          <p:nvPr userDrawn="1"/>
        </p:nvSpPr>
        <p:spPr>
          <a:xfrm>
            <a:off x="9577911" y="1782081"/>
            <a:ext cx="1823989" cy="1641590"/>
          </a:xfrm>
          <a:prstGeom prst="ellipse">
            <a:avLst/>
          </a:prstGeom>
          <a:ln w="381000" cap="rnd" cmpd="sng">
            <a:solidFill>
              <a:schemeClr val="accent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61" name="Picture Placeholder 2"/>
          <p:cNvSpPr>
            <a:spLocks noGrp="1" noChangeAspect="1"/>
          </p:cNvSpPr>
          <p:nvPr>
            <p:ph type="pic" sz="quarter" idx="57"/>
          </p:nvPr>
        </p:nvSpPr>
        <p:spPr>
          <a:xfrm>
            <a:off x="947631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62" name="Text Placeholder 7"/>
          <p:cNvSpPr>
            <a:spLocks noGrp="1"/>
          </p:cNvSpPr>
          <p:nvPr>
            <p:ph type="body" sz="quarter" idx="51" hasCustomPrompt="1"/>
          </p:nvPr>
        </p:nvSpPr>
        <p:spPr>
          <a:xfrm>
            <a:off x="9476311"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63" name="Text Placeholder 7"/>
          <p:cNvSpPr>
            <a:spLocks noGrp="1"/>
          </p:cNvSpPr>
          <p:nvPr>
            <p:ph type="body" sz="quarter" idx="52" hasCustomPrompt="1"/>
          </p:nvPr>
        </p:nvSpPr>
        <p:spPr>
          <a:xfrm>
            <a:off x="9476311"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64" name="Text Placeholder 2"/>
          <p:cNvSpPr>
            <a:spLocks noGrp="1"/>
          </p:cNvSpPr>
          <p:nvPr>
            <p:ph type="body" sz="quarter" idx="53" hasCustomPrompt="1"/>
          </p:nvPr>
        </p:nvSpPr>
        <p:spPr>
          <a:xfrm>
            <a:off x="9476312"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65" name="Text Placeholder 7"/>
          <p:cNvSpPr>
            <a:spLocks noGrp="1"/>
          </p:cNvSpPr>
          <p:nvPr>
            <p:ph type="body" sz="quarter" idx="54" hasCustomPrompt="1"/>
          </p:nvPr>
        </p:nvSpPr>
        <p:spPr>
          <a:xfrm>
            <a:off x="10245774"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smtClean="0"/>
              <a:t>icon</a:t>
            </a:r>
            <a:endParaRPr lang="es-ES_tradnl" dirty="0" smtClean="0"/>
          </a:p>
        </p:txBody>
      </p:sp>
    </p:spTree>
    <p:extLst>
      <p:ext uri="{BB962C8B-B14F-4D97-AF65-F5344CB8AC3E}">
        <p14:creationId xmlns:p14="http://schemas.microsoft.com/office/powerpoint/2010/main" xmlns="" val="85971363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ppt_w</p:attrName>
                                        </p:attrNameLst>
                                      </p:cBhvr>
                                      <p:tavLst>
                                        <p:tav tm="0">
                                          <p:val>
                                            <p:fltVal val="0"/>
                                          </p:val>
                                        </p:tav>
                                        <p:tav tm="100000">
                                          <p:val>
                                            <p:strVal val="#ppt_w"/>
                                          </p:val>
                                        </p:tav>
                                      </p:tavLst>
                                    </p:anim>
                                    <p:anim calcmode="lin" valueType="num">
                                      <p:cBhvr>
                                        <p:cTn id="27" dur="500" fill="hold"/>
                                        <p:tgtEl>
                                          <p:spTgt spid="41"/>
                                        </p:tgtEl>
                                        <p:attrNameLst>
                                          <p:attrName>ppt_h</p:attrName>
                                        </p:attrNameLst>
                                      </p:cBhvr>
                                      <p:tavLst>
                                        <p:tav tm="0">
                                          <p:val>
                                            <p:fltVal val="0"/>
                                          </p:val>
                                        </p:tav>
                                        <p:tav tm="100000">
                                          <p:val>
                                            <p:strVal val="#ppt_h"/>
                                          </p:val>
                                        </p:tav>
                                      </p:tavLst>
                                    </p:anim>
                                    <p:animEffect transition="in" filter="fade">
                                      <p:cBhvr>
                                        <p:cTn id="28" dur="500"/>
                                        <p:tgtEl>
                                          <p:spTgt spid="41"/>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69">
                                            <p:txEl>
                                              <p:pRg st="0" end="0"/>
                                            </p:txEl>
                                          </p:spTgt>
                                        </p:tgtEl>
                                        <p:attrNameLst>
                                          <p:attrName>style.visibility</p:attrName>
                                        </p:attrNameLst>
                                      </p:cBhvr>
                                      <p:to>
                                        <p:strVal val="visible"/>
                                      </p:to>
                                    </p:set>
                                    <p:animEffect transition="in" filter="fade">
                                      <p:cBhvr>
                                        <p:cTn id="31" dur="400"/>
                                        <p:tgtEl>
                                          <p:spTgt spid="69">
                                            <p:txEl>
                                              <p:pRg st="0" end="0"/>
                                            </p:txEl>
                                          </p:spTgt>
                                        </p:tgtEl>
                                      </p:cBhvr>
                                    </p:animEffect>
                                    <p:anim calcmode="lin" valueType="num">
                                      <p:cBhvr>
                                        <p:cTn id="32"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33" dur="400" fill="hold"/>
                                        <p:tgtEl>
                                          <p:spTgt spid="69">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70">
                                            <p:txEl>
                                              <p:pRg st="0" end="0"/>
                                            </p:txEl>
                                          </p:spTgt>
                                        </p:tgtEl>
                                        <p:attrNameLst>
                                          <p:attrName>style.visibility</p:attrName>
                                        </p:attrNameLst>
                                      </p:cBhvr>
                                      <p:to>
                                        <p:strVal val="visible"/>
                                      </p:to>
                                    </p:set>
                                    <p:animEffect transition="in" filter="fade">
                                      <p:cBhvr>
                                        <p:cTn id="36" dur="500"/>
                                        <p:tgtEl>
                                          <p:spTgt spid="70">
                                            <p:txEl>
                                              <p:pRg st="0" end="0"/>
                                            </p:txEl>
                                          </p:spTgt>
                                        </p:tgtEl>
                                      </p:cBhvr>
                                    </p:animEffect>
                                    <p:anim calcmode="lin" valueType="num">
                                      <p:cBhvr>
                                        <p:cTn id="37" dur="5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70">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71">
                                            <p:txEl>
                                              <p:pRg st="0" end="0"/>
                                            </p:txEl>
                                          </p:spTgt>
                                        </p:tgtEl>
                                        <p:attrNameLst>
                                          <p:attrName>style.visibility</p:attrName>
                                        </p:attrNameLst>
                                      </p:cBhvr>
                                      <p:to>
                                        <p:strVal val="visible"/>
                                      </p:to>
                                    </p:set>
                                    <p:animEffect transition="in" filter="fade">
                                      <p:cBhvr>
                                        <p:cTn id="41" dur="500"/>
                                        <p:tgtEl>
                                          <p:spTgt spid="71">
                                            <p:txEl>
                                              <p:pRg st="0" end="0"/>
                                            </p:txEl>
                                          </p:spTgt>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72">
                                            <p:txEl>
                                              <p:pRg st="0" end="0"/>
                                            </p:txEl>
                                          </p:spTgt>
                                        </p:tgtEl>
                                        <p:attrNameLst>
                                          <p:attrName>style.visibility</p:attrName>
                                        </p:attrNameLst>
                                      </p:cBhvr>
                                      <p:to>
                                        <p:strVal val="visible"/>
                                      </p:to>
                                    </p:set>
                                    <p:anim calcmode="lin" valueType="num">
                                      <p:cBhvr>
                                        <p:cTn id="45" dur="300" fill="hold"/>
                                        <p:tgtEl>
                                          <p:spTgt spid="72">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72">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72">
                                            <p:txEl>
                                              <p:pRg st="0" end="0"/>
                                            </p:txEl>
                                          </p:spTgt>
                                        </p:tgtEl>
                                      </p:cBhvr>
                                    </p:animEffect>
                                  </p:childTnLst>
                                </p:cTn>
                              </p:par>
                            </p:childTnLst>
                          </p:cTn>
                        </p:par>
                        <p:par>
                          <p:cTn id="48" fill="hold">
                            <p:stCondLst>
                              <p:cond delay="1500"/>
                            </p:stCondLst>
                            <p:childTnLst>
                              <p:par>
                                <p:cTn id="49" presetID="22" presetClass="entr" presetSubtype="1" fill="hold" nodeType="after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wipe(up)">
                                      <p:cBhvr>
                                        <p:cTn id="51" dur="500"/>
                                        <p:tgtEl>
                                          <p:spTgt spid="8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8"/>
                                        </p:tgtEl>
                                        <p:attrNameLst>
                                          <p:attrName>style.visibility</p:attrName>
                                        </p:attrNameLst>
                                      </p:cBhvr>
                                      <p:to>
                                        <p:strVal val="visible"/>
                                      </p:to>
                                    </p:set>
                                    <p:anim calcmode="lin" valueType="num">
                                      <p:cBhvr>
                                        <p:cTn id="54" dur="500" fill="hold"/>
                                        <p:tgtEl>
                                          <p:spTgt spid="108"/>
                                        </p:tgtEl>
                                        <p:attrNameLst>
                                          <p:attrName>ppt_w</p:attrName>
                                        </p:attrNameLst>
                                      </p:cBhvr>
                                      <p:tavLst>
                                        <p:tav tm="0">
                                          <p:val>
                                            <p:fltVal val="0"/>
                                          </p:val>
                                        </p:tav>
                                        <p:tav tm="100000">
                                          <p:val>
                                            <p:strVal val="#ppt_w"/>
                                          </p:val>
                                        </p:tav>
                                      </p:tavLst>
                                    </p:anim>
                                    <p:anim calcmode="lin" valueType="num">
                                      <p:cBhvr>
                                        <p:cTn id="55" dur="500" fill="hold"/>
                                        <p:tgtEl>
                                          <p:spTgt spid="108"/>
                                        </p:tgtEl>
                                        <p:attrNameLst>
                                          <p:attrName>ppt_h</p:attrName>
                                        </p:attrNameLst>
                                      </p:cBhvr>
                                      <p:tavLst>
                                        <p:tav tm="0">
                                          <p:val>
                                            <p:fltVal val="0"/>
                                          </p:val>
                                        </p:tav>
                                        <p:tav tm="100000">
                                          <p:val>
                                            <p:strVal val="#ppt_h"/>
                                          </p:val>
                                        </p:tav>
                                      </p:tavLst>
                                    </p:anim>
                                    <p:animEffect transition="in" filter="fade">
                                      <p:cBhvr>
                                        <p:cTn id="56" dur="500"/>
                                        <p:tgtEl>
                                          <p:spTgt spid="108"/>
                                        </p:tgtEl>
                                      </p:cBhvr>
                                    </p:animEffect>
                                  </p:childTnLst>
                                </p:cTn>
                              </p:par>
                            </p:childTnLst>
                          </p:cTn>
                        </p:par>
                        <p:par>
                          <p:cTn id="57" fill="hold">
                            <p:stCondLst>
                              <p:cond delay="2000"/>
                            </p:stCondLst>
                            <p:childTnLst>
                              <p:par>
                                <p:cTn id="58" presetID="53" presetClass="entr" presetSubtype="16" fill="hold" grpId="0" nodeType="afterEffect" nodePh="1">
                                  <p:stCondLst>
                                    <p:cond delay="0"/>
                                  </p:stCondLst>
                                  <p:endCondLst>
                                    <p:cond evt="begin" delay="0">
                                      <p:tn val="58"/>
                                    </p:cond>
                                  </p:end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114">
                                            <p:txEl>
                                              <p:pRg st="0" end="0"/>
                                            </p:txEl>
                                          </p:spTgt>
                                        </p:tgtEl>
                                        <p:attrNameLst>
                                          <p:attrName>style.visibility</p:attrName>
                                        </p:attrNameLst>
                                      </p:cBhvr>
                                      <p:to>
                                        <p:strVal val="visible"/>
                                      </p:to>
                                    </p:set>
                                    <p:animEffect transition="in" filter="fade">
                                      <p:cBhvr>
                                        <p:cTn id="65" dur="400"/>
                                        <p:tgtEl>
                                          <p:spTgt spid="114">
                                            <p:txEl>
                                              <p:pRg st="0" end="0"/>
                                            </p:txEl>
                                          </p:spTgt>
                                        </p:tgtEl>
                                      </p:cBhvr>
                                    </p:animEffect>
                                    <p:anim calcmode="lin" valueType="num">
                                      <p:cBhvr>
                                        <p:cTn id="66" dur="400" fill="hold"/>
                                        <p:tgtEl>
                                          <p:spTgt spid="114">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114">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115">
                                            <p:txEl>
                                              <p:pRg st="0" end="0"/>
                                            </p:txEl>
                                          </p:spTgt>
                                        </p:tgtEl>
                                        <p:attrNameLst>
                                          <p:attrName>style.visibility</p:attrName>
                                        </p:attrNameLst>
                                      </p:cBhvr>
                                      <p:to>
                                        <p:strVal val="visible"/>
                                      </p:to>
                                    </p:set>
                                    <p:animEffect transition="in" filter="fade">
                                      <p:cBhvr>
                                        <p:cTn id="70" dur="500"/>
                                        <p:tgtEl>
                                          <p:spTgt spid="115">
                                            <p:txEl>
                                              <p:pRg st="0" end="0"/>
                                            </p:txEl>
                                          </p:spTgt>
                                        </p:tgtEl>
                                      </p:cBhvr>
                                    </p:animEffect>
                                    <p:anim calcmode="lin" valueType="num">
                                      <p:cBhvr>
                                        <p:cTn id="71" dur="500" fill="hold"/>
                                        <p:tgtEl>
                                          <p:spTgt spid="115">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115">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116">
                                            <p:txEl>
                                              <p:pRg st="0" end="0"/>
                                            </p:txEl>
                                          </p:spTgt>
                                        </p:tgtEl>
                                        <p:attrNameLst>
                                          <p:attrName>style.visibility</p:attrName>
                                        </p:attrNameLst>
                                      </p:cBhvr>
                                      <p:to>
                                        <p:strVal val="visible"/>
                                      </p:to>
                                    </p:set>
                                    <p:animEffect transition="in" filter="fade">
                                      <p:cBhvr>
                                        <p:cTn id="75" dur="500"/>
                                        <p:tgtEl>
                                          <p:spTgt spid="116">
                                            <p:txEl>
                                              <p:pRg st="0" end="0"/>
                                            </p:txEl>
                                          </p:spTgt>
                                        </p:tgtEl>
                                      </p:cBhvr>
                                    </p:animEffect>
                                  </p:childTnLst>
                                </p:cTn>
                              </p:par>
                            </p:childTnLst>
                          </p:cTn>
                        </p:par>
                        <p:par>
                          <p:cTn id="76" fill="hold">
                            <p:stCondLst>
                              <p:cond delay="2500"/>
                            </p:stCondLst>
                            <p:childTnLst>
                              <p:par>
                                <p:cTn id="77" presetID="53" presetClass="entr" presetSubtype="16" fill="hold" grpId="0" nodeType="afterEffect">
                                  <p:stCondLst>
                                    <p:cond delay="0"/>
                                  </p:stCondLst>
                                  <p:childTnLst>
                                    <p:set>
                                      <p:cBhvr>
                                        <p:cTn id="78" dur="1" fill="hold">
                                          <p:stCondLst>
                                            <p:cond delay="0"/>
                                          </p:stCondLst>
                                        </p:cTn>
                                        <p:tgtEl>
                                          <p:spTgt spid="117">
                                            <p:txEl>
                                              <p:pRg st="0" end="0"/>
                                            </p:txEl>
                                          </p:spTgt>
                                        </p:tgtEl>
                                        <p:attrNameLst>
                                          <p:attrName>style.visibility</p:attrName>
                                        </p:attrNameLst>
                                      </p:cBhvr>
                                      <p:to>
                                        <p:strVal val="visible"/>
                                      </p:to>
                                    </p:set>
                                    <p:anim calcmode="lin" valueType="num">
                                      <p:cBhvr>
                                        <p:cTn id="79" dur="300" fill="hold"/>
                                        <p:tgtEl>
                                          <p:spTgt spid="117">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117">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117">
                                            <p:txEl>
                                              <p:pRg st="0" end="0"/>
                                            </p:txEl>
                                          </p:spTgt>
                                        </p:tgtEl>
                                      </p:cBhvr>
                                    </p:animEffect>
                                  </p:childTnLst>
                                </p:cTn>
                              </p:par>
                            </p:childTnLst>
                          </p:cTn>
                        </p:par>
                        <p:par>
                          <p:cTn id="82" fill="hold">
                            <p:stCondLst>
                              <p:cond delay="3000"/>
                            </p:stCondLst>
                            <p:childTnLst>
                              <p:par>
                                <p:cTn id="83" presetID="22" presetClass="entr" presetSubtype="1" fill="hold" nodeType="after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wipe(up)">
                                      <p:cBhvr>
                                        <p:cTn id="85" dur="500"/>
                                        <p:tgtEl>
                                          <p:spTgt spid="126"/>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par>
                          <p:cTn id="91" fill="hold">
                            <p:stCondLst>
                              <p:cond delay="3500"/>
                            </p:stCondLst>
                            <p:childTnLst>
                              <p:par>
                                <p:cTn id="92" presetID="53" presetClass="entr" presetSubtype="16" fill="hold" grpId="0" nodeType="afterEffect" nodePh="1">
                                  <p:stCondLst>
                                    <p:cond delay="0"/>
                                  </p:stCondLst>
                                  <p:endCondLst>
                                    <p:cond evt="begin" delay="0">
                                      <p:tn val="92"/>
                                    </p:cond>
                                  </p:endCondLst>
                                  <p:childTnLst>
                                    <p:set>
                                      <p:cBhvr>
                                        <p:cTn id="93" dur="1" fill="hold">
                                          <p:stCondLst>
                                            <p:cond delay="0"/>
                                          </p:stCondLst>
                                        </p:cTn>
                                        <p:tgtEl>
                                          <p:spTgt spid="142"/>
                                        </p:tgtEl>
                                        <p:attrNameLst>
                                          <p:attrName>style.visibility</p:attrName>
                                        </p:attrNameLst>
                                      </p:cBhvr>
                                      <p:to>
                                        <p:strVal val="visible"/>
                                      </p:to>
                                    </p:set>
                                    <p:anim calcmode="lin" valueType="num">
                                      <p:cBhvr>
                                        <p:cTn id="94" dur="500" fill="hold"/>
                                        <p:tgtEl>
                                          <p:spTgt spid="142"/>
                                        </p:tgtEl>
                                        <p:attrNameLst>
                                          <p:attrName>ppt_w</p:attrName>
                                        </p:attrNameLst>
                                      </p:cBhvr>
                                      <p:tavLst>
                                        <p:tav tm="0">
                                          <p:val>
                                            <p:fltVal val="0"/>
                                          </p:val>
                                        </p:tav>
                                        <p:tav tm="100000">
                                          <p:val>
                                            <p:strVal val="#ppt_w"/>
                                          </p:val>
                                        </p:tav>
                                      </p:tavLst>
                                    </p:anim>
                                    <p:anim calcmode="lin" valueType="num">
                                      <p:cBhvr>
                                        <p:cTn id="95" dur="500" fill="hold"/>
                                        <p:tgtEl>
                                          <p:spTgt spid="142"/>
                                        </p:tgtEl>
                                        <p:attrNameLst>
                                          <p:attrName>ppt_h</p:attrName>
                                        </p:attrNameLst>
                                      </p:cBhvr>
                                      <p:tavLst>
                                        <p:tav tm="0">
                                          <p:val>
                                            <p:fltVal val="0"/>
                                          </p:val>
                                        </p:tav>
                                        <p:tav tm="100000">
                                          <p:val>
                                            <p:strVal val="#ppt_h"/>
                                          </p:val>
                                        </p:tav>
                                      </p:tavLst>
                                    </p:anim>
                                    <p:animEffect transition="in" filter="fade">
                                      <p:cBhvr>
                                        <p:cTn id="96" dur="500"/>
                                        <p:tgtEl>
                                          <p:spTgt spid="142"/>
                                        </p:tgtEl>
                                      </p:cBhvr>
                                    </p:animEffect>
                                  </p:childTnLst>
                                </p:cTn>
                              </p:par>
                              <p:par>
                                <p:cTn id="97" presetID="42" presetClass="entr" presetSubtype="0" fill="hold" grpId="0" nodeType="withEffect">
                                  <p:stCondLst>
                                    <p:cond delay="200"/>
                                  </p:stCondLst>
                                  <p:childTnLst>
                                    <p:set>
                                      <p:cBhvr>
                                        <p:cTn id="98" dur="1" fill="hold">
                                          <p:stCondLst>
                                            <p:cond delay="0"/>
                                          </p:stCondLst>
                                        </p:cTn>
                                        <p:tgtEl>
                                          <p:spTgt spid="145">
                                            <p:txEl>
                                              <p:pRg st="0" end="0"/>
                                            </p:txEl>
                                          </p:spTgt>
                                        </p:tgtEl>
                                        <p:attrNameLst>
                                          <p:attrName>style.visibility</p:attrName>
                                        </p:attrNameLst>
                                      </p:cBhvr>
                                      <p:to>
                                        <p:strVal val="visible"/>
                                      </p:to>
                                    </p:set>
                                    <p:animEffect transition="in" filter="fade">
                                      <p:cBhvr>
                                        <p:cTn id="99" dur="400"/>
                                        <p:tgtEl>
                                          <p:spTgt spid="145">
                                            <p:txEl>
                                              <p:pRg st="0" end="0"/>
                                            </p:txEl>
                                          </p:spTgt>
                                        </p:tgtEl>
                                      </p:cBhvr>
                                    </p:animEffect>
                                    <p:anim calcmode="lin" valueType="num">
                                      <p:cBhvr>
                                        <p:cTn id="100" dur="400" fill="hold"/>
                                        <p:tgtEl>
                                          <p:spTgt spid="145">
                                            <p:txEl>
                                              <p:pRg st="0" end="0"/>
                                            </p:txEl>
                                          </p:spTgt>
                                        </p:tgtEl>
                                        <p:attrNameLst>
                                          <p:attrName>ppt_x</p:attrName>
                                        </p:attrNameLst>
                                      </p:cBhvr>
                                      <p:tavLst>
                                        <p:tav tm="0">
                                          <p:val>
                                            <p:strVal val="#ppt_x"/>
                                          </p:val>
                                        </p:tav>
                                        <p:tav tm="100000">
                                          <p:val>
                                            <p:strVal val="#ppt_x"/>
                                          </p:val>
                                        </p:tav>
                                      </p:tavLst>
                                    </p:anim>
                                    <p:anim calcmode="lin" valueType="num">
                                      <p:cBhvr>
                                        <p:cTn id="101" dur="400" fill="hold"/>
                                        <p:tgtEl>
                                          <p:spTgt spid="145">
                                            <p:txEl>
                                              <p:pRg st="0" end="0"/>
                                            </p:txEl>
                                          </p:spTgt>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00"/>
                                  </p:stCondLst>
                                  <p:childTnLst>
                                    <p:set>
                                      <p:cBhvr>
                                        <p:cTn id="103" dur="1" fill="hold">
                                          <p:stCondLst>
                                            <p:cond delay="0"/>
                                          </p:stCondLst>
                                        </p:cTn>
                                        <p:tgtEl>
                                          <p:spTgt spid="146">
                                            <p:txEl>
                                              <p:pRg st="0" end="0"/>
                                            </p:txEl>
                                          </p:spTgt>
                                        </p:tgtEl>
                                        <p:attrNameLst>
                                          <p:attrName>style.visibility</p:attrName>
                                        </p:attrNameLst>
                                      </p:cBhvr>
                                      <p:to>
                                        <p:strVal val="visible"/>
                                      </p:to>
                                    </p:set>
                                    <p:animEffect transition="in" filter="fade">
                                      <p:cBhvr>
                                        <p:cTn id="104" dur="500"/>
                                        <p:tgtEl>
                                          <p:spTgt spid="146">
                                            <p:txEl>
                                              <p:pRg st="0" end="0"/>
                                            </p:txEl>
                                          </p:spTgt>
                                        </p:tgtEl>
                                      </p:cBhvr>
                                    </p:animEffect>
                                    <p:anim calcmode="lin" valueType="num">
                                      <p:cBhvr>
                                        <p:cTn id="105" dur="500" fill="hold"/>
                                        <p:tgtEl>
                                          <p:spTgt spid="146">
                                            <p:txEl>
                                              <p:pRg st="0" end="0"/>
                                            </p:txEl>
                                          </p:spTgt>
                                        </p:tgtEl>
                                        <p:attrNameLst>
                                          <p:attrName>ppt_x</p:attrName>
                                        </p:attrNameLst>
                                      </p:cBhvr>
                                      <p:tavLst>
                                        <p:tav tm="0">
                                          <p:val>
                                            <p:strVal val="#ppt_x"/>
                                          </p:val>
                                        </p:tav>
                                        <p:tav tm="100000">
                                          <p:val>
                                            <p:strVal val="#ppt_x"/>
                                          </p:val>
                                        </p:tav>
                                      </p:tavLst>
                                    </p:anim>
                                    <p:anim calcmode="lin" valueType="num">
                                      <p:cBhvr>
                                        <p:cTn id="106" dur="500" fill="hold"/>
                                        <p:tgtEl>
                                          <p:spTgt spid="146">
                                            <p:txEl>
                                              <p:pRg st="0" end="0"/>
                                            </p:txEl>
                                          </p:spTgt>
                                        </p:tgtEl>
                                        <p:attrNameLst>
                                          <p:attrName>ppt_y</p:attrName>
                                        </p:attrNameLst>
                                      </p:cBhvr>
                                      <p:tavLst>
                                        <p:tav tm="0">
                                          <p:val>
                                            <p:strVal val="#ppt_y+.1"/>
                                          </p:val>
                                        </p:tav>
                                        <p:tav tm="100000">
                                          <p:val>
                                            <p:strVal val="#ppt_y"/>
                                          </p:val>
                                        </p:tav>
                                      </p:tavLst>
                                    </p:anim>
                                  </p:childTnLst>
                                </p:cTn>
                              </p:par>
                              <p:par>
                                <p:cTn id="107" presetID="10" presetClass="entr" presetSubtype="0" fill="hold" grpId="0" nodeType="withEffect">
                                  <p:stCondLst>
                                    <p:cond delay="800"/>
                                  </p:stCondLst>
                                  <p:childTnLst>
                                    <p:set>
                                      <p:cBhvr>
                                        <p:cTn id="108" dur="1" fill="hold">
                                          <p:stCondLst>
                                            <p:cond delay="0"/>
                                          </p:stCondLst>
                                        </p:cTn>
                                        <p:tgtEl>
                                          <p:spTgt spid="147">
                                            <p:txEl>
                                              <p:pRg st="0" end="0"/>
                                            </p:txEl>
                                          </p:spTgt>
                                        </p:tgtEl>
                                        <p:attrNameLst>
                                          <p:attrName>style.visibility</p:attrName>
                                        </p:attrNameLst>
                                      </p:cBhvr>
                                      <p:to>
                                        <p:strVal val="visible"/>
                                      </p:to>
                                    </p:set>
                                    <p:animEffect transition="in" filter="fade">
                                      <p:cBhvr>
                                        <p:cTn id="109" dur="500"/>
                                        <p:tgtEl>
                                          <p:spTgt spid="147">
                                            <p:txEl>
                                              <p:pRg st="0" end="0"/>
                                            </p:txEl>
                                          </p:spTgt>
                                        </p:tgtEl>
                                      </p:cBhvr>
                                    </p:animEffect>
                                  </p:childTnLst>
                                </p:cTn>
                              </p:par>
                            </p:childTnLst>
                          </p:cTn>
                        </p:par>
                        <p:par>
                          <p:cTn id="110" fill="hold">
                            <p:stCondLst>
                              <p:cond delay="4000"/>
                            </p:stCondLst>
                            <p:childTnLst>
                              <p:par>
                                <p:cTn id="111" presetID="53" presetClass="entr" presetSubtype="16" fill="hold" grpId="0" nodeType="afterEffect">
                                  <p:stCondLst>
                                    <p:cond delay="0"/>
                                  </p:stCondLst>
                                  <p:childTnLst>
                                    <p:set>
                                      <p:cBhvr>
                                        <p:cTn id="112" dur="1" fill="hold">
                                          <p:stCondLst>
                                            <p:cond delay="0"/>
                                          </p:stCondLst>
                                        </p:cTn>
                                        <p:tgtEl>
                                          <p:spTgt spid="148">
                                            <p:txEl>
                                              <p:pRg st="0" end="0"/>
                                            </p:txEl>
                                          </p:spTgt>
                                        </p:tgtEl>
                                        <p:attrNameLst>
                                          <p:attrName>style.visibility</p:attrName>
                                        </p:attrNameLst>
                                      </p:cBhvr>
                                      <p:to>
                                        <p:strVal val="visible"/>
                                      </p:to>
                                    </p:set>
                                    <p:anim calcmode="lin" valueType="num">
                                      <p:cBhvr>
                                        <p:cTn id="113" dur="300" fill="hold"/>
                                        <p:tgtEl>
                                          <p:spTgt spid="148">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8">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8">
                                            <p:txEl>
                                              <p:pRg st="0" end="0"/>
                                            </p:txEl>
                                          </p:spTgt>
                                        </p:tgtEl>
                                      </p:cBhvr>
                                    </p:animEffect>
                                  </p:childTnLst>
                                </p:cTn>
                              </p:par>
                            </p:childTnLst>
                          </p:cTn>
                        </p:par>
                        <p:par>
                          <p:cTn id="116" fill="hold">
                            <p:stCondLst>
                              <p:cond delay="4500"/>
                            </p:stCondLst>
                            <p:childTnLst>
                              <p:par>
                                <p:cTn id="117" presetID="22" presetClass="entr" presetSubtype="1" fill="hold" nodeType="afterEffect">
                                  <p:stCondLst>
                                    <p:cond delay="0"/>
                                  </p:stCondLst>
                                  <p:childTnLst>
                                    <p:set>
                                      <p:cBhvr>
                                        <p:cTn id="118" dur="1" fill="hold">
                                          <p:stCondLst>
                                            <p:cond delay="0"/>
                                          </p:stCondLst>
                                        </p:cTn>
                                        <p:tgtEl>
                                          <p:spTgt spid="153"/>
                                        </p:tgtEl>
                                        <p:attrNameLst>
                                          <p:attrName>style.visibility</p:attrName>
                                        </p:attrNameLst>
                                      </p:cBhvr>
                                      <p:to>
                                        <p:strVal val="visible"/>
                                      </p:to>
                                    </p:set>
                                    <p:animEffect transition="in" filter="wipe(up)">
                                      <p:cBhvr>
                                        <p:cTn id="119" dur="500"/>
                                        <p:tgtEl>
                                          <p:spTgt spid="153"/>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160"/>
                                        </p:tgtEl>
                                        <p:attrNameLst>
                                          <p:attrName>style.visibility</p:attrName>
                                        </p:attrNameLst>
                                      </p:cBhvr>
                                      <p:to>
                                        <p:strVal val="visible"/>
                                      </p:to>
                                    </p:set>
                                    <p:anim calcmode="lin" valueType="num">
                                      <p:cBhvr>
                                        <p:cTn id="122" dur="500" fill="hold"/>
                                        <p:tgtEl>
                                          <p:spTgt spid="160"/>
                                        </p:tgtEl>
                                        <p:attrNameLst>
                                          <p:attrName>ppt_w</p:attrName>
                                        </p:attrNameLst>
                                      </p:cBhvr>
                                      <p:tavLst>
                                        <p:tav tm="0">
                                          <p:val>
                                            <p:fltVal val="0"/>
                                          </p:val>
                                        </p:tav>
                                        <p:tav tm="100000">
                                          <p:val>
                                            <p:strVal val="#ppt_w"/>
                                          </p:val>
                                        </p:tav>
                                      </p:tavLst>
                                    </p:anim>
                                    <p:anim calcmode="lin" valueType="num">
                                      <p:cBhvr>
                                        <p:cTn id="123" dur="500" fill="hold"/>
                                        <p:tgtEl>
                                          <p:spTgt spid="160"/>
                                        </p:tgtEl>
                                        <p:attrNameLst>
                                          <p:attrName>ppt_h</p:attrName>
                                        </p:attrNameLst>
                                      </p:cBhvr>
                                      <p:tavLst>
                                        <p:tav tm="0">
                                          <p:val>
                                            <p:fltVal val="0"/>
                                          </p:val>
                                        </p:tav>
                                        <p:tav tm="100000">
                                          <p:val>
                                            <p:strVal val="#ppt_h"/>
                                          </p:val>
                                        </p:tav>
                                      </p:tavLst>
                                    </p:anim>
                                    <p:animEffect transition="in" filter="fade">
                                      <p:cBhvr>
                                        <p:cTn id="124" dur="500"/>
                                        <p:tgtEl>
                                          <p:spTgt spid="160"/>
                                        </p:tgtEl>
                                      </p:cBhvr>
                                    </p:animEffect>
                                  </p:childTnLst>
                                </p:cTn>
                              </p:par>
                            </p:childTnLst>
                          </p:cTn>
                        </p:par>
                        <p:par>
                          <p:cTn id="125" fill="hold">
                            <p:stCondLst>
                              <p:cond delay="5000"/>
                            </p:stCondLst>
                            <p:childTnLst>
                              <p:par>
                                <p:cTn id="126" presetID="53" presetClass="entr" presetSubtype="16" fill="hold" grpId="0" nodeType="afterEffect" nodePh="1">
                                  <p:stCondLst>
                                    <p:cond delay="0"/>
                                  </p:stCondLst>
                                  <p:endCondLst>
                                    <p:cond evt="begin" delay="0">
                                      <p:tn val="126"/>
                                    </p:cond>
                                  </p:endCondLst>
                                  <p:childTnLst>
                                    <p:set>
                                      <p:cBhvr>
                                        <p:cTn id="127" dur="1" fill="hold">
                                          <p:stCondLst>
                                            <p:cond delay="0"/>
                                          </p:stCondLst>
                                        </p:cTn>
                                        <p:tgtEl>
                                          <p:spTgt spid="161"/>
                                        </p:tgtEl>
                                        <p:attrNameLst>
                                          <p:attrName>style.visibility</p:attrName>
                                        </p:attrNameLst>
                                      </p:cBhvr>
                                      <p:to>
                                        <p:strVal val="visible"/>
                                      </p:to>
                                    </p:set>
                                    <p:anim calcmode="lin" valueType="num">
                                      <p:cBhvr>
                                        <p:cTn id="128" dur="500" fill="hold"/>
                                        <p:tgtEl>
                                          <p:spTgt spid="161"/>
                                        </p:tgtEl>
                                        <p:attrNameLst>
                                          <p:attrName>ppt_w</p:attrName>
                                        </p:attrNameLst>
                                      </p:cBhvr>
                                      <p:tavLst>
                                        <p:tav tm="0">
                                          <p:val>
                                            <p:fltVal val="0"/>
                                          </p:val>
                                        </p:tav>
                                        <p:tav tm="100000">
                                          <p:val>
                                            <p:strVal val="#ppt_w"/>
                                          </p:val>
                                        </p:tav>
                                      </p:tavLst>
                                    </p:anim>
                                    <p:anim calcmode="lin" valueType="num">
                                      <p:cBhvr>
                                        <p:cTn id="129" dur="500" fill="hold"/>
                                        <p:tgtEl>
                                          <p:spTgt spid="161"/>
                                        </p:tgtEl>
                                        <p:attrNameLst>
                                          <p:attrName>ppt_h</p:attrName>
                                        </p:attrNameLst>
                                      </p:cBhvr>
                                      <p:tavLst>
                                        <p:tav tm="0">
                                          <p:val>
                                            <p:fltVal val="0"/>
                                          </p:val>
                                        </p:tav>
                                        <p:tav tm="100000">
                                          <p:val>
                                            <p:strVal val="#ppt_h"/>
                                          </p:val>
                                        </p:tav>
                                      </p:tavLst>
                                    </p:anim>
                                    <p:animEffect transition="in" filter="fade">
                                      <p:cBhvr>
                                        <p:cTn id="130" dur="500"/>
                                        <p:tgtEl>
                                          <p:spTgt spid="161"/>
                                        </p:tgtEl>
                                      </p:cBhvr>
                                    </p:animEffect>
                                  </p:childTnLst>
                                </p:cTn>
                              </p:par>
                              <p:par>
                                <p:cTn id="131" presetID="42" presetClass="entr" presetSubtype="0" fill="hold" grpId="0" nodeType="withEffect">
                                  <p:stCondLst>
                                    <p:cond delay="200"/>
                                  </p:stCondLst>
                                  <p:childTnLst>
                                    <p:set>
                                      <p:cBhvr>
                                        <p:cTn id="132" dur="1" fill="hold">
                                          <p:stCondLst>
                                            <p:cond delay="0"/>
                                          </p:stCondLst>
                                        </p:cTn>
                                        <p:tgtEl>
                                          <p:spTgt spid="162">
                                            <p:txEl>
                                              <p:pRg st="0" end="0"/>
                                            </p:txEl>
                                          </p:spTgt>
                                        </p:tgtEl>
                                        <p:attrNameLst>
                                          <p:attrName>style.visibility</p:attrName>
                                        </p:attrNameLst>
                                      </p:cBhvr>
                                      <p:to>
                                        <p:strVal val="visible"/>
                                      </p:to>
                                    </p:set>
                                    <p:animEffect transition="in" filter="fade">
                                      <p:cBhvr>
                                        <p:cTn id="133" dur="400"/>
                                        <p:tgtEl>
                                          <p:spTgt spid="162">
                                            <p:txEl>
                                              <p:pRg st="0" end="0"/>
                                            </p:txEl>
                                          </p:spTgt>
                                        </p:tgtEl>
                                      </p:cBhvr>
                                    </p:animEffect>
                                    <p:anim calcmode="lin" valueType="num">
                                      <p:cBhvr>
                                        <p:cTn id="134" dur="400" fill="hold"/>
                                        <p:tgtEl>
                                          <p:spTgt spid="162">
                                            <p:txEl>
                                              <p:pRg st="0" end="0"/>
                                            </p:txEl>
                                          </p:spTgt>
                                        </p:tgtEl>
                                        <p:attrNameLst>
                                          <p:attrName>ppt_x</p:attrName>
                                        </p:attrNameLst>
                                      </p:cBhvr>
                                      <p:tavLst>
                                        <p:tav tm="0">
                                          <p:val>
                                            <p:strVal val="#ppt_x"/>
                                          </p:val>
                                        </p:tav>
                                        <p:tav tm="100000">
                                          <p:val>
                                            <p:strVal val="#ppt_x"/>
                                          </p:val>
                                        </p:tav>
                                      </p:tavLst>
                                    </p:anim>
                                    <p:anim calcmode="lin" valueType="num">
                                      <p:cBhvr>
                                        <p:cTn id="135" dur="400" fill="hold"/>
                                        <p:tgtEl>
                                          <p:spTgt spid="162">
                                            <p:txEl>
                                              <p:pRg st="0" end="0"/>
                                            </p:txEl>
                                          </p:spTgt>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200"/>
                                  </p:stCondLst>
                                  <p:childTnLst>
                                    <p:set>
                                      <p:cBhvr>
                                        <p:cTn id="137" dur="1" fill="hold">
                                          <p:stCondLst>
                                            <p:cond delay="0"/>
                                          </p:stCondLst>
                                        </p:cTn>
                                        <p:tgtEl>
                                          <p:spTgt spid="163">
                                            <p:txEl>
                                              <p:pRg st="0" end="0"/>
                                            </p:txEl>
                                          </p:spTgt>
                                        </p:tgtEl>
                                        <p:attrNameLst>
                                          <p:attrName>style.visibility</p:attrName>
                                        </p:attrNameLst>
                                      </p:cBhvr>
                                      <p:to>
                                        <p:strVal val="visible"/>
                                      </p:to>
                                    </p:set>
                                    <p:animEffect transition="in" filter="fade">
                                      <p:cBhvr>
                                        <p:cTn id="138" dur="500"/>
                                        <p:tgtEl>
                                          <p:spTgt spid="163">
                                            <p:txEl>
                                              <p:pRg st="0" end="0"/>
                                            </p:txEl>
                                          </p:spTgt>
                                        </p:tgtEl>
                                      </p:cBhvr>
                                    </p:animEffect>
                                    <p:anim calcmode="lin" valueType="num">
                                      <p:cBhvr>
                                        <p:cTn id="139" dur="500" fill="hold"/>
                                        <p:tgtEl>
                                          <p:spTgt spid="163">
                                            <p:txEl>
                                              <p:pRg st="0" end="0"/>
                                            </p:txEl>
                                          </p:spTgt>
                                        </p:tgtEl>
                                        <p:attrNameLst>
                                          <p:attrName>ppt_x</p:attrName>
                                        </p:attrNameLst>
                                      </p:cBhvr>
                                      <p:tavLst>
                                        <p:tav tm="0">
                                          <p:val>
                                            <p:strVal val="#ppt_x"/>
                                          </p:val>
                                        </p:tav>
                                        <p:tav tm="100000">
                                          <p:val>
                                            <p:strVal val="#ppt_x"/>
                                          </p:val>
                                        </p:tav>
                                      </p:tavLst>
                                    </p:anim>
                                    <p:anim calcmode="lin" valueType="num">
                                      <p:cBhvr>
                                        <p:cTn id="140" dur="500" fill="hold"/>
                                        <p:tgtEl>
                                          <p:spTgt spid="163">
                                            <p:txEl>
                                              <p:pRg st="0" end="0"/>
                                            </p:txEl>
                                          </p:spTgt>
                                        </p:tgtEl>
                                        <p:attrNameLst>
                                          <p:attrName>ppt_y</p:attrName>
                                        </p:attrNameLst>
                                      </p:cBhvr>
                                      <p:tavLst>
                                        <p:tav tm="0">
                                          <p:val>
                                            <p:strVal val="#ppt_y+.1"/>
                                          </p:val>
                                        </p:tav>
                                        <p:tav tm="100000">
                                          <p:val>
                                            <p:strVal val="#ppt_y"/>
                                          </p:val>
                                        </p:tav>
                                      </p:tavLst>
                                    </p:anim>
                                  </p:childTnLst>
                                </p:cTn>
                              </p:par>
                              <p:par>
                                <p:cTn id="141" presetID="10" presetClass="entr" presetSubtype="0" fill="hold" grpId="0" nodeType="withEffect">
                                  <p:stCondLst>
                                    <p:cond delay="800"/>
                                  </p:stCondLst>
                                  <p:childTnLst>
                                    <p:set>
                                      <p:cBhvr>
                                        <p:cTn id="142" dur="1" fill="hold">
                                          <p:stCondLst>
                                            <p:cond delay="0"/>
                                          </p:stCondLst>
                                        </p:cTn>
                                        <p:tgtEl>
                                          <p:spTgt spid="164">
                                            <p:txEl>
                                              <p:pRg st="0" end="0"/>
                                            </p:txEl>
                                          </p:spTgt>
                                        </p:tgtEl>
                                        <p:attrNameLst>
                                          <p:attrName>style.visibility</p:attrName>
                                        </p:attrNameLst>
                                      </p:cBhvr>
                                      <p:to>
                                        <p:strVal val="visible"/>
                                      </p:to>
                                    </p:set>
                                    <p:animEffect transition="in" filter="fade">
                                      <p:cBhvr>
                                        <p:cTn id="143" dur="500"/>
                                        <p:tgtEl>
                                          <p:spTgt spid="164">
                                            <p:txEl>
                                              <p:pRg st="0" end="0"/>
                                            </p:txEl>
                                          </p:spTgt>
                                        </p:tgtEl>
                                      </p:cBhvr>
                                    </p:animEffect>
                                  </p:childTnLst>
                                </p:cTn>
                              </p:par>
                            </p:childTnLst>
                          </p:cTn>
                        </p:par>
                        <p:par>
                          <p:cTn id="144" fill="hold">
                            <p:stCondLst>
                              <p:cond delay="5500"/>
                            </p:stCondLst>
                            <p:childTnLst>
                              <p:par>
                                <p:cTn id="145" presetID="53" presetClass="entr" presetSubtype="16" fill="hold" grpId="0" nodeType="afterEffect">
                                  <p:stCondLst>
                                    <p:cond delay="0"/>
                                  </p:stCondLst>
                                  <p:childTnLst>
                                    <p:set>
                                      <p:cBhvr>
                                        <p:cTn id="146" dur="1" fill="hold">
                                          <p:stCondLst>
                                            <p:cond delay="0"/>
                                          </p:stCondLst>
                                        </p:cTn>
                                        <p:tgtEl>
                                          <p:spTgt spid="165">
                                            <p:txEl>
                                              <p:pRg st="0" end="0"/>
                                            </p:txEl>
                                          </p:spTgt>
                                        </p:tgtEl>
                                        <p:attrNameLst>
                                          <p:attrName>style.visibility</p:attrName>
                                        </p:attrNameLst>
                                      </p:cBhvr>
                                      <p:to>
                                        <p:strVal val="visible"/>
                                      </p:to>
                                    </p:set>
                                    <p:anim calcmode="lin" valueType="num">
                                      <p:cBhvr>
                                        <p:cTn id="147" dur="300" fill="hold"/>
                                        <p:tgtEl>
                                          <p:spTgt spid="165">
                                            <p:txEl>
                                              <p:pRg st="0" end="0"/>
                                            </p:txEl>
                                          </p:spTgt>
                                        </p:tgtEl>
                                        <p:attrNameLst>
                                          <p:attrName>ppt_w</p:attrName>
                                        </p:attrNameLst>
                                      </p:cBhvr>
                                      <p:tavLst>
                                        <p:tav tm="0">
                                          <p:val>
                                            <p:fltVal val="0"/>
                                          </p:val>
                                        </p:tav>
                                        <p:tav tm="100000">
                                          <p:val>
                                            <p:strVal val="#ppt_w"/>
                                          </p:val>
                                        </p:tav>
                                      </p:tavLst>
                                    </p:anim>
                                    <p:anim calcmode="lin" valueType="num">
                                      <p:cBhvr>
                                        <p:cTn id="148" dur="300" fill="hold"/>
                                        <p:tgtEl>
                                          <p:spTgt spid="165">
                                            <p:txEl>
                                              <p:pRg st="0" end="0"/>
                                            </p:txEl>
                                          </p:spTgt>
                                        </p:tgtEl>
                                        <p:attrNameLst>
                                          <p:attrName>ppt_h</p:attrName>
                                        </p:attrNameLst>
                                      </p:cBhvr>
                                      <p:tavLst>
                                        <p:tav tm="0">
                                          <p:val>
                                            <p:fltVal val="0"/>
                                          </p:val>
                                        </p:tav>
                                        <p:tav tm="100000">
                                          <p:val>
                                            <p:strVal val="#ppt_h"/>
                                          </p:val>
                                        </p:tav>
                                      </p:tavLst>
                                    </p:anim>
                                    <p:animEffect transition="in" filter="fade">
                                      <p:cBhvr>
                                        <p:cTn id="149" dur="300"/>
                                        <p:tgtEl>
                                          <p:spTgt spid="1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0" grpId="0" animBg="1"/>
      <p:bldP spid="41" grpId="0"/>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500"/>
                        <p:tgtEl>
                          <p:spTgt spid="70"/>
                        </p:tgtEl>
                      </p:cBhvr>
                    </p:animEffect>
                    <p:anim calcmode="lin" valueType="num">
                      <p:cBhvr>
                        <p:cTn dur="500" fill="hold"/>
                        <p:tgtEl>
                          <p:spTgt spid="70"/>
                        </p:tgtEl>
                        <p:attrNameLst>
                          <p:attrName>ppt_x</p:attrName>
                        </p:attrNameLst>
                      </p:cBhvr>
                      <p:tavLst>
                        <p:tav tm="0">
                          <p:val>
                            <p:strVal val="#ppt_x"/>
                          </p:val>
                        </p:tav>
                        <p:tav tm="100000">
                          <p:val>
                            <p:strVal val="#ppt_x"/>
                          </p:val>
                        </p:tav>
                      </p:tavLst>
                    </p:anim>
                    <p:anim calcmode="lin" valueType="num">
                      <p:cBhvr>
                        <p:cTn dur="5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53" presetClass="entr" presetSubtype="16"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 calcmode="lin" valueType="num">
                      <p:cBhvr>
                        <p:cTn dur="300" fill="hold"/>
                        <p:tgtEl>
                          <p:spTgt spid="72"/>
                        </p:tgtEl>
                        <p:attrNameLst>
                          <p:attrName>ppt_w</p:attrName>
                        </p:attrNameLst>
                      </p:cBhvr>
                      <p:tavLst>
                        <p:tav tm="0">
                          <p:val>
                            <p:fltVal val="0"/>
                          </p:val>
                        </p:tav>
                        <p:tav tm="100000">
                          <p:val>
                            <p:strVal val="#ppt_w"/>
                          </p:val>
                        </p:tav>
                      </p:tavLst>
                    </p:anim>
                    <p:anim calcmode="lin" valueType="num">
                      <p:cBhvr>
                        <p:cTn dur="300" fill="hold"/>
                        <p:tgtEl>
                          <p:spTgt spid="72"/>
                        </p:tgtEl>
                        <p:attrNameLst>
                          <p:attrName>ppt_h</p:attrName>
                        </p:attrNameLst>
                      </p:cBhvr>
                      <p:tavLst>
                        <p:tav tm="0">
                          <p:val>
                            <p:fltVal val="0"/>
                          </p:val>
                        </p:tav>
                        <p:tav tm="100000">
                          <p:val>
                            <p:strVal val="#ppt_h"/>
                          </p:val>
                        </p:tav>
                      </p:tavLst>
                    </p:anim>
                    <p:animEffect transition="in" filter="fade">
                      <p:cBhvr>
                        <p:cTn dur="300"/>
                        <p:tgtEl>
                          <p:spTgt spid="72"/>
                        </p:tgtEl>
                      </p:cBhvr>
                    </p:animEffect>
                  </p:childTnLst>
                </p:cTn>
              </p:par>
            </p:tnLst>
          </p:tmpl>
        </p:tmplLst>
      </p:bldP>
      <p:bldP spid="108" grpId="0" animBg="1"/>
      <p:bldP spid="109" grpId="0"/>
      <p:bldP spid="114" grpId="0" build="p">
        <p:tmplLst>
          <p:tmpl lvl="1">
            <p:tnLst>
              <p:par>
                <p:cTn presetID="42" presetClass="entr" presetSubtype="0" fill="hold" nodeType="withEffect">
                  <p:stCondLst>
                    <p:cond delay="200"/>
                  </p:stCondLst>
                  <p:childTnLst>
                    <p:set>
                      <p:cBhvr>
                        <p:cTn dur="1" fill="hold">
                          <p:stCondLst>
                            <p:cond delay="0"/>
                          </p:stCondLst>
                        </p:cTn>
                        <p:tgtEl>
                          <p:spTgt spid="114"/>
                        </p:tgtEl>
                        <p:attrNameLst>
                          <p:attrName>style.visibility</p:attrName>
                        </p:attrNameLst>
                      </p:cBhvr>
                      <p:to>
                        <p:strVal val="visible"/>
                      </p:to>
                    </p:set>
                    <p:animEffect transition="in" filter="fade">
                      <p:cBhvr>
                        <p:cTn dur="400"/>
                        <p:tgtEl>
                          <p:spTgt spid="114"/>
                        </p:tgtEl>
                      </p:cBhvr>
                    </p:animEffect>
                    <p:anim calcmode="lin" valueType="num">
                      <p:cBhvr>
                        <p:cTn dur="400" fill="hold"/>
                        <p:tgtEl>
                          <p:spTgt spid="114"/>
                        </p:tgtEl>
                        <p:attrNameLst>
                          <p:attrName>ppt_x</p:attrName>
                        </p:attrNameLst>
                      </p:cBhvr>
                      <p:tavLst>
                        <p:tav tm="0">
                          <p:val>
                            <p:strVal val="#ppt_x"/>
                          </p:val>
                        </p:tav>
                        <p:tav tm="100000">
                          <p:val>
                            <p:strVal val="#ppt_x"/>
                          </p:val>
                        </p:tav>
                      </p:tavLst>
                    </p:anim>
                    <p:anim calcmode="lin" valueType="num">
                      <p:cBhvr>
                        <p:cTn dur="400" fill="hold"/>
                        <p:tgtEl>
                          <p:spTgt spid="114"/>
                        </p:tgtEl>
                        <p:attrNameLst>
                          <p:attrName>ppt_y</p:attrName>
                        </p:attrNameLst>
                      </p:cBhvr>
                      <p:tavLst>
                        <p:tav tm="0">
                          <p:val>
                            <p:strVal val="#ppt_y+.1"/>
                          </p:val>
                        </p:tav>
                        <p:tav tm="100000">
                          <p:val>
                            <p:strVal val="#ppt_y"/>
                          </p:val>
                        </p:tav>
                      </p:tavLst>
                    </p:anim>
                  </p:childTnLst>
                </p:cTn>
              </p:par>
            </p:tnLst>
          </p:tmpl>
        </p:tmplLst>
      </p:bldP>
      <p:bldP spid="115" grpId="0" build="p">
        <p:tmplLst>
          <p:tmpl lvl="1">
            <p:tnLst>
              <p:par>
                <p:cTn presetID="42" presetClass="entr" presetSubtype="0" fill="hold" nodeType="withEffect">
                  <p:stCondLst>
                    <p:cond delay="200"/>
                  </p:stCondLst>
                  <p:childTnLst>
                    <p:set>
                      <p:cBhvr>
                        <p:cTn dur="1" fill="hold">
                          <p:stCondLst>
                            <p:cond delay="0"/>
                          </p:stCondLst>
                        </p:cTn>
                        <p:tgtEl>
                          <p:spTgt spid="115"/>
                        </p:tgtEl>
                        <p:attrNameLst>
                          <p:attrName>style.visibility</p:attrName>
                        </p:attrNameLst>
                      </p:cBhvr>
                      <p:to>
                        <p:strVal val="visible"/>
                      </p:to>
                    </p:set>
                    <p:animEffect transition="in" filter="fade">
                      <p:cBhvr>
                        <p:cTn dur="500"/>
                        <p:tgtEl>
                          <p:spTgt spid="115"/>
                        </p:tgtEl>
                      </p:cBhvr>
                    </p:animEffect>
                    <p:anim calcmode="lin" valueType="num">
                      <p:cBhvr>
                        <p:cTn dur="500" fill="hold"/>
                        <p:tgtEl>
                          <p:spTgt spid="115"/>
                        </p:tgtEl>
                        <p:attrNameLst>
                          <p:attrName>ppt_x</p:attrName>
                        </p:attrNameLst>
                      </p:cBhvr>
                      <p:tavLst>
                        <p:tav tm="0">
                          <p:val>
                            <p:strVal val="#ppt_x"/>
                          </p:val>
                        </p:tav>
                        <p:tav tm="100000">
                          <p:val>
                            <p:strVal val="#ppt_x"/>
                          </p:val>
                        </p:tav>
                      </p:tavLst>
                    </p:anim>
                    <p:anim calcmode="lin" valueType="num">
                      <p:cBhvr>
                        <p:cTn dur="500" fill="hold"/>
                        <p:tgtEl>
                          <p:spTgt spid="115"/>
                        </p:tgtEl>
                        <p:attrNameLst>
                          <p:attrName>ppt_y</p:attrName>
                        </p:attrNameLst>
                      </p:cBhvr>
                      <p:tavLst>
                        <p:tav tm="0">
                          <p:val>
                            <p:strVal val="#ppt_y+.1"/>
                          </p:val>
                        </p:tav>
                        <p:tav tm="100000">
                          <p:val>
                            <p:strVal val="#ppt_y"/>
                          </p:val>
                        </p:tav>
                      </p:tavLst>
                    </p:anim>
                  </p:childTnLst>
                </p:cTn>
              </p:par>
            </p:tnLst>
          </p:tmpl>
        </p:tmplLst>
      </p:bldP>
      <p:bldP spid="116" grpId="0" build="p">
        <p:tmplLst>
          <p:tmpl lvl="1">
            <p:tnLst>
              <p:par>
                <p:cTn presetID="10" presetClass="entr" presetSubtype="0" fill="hold" nodeType="withEffect">
                  <p:stCondLst>
                    <p:cond delay="8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P spid="117" grpId="0" build="p">
        <p:tmplLst>
          <p:tmpl lvl="1">
            <p:tnLst>
              <p:par>
                <p:cTn presetID="53" presetClass="entr" presetSubtype="16" fill="hold" nodeType="afterEffect">
                  <p:stCondLst>
                    <p:cond delay="0"/>
                  </p:stCondLst>
                  <p:childTnLst>
                    <p:set>
                      <p:cBhvr>
                        <p:cTn dur="1" fill="hold">
                          <p:stCondLst>
                            <p:cond delay="0"/>
                          </p:stCondLst>
                        </p:cTn>
                        <p:tgtEl>
                          <p:spTgt spid="117"/>
                        </p:tgtEl>
                        <p:attrNameLst>
                          <p:attrName>style.visibility</p:attrName>
                        </p:attrNameLst>
                      </p:cBhvr>
                      <p:to>
                        <p:strVal val="visible"/>
                      </p:to>
                    </p:set>
                    <p:anim calcmode="lin" valueType="num">
                      <p:cBhvr>
                        <p:cTn dur="300" fill="hold"/>
                        <p:tgtEl>
                          <p:spTgt spid="117"/>
                        </p:tgtEl>
                        <p:attrNameLst>
                          <p:attrName>ppt_w</p:attrName>
                        </p:attrNameLst>
                      </p:cBhvr>
                      <p:tavLst>
                        <p:tav tm="0">
                          <p:val>
                            <p:fltVal val="0"/>
                          </p:val>
                        </p:tav>
                        <p:tav tm="100000">
                          <p:val>
                            <p:strVal val="#ppt_w"/>
                          </p:val>
                        </p:tav>
                      </p:tavLst>
                    </p:anim>
                    <p:anim calcmode="lin" valueType="num">
                      <p:cBhvr>
                        <p:cTn dur="300" fill="hold"/>
                        <p:tgtEl>
                          <p:spTgt spid="117"/>
                        </p:tgtEl>
                        <p:attrNameLst>
                          <p:attrName>ppt_h</p:attrName>
                        </p:attrNameLst>
                      </p:cBhvr>
                      <p:tavLst>
                        <p:tav tm="0">
                          <p:val>
                            <p:fltVal val="0"/>
                          </p:val>
                        </p:tav>
                        <p:tav tm="100000">
                          <p:val>
                            <p:strVal val="#ppt_h"/>
                          </p:val>
                        </p:tav>
                      </p:tavLst>
                    </p:anim>
                    <p:animEffect transition="in" filter="fade">
                      <p:cBhvr>
                        <p:cTn dur="300"/>
                        <p:tgtEl>
                          <p:spTgt spid="117"/>
                        </p:tgtEl>
                      </p:cBhvr>
                    </p:animEffect>
                  </p:childTnLst>
                </p:cTn>
              </p:par>
            </p:tnLst>
          </p:tmpl>
        </p:tmplLst>
      </p:bldP>
      <p:bldP spid="141" grpId="0" animBg="1"/>
      <p:bldP spid="142" grpId="0"/>
      <p:bldP spid="145" grpId="0" build="p">
        <p:tmplLst>
          <p:tmpl lvl="1">
            <p:tnLst>
              <p:par>
                <p:cTn presetID="42" presetClass="entr" presetSubtype="0" fill="hold" nodeType="withEffect">
                  <p:stCondLst>
                    <p:cond delay="200"/>
                  </p:stCondLst>
                  <p:childTnLst>
                    <p:set>
                      <p:cBhvr>
                        <p:cTn dur="1" fill="hold">
                          <p:stCondLst>
                            <p:cond delay="0"/>
                          </p:stCondLst>
                        </p:cTn>
                        <p:tgtEl>
                          <p:spTgt spid="145"/>
                        </p:tgtEl>
                        <p:attrNameLst>
                          <p:attrName>style.visibility</p:attrName>
                        </p:attrNameLst>
                      </p:cBhvr>
                      <p:to>
                        <p:strVal val="visible"/>
                      </p:to>
                    </p:set>
                    <p:animEffect transition="in" filter="fade">
                      <p:cBhvr>
                        <p:cTn dur="400"/>
                        <p:tgtEl>
                          <p:spTgt spid="145"/>
                        </p:tgtEl>
                      </p:cBhvr>
                    </p:animEffect>
                    <p:anim calcmode="lin" valueType="num">
                      <p:cBhvr>
                        <p:cTn dur="400" fill="hold"/>
                        <p:tgtEl>
                          <p:spTgt spid="145"/>
                        </p:tgtEl>
                        <p:attrNameLst>
                          <p:attrName>ppt_x</p:attrName>
                        </p:attrNameLst>
                      </p:cBhvr>
                      <p:tavLst>
                        <p:tav tm="0">
                          <p:val>
                            <p:strVal val="#ppt_x"/>
                          </p:val>
                        </p:tav>
                        <p:tav tm="100000">
                          <p:val>
                            <p:strVal val="#ppt_x"/>
                          </p:val>
                        </p:tav>
                      </p:tavLst>
                    </p:anim>
                    <p:anim calcmode="lin" valueType="num">
                      <p:cBhvr>
                        <p:cTn dur="400" fill="hold"/>
                        <p:tgtEl>
                          <p:spTgt spid="145"/>
                        </p:tgtEl>
                        <p:attrNameLst>
                          <p:attrName>ppt_y</p:attrName>
                        </p:attrNameLst>
                      </p:cBhvr>
                      <p:tavLst>
                        <p:tav tm="0">
                          <p:val>
                            <p:strVal val="#ppt_y+.1"/>
                          </p:val>
                        </p:tav>
                        <p:tav tm="100000">
                          <p:val>
                            <p:strVal val="#ppt_y"/>
                          </p:val>
                        </p:tav>
                      </p:tavLst>
                    </p:anim>
                  </p:childTnLst>
                </p:cTn>
              </p:par>
            </p:tnLst>
          </p:tmpl>
        </p:tmplLst>
      </p:bldP>
      <p:bldP spid="146" grpId="0" build="p">
        <p:tmplLst>
          <p:tmpl lvl="1">
            <p:tnLst>
              <p:par>
                <p:cTn presetID="42" presetClass="entr" presetSubtype="0" fill="hold" nodeType="withEffect">
                  <p:stCondLst>
                    <p:cond delay="200"/>
                  </p:stCondLst>
                  <p:childTnLst>
                    <p:set>
                      <p:cBhvr>
                        <p:cTn dur="1" fill="hold">
                          <p:stCondLst>
                            <p:cond delay="0"/>
                          </p:stCondLst>
                        </p:cTn>
                        <p:tgtEl>
                          <p:spTgt spid="146"/>
                        </p:tgtEl>
                        <p:attrNameLst>
                          <p:attrName>style.visibility</p:attrName>
                        </p:attrNameLst>
                      </p:cBhvr>
                      <p:to>
                        <p:strVal val="visible"/>
                      </p:to>
                    </p:set>
                    <p:animEffect transition="in" filter="fade">
                      <p:cBhvr>
                        <p:cTn dur="500"/>
                        <p:tgtEl>
                          <p:spTgt spid="146"/>
                        </p:tgtEl>
                      </p:cBhvr>
                    </p:animEffect>
                    <p:anim calcmode="lin" valueType="num">
                      <p:cBhvr>
                        <p:cTn dur="500" fill="hold"/>
                        <p:tgtEl>
                          <p:spTgt spid="146"/>
                        </p:tgtEl>
                        <p:attrNameLst>
                          <p:attrName>ppt_x</p:attrName>
                        </p:attrNameLst>
                      </p:cBhvr>
                      <p:tavLst>
                        <p:tav tm="0">
                          <p:val>
                            <p:strVal val="#ppt_x"/>
                          </p:val>
                        </p:tav>
                        <p:tav tm="100000">
                          <p:val>
                            <p:strVal val="#ppt_x"/>
                          </p:val>
                        </p:tav>
                      </p:tavLst>
                    </p:anim>
                    <p:anim calcmode="lin" valueType="num">
                      <p:cBhvr>
                        <p:cTn dur="500" fill="hold"/>
                        <p:tgtEl>
                          <p:spTgt spid="146"/>
                        </p:tgtEl>
                        <p:attrNameLst>
                          <p:attrName>ppt_y</p:attrName>
                        </p:attrNameLst>
                      </p:cBhvr>
                      <p:tavLst>
                        <p:tav tm="0">
                          <p:val>
                            <p:strVal val="#ppt_y+.1"/>
                          </p:val>
                        </p:tav>
                        <p:tav tm="100000">
                          <p:val>
                            <p:strVal val="#ppt_y"/>
                          </p:val>
                        </p:tav>
                      </p:tavLst>
                    </p:anim>
                  </p:childTnLst>
                </p:cTn>
              </p:par>
            </p:tnLst>
          </p:tmpl>
        </p:tmplLst>
      </p:bldP>
      <p:bldP spid="147" grpId="0" build="p">
        <p:tmplLst>
          <p:tmpl lvl="1">
            <p:tnLst>
              <p:par>
                <p:cTn presetID="10" presetClass="entr" presetSubtype="0" fill="hold" nodeType="withEffect">
                  <p:stCondLst>
                    <p:cond delay="800"/>
                  </p:stCondLst>
                  <p:childTnLst>
                    <p:set>
                      <p:cBhvr>
                        <p:cTn dur="1" fill="hold">
                          <p:stCondLst>
                            <p:cond delay="0"/>
                          </p:stCondLst>
                        </p:cTn>
                        <p:tgtEl>
                          <p:spTgt spid="147"/>
                        </p:tgtEl>
                        <p:attrNameLst>
                          <p:attrName>style.visibility</p:attrName>
                        </p:attrNameLst>
                      </p:cBhvr>
                      <p:to>
                        <p:strVal val="visible"/>
                      </p:to>
                    </p:set>
                    <p:animEffect transition="in" filter="fade">
                      <p:cBhvr>
                        <p:cTn dur="500"/>
                        <p:tgtEl>
                          <p:spTgt spid="147"/>
                        </p:tgtEl>
                      </p:cBhvr>
                    </p:animEffect>
                  </p:childTnLst>
                </p:cTn>
              </p:par>
            </p:tnLst>
          </p:tmpl>
        </p:tmplLst>
      </p:bldP>
      <p:bldP spid="148" grpId="0" build="p">
        <p:tmplLst>
          <p:tmpl lvl="1">
            <p:tnLst>
              <p:par>
                <p:cTn presetID="53" presetClass="entr" presetSubtype="16" fill="hold" nodeType="afterEffect">
                  <p:stCondLst>
                    <p:cond delay="0"/>
                  </p:stCondLst>
                  <p:childTnLst>
                    <p:set>
                      <p:cBhvr>
                        <p:cTn dur="1" fill="hold">
                          <p:stCondLst>
                            <p:cond delay="0"/>
                          </p:stCondLst>
                        </p:cTn>
                        <p:tgtEl>
                          <p:spTgt spid="148"/>
                        </p:tgtEl>
                        <p:attrNameLst>
                          <p:attrName>style.visibility</p:attrName>
                        </p:attrNameLst>
                      </p:cBhvr>
                      <p:to>
                        <p:strVal val="visible"/>
                      </p:to>
                    </p:set>
                    <p:anim calcmode="lin" valueType="num">
                      <p:cBhvr>
                        <p:cTn dur="300" fill="hold"/>
                        <p:tgtEl>
                          <p:spTgt spid="148"/>
                        </p:tgtEl>
                        <p:attrNameLst>
                          <p:attrName>ppt_w</p:attrName>
                        </p:attrNameLst>
                      </p:cBhvr>
                      <p:tavLst>
                        <p:tav tm="0">
                          <p:val>
                            <p:fltVal val="0"/>
                          </p:val>
                        </p:tav>
                        <p:tav tm="100000">
                          <p:val>
                            <p:strVal val="#ppt_w"/>
                          </p:val>
                        </p:tav>
                      </p:tavLst>
                    </p:anim>
                    <p:anim calcmode="lin" valueType="num">
                      <p:cBhvr>
                        <p:cTn dur="300" fill="hold"/>
                        <p:tgtEl>
                          <p:spTgt spid="148"/>
                        </p:tgtEl>
                        <p:attrNameLst>
                          <p:attrName>ppt_h</p:attrName>
                        </p:attrNameLst>
                      </p:cBhvr>
                      <p:tavLst>
                        <p:tav tm="0">
                          <p:val>
                            <p:fltVal val="0"/>
                          </p:val>
                        </p:tav>
                        <p:tav tm="100000">
                          <p:val>
                            <p:strVal val="#ppt_h"/>
                          </p:val>
                        </p:tav>
                      </p:tavLst>
                    </p:anim>
                    <p:animEffect transition="in" filter="fade">
                      <p:cBhvr>
                        <p:cTn dur="300"/>
                        <p:tgtEl>
                          <p:spTgt spid="148"/>
                        </p:tgtEl>
                      </p:cBhvr>
                    </p:animEffect>
                  </p:childTnLst>
                </p:cTn>
              </p:par>
            </p:tnLst>
          </p:tmpl>
        </p:tmplLst>
      </p:bldP>
      <p:bldP spid="160" grpId="0" animBg="1"/>
      <p:bldP spid="161" grpId="0"/>
      <p:bldP spid="162" grpId="0" build="p">
        <p:tmplLst>
          <p:tmpl lvl="1">
            <p:tnLst>
              <p:par>
                <p:cTn presetID="42" presetClass="entr" presetSubtype="0" fill="hold" nodeType="withEffect">
                  <p:stCondLst>
                    <p:cond delay="200"/>
                  </p:stCondLst>
                  <p:childTnLst>
                    <p:set>
                      <p:cBhvr>
                        <p:cTn dur="1" fill="hold">
                          <p:stCondLst>
                            <p:cond delay="0"/>
                          </p:stCondLst>
                        </p:cTn>
                        <p:tgtEl>
                          <p:spTgt spid="162"/>
                        </p:tgtEl>
                        <p:attrNameLst>
                          <p:attrName>style.visibility</p:attrName>
                        </p:attrNameLst>
                      </p:cBhvr>
                      <p:to>
                        <p:strVal val="visible"/>
                      </p:to>
                    </p:set>
                    <p:animEffect transition="in" filter="fade">
                      <p:cBhvr>
                        <p:cTn dur="400"/>
                        <p:tgtEl>
                          <p:spTgt spid="162"/>
                        </p:tgtEl>
                      </p:cBhvr>
                    </p:animEffect>
                    <p:anim calcmode="lin" valueType="num">
                      <p:cBhvr>
                        <p:cTn dur="400" fill="hold"/>
                        <p:tgtEl>
                          <p:spTgt spid="162"/>
                        </p:tgtEl>
                        <p:attrNameLst>
                          <p:attrName>ppt_x</p:attrName>
                        </p:attrNameLst>
                      </p:cBhvr>
                      <p:tavLst>
                        <p:tav tm="0">
                          <p:val>
                            <p:strVal val="#ppt_x"/>
                          </p:val>
                        </p:tav>
                        <p:tav tm="100000">
                          <p:val>
                            <p:strVal val="#ppt_x"/>
                          </p:val>
                        </p:tav>
                      </p:tavLst>
                    </p:anim>
                    <p:anim calcmode="lin" valueType="num">
                      <p:cBhvr>
                        <p:cTn dur="400" fill="hold"/>
                        <p:tgtEl>
                          <p:spTgt spid="162"/>
                        </p:tgtEl>
                        <p:attrNameLst>
                          <p:attrName>ppt_y</p:attrName>
                        </p:attrNameLst>
                      </p:cBhvr>
                      <p:tavLst>
                        <p:tav tm="0">
                          <p:val>
                            <p:strVal val="#ppt_y+.1"/>
                          </p:val>
                        </p:tav>
                        <p:tav tm="100000">
                          <p:val>
                            <p:strVal val="#ppt_y"/>
                          </p:val>
                        </p:tav>
                      </p:tavLst>
                    </p:anim>
                  </p:childTnLst>
                </p:cTn>
              </p:par>
            </p:tnLst>
          </p:tmpl>
        </p:tmplLst>
      </p:bldP>
      <p:bldP spid="163" grpId="0" build="p">
        <p:tmplLst>
          <p:tmpl lvl="1">
            <p:tnLst>
              <p:par>
                <p:cTn presetID="42" presetClass="entr" presetSubtype="0" fill="hold" nodeType="withEffect">
                  <p:stCondLst>
                    <p:cond delay="200"/>
                  </p:stCondLst>
                  <p:childTnLst>
                    <p:set>
                      <p:cBhvr>
                        <p:cTn dur="1" fill="hold">
                          <p:stCondLst>
                            <p:cond delay="0"/>
                          </p:stCondLst>
                        </p:cTn>
                        <p:tgtEl>
                          <p:spTgt spid="163"/>
                        </p:tgtEl>
                        <p:attrNameLst>
                          <p:attrName>style.visibility</p:attrName>
                        </p:attrNameLst>
                      </p:cBhvr>
                      <p:to>
                        <p:strVal val="visible"/>
                      </p:to>
                    </p:set>
                    <p:animEffect transition="in" filter="fade">
                      <p:cBhvr>
                        <p:cTn dur="500"/>
                        <p:tgtEl>
                          <p:spTgt spid="163"/>
                        </p:tgtEl>
                      </p:cBhvr>
                    </p:animEffect>
                    <p:anim calcmode="lin" valueType="num">
                      <p:cBhvr>
                        <p:cTn dur="500" fill="hold"/>
                        <p:tgtEl>
                          <p:spTgt spid="163"/>
                        </p:tgtEl>
                        <p:attrNameLst>
                          <p:attrName>ppt_x</p:attrName>
                        </p:attrNameLst>
                      </p:cBhvr>
                      <p:tavLst>
                        <p:tav tm="0">
                          <p:val>
                            <p:strVal val="#ppt_x"/>
                          </p:val>
                        </p:tav>
                        <p:tav tm="100000">
                          <p:val>
                            <p:strVal val="#ppt_x"/>
                          </p:val>
                        </p:tav>
                      </p:tavLst>
                    </p:anim>
                    <p:anim calcmode="lin" valueType="num">
                      <p:cBhvr>
                        <p:cTn dur="500" fill="hold"/>
                        <p:tgtEl>
                          <p:spTgt spid="163"/>
                        </p:tgtEl>
                        <p:attrNameLst>
                          <p:attrName>ppt_y</p:attrName>
                        </p:attrNameLst>
                      </p:cBhvr>
                      <p:tavLst>
                        <p:tav tm="0">
                          <p:val>
                            <p:strVal val="#ppt_y+.1"/>
                          </p:val>
                        </p:tav>
                        <p:tav tm="100000">
                          <p:val>
                            <p:strVal val="#ppt_y"/>
                          </p:val>
                        </p:tav>
                      </p:tavLst>
                    </p:anim>
                  </p:childTnLst>
                </p:cTn>
              </p:par>
            </p:tnLst>
          </p:tmpl>
        </p:tmplLst>
      </p:bldP>
      <p:bldP spid="164" grpId="0" build="p">
        <p:tmplLst>
          <p:tmpl lvl="1">
            <p:tnLst>
              <p:par>
                <p:cTn presetID="10" presetClass="entr" presetSubtype="0" fill="hold" nodeType="withEffect">
                  <p:stCondLst>
                    <p:cond delay="800"/>
                  </p:stCondLst>
                  <p:childTnLst>
                    <p:set>
                      <p:cBhvr>
                        <p:cTn dur="1" fill="hold">
                          <p:stCondLst>
                            <p:cond delay="0"/>
                          </p:stCondLst>
                        </p:cTn>
                        <p:tgtEl>
                          <p:spTgt spid="164"/>
                        </p:tgtEl>
                        <p:attrNameLst>
                          <p:attrName>style.visibility</p:attrName>
                        </p:attrNameLst>
                      </p:cBhvr>
                      <p:to>
                        <p:strVal val="visible"/>
                      </p:to>
                    </p:set>
                    <p:animEffect transition="in" filter="fade">
                      <p:cBhvr>
                        <p:cTn dur="500"/>
                        <p:tgtEl>
                          <p:spTgt spid="164"/>
                        </p:tgtEl>
                      </p:cBhvr>
                    </p:animEffect>
                  </p:childTnLst>
                </p:cTn>
              </p:par>
            </p:tnLst>
          </p:tmpl>
        </p:tmplLst>
      </p:bldP>
      <p:bldP spid="165" grpId="0" build="p">
        <p:tmplLst>
          <p:tmpl lvl="1">
            <p:tnLst>
              <p:par>
                <p:cTn presetID="53" presetClass="entr" presetSubtype="16" fill="hold" nodeType="afterEffect">
                  <p:stCondLst>
                    <p:cond delay="0"/>
                  </p:stCondLst>
                  <p:childTnLst>
                    <p:set>
                      <p:cBhvr>
                        <p:cTn dur="1" fill="hold">
                          <p:stCondLst>
                            <p:cond delay="0"/>
                          </p:stCondLst>
                        </p:cTn>
                        <p:tgtEl>
                          <p:spTgt spid="165"/>
                        </p:tgtEl>
                        <p:attrNameLst>
                          <p:attrName>style.visibility</p:attrName>
                        </p:attrNameLst>
                      </p:cBhvr>
                      <p:to>
                        <p:strVal val="visible"/>
                      </p:to>
                    </p:set>
                    <p:anim calcmode="lin" valueType="num">
                      <p:cBhvr>
                        <p:cTn dur="300" fill="hold"/>
                        <p:tgtEl>
                          <p:spTgt spid="165"/>
                        </p:tgtEl>
                        <p:attrNameLst>
                          <p:attrName>ppt_w</p:attrName>
                        </p:attrNameLst>
                      </p:cBhvr>
                      <p:tavLst>
                        <p:tav tm="0">
                          <p:val>
                            <p:fltVal val="0"/>
                          </p:val>
                        </p:tav>
                        <p:tav tm="100000">
                          <p:val>
                            <p:strVal val="#ppt_w"/>
                          </p:val>
                        </p:tav>
                      </p:tavLst>
                    </p:anim>
                    <p:anim calcmode="lin" valueType="num">
                      <p:cBhvr>
                        <p:cTn dur="300" fill="hold"/>
                        <p:tgtEl>
                          <p:spTgt spid="165"/>
                        </p:tgtEl>
                        <p:attrNameLst>
                          <p:attrName>ppt_h</p:attrName>
                        </p:attrNameLst>
                      </p:cBhvr>
                      <p:tavLst>
                        <p:tav tm="0">
                          <p:val>
                            <p:fltVal val="0"/>
                          </p:val>
                        </p:tav>
                        <p:tav tm="100000">
                          <p:val>
                            <p:strVal val="#ppt_h"/>
                          </p:val>
                        </p:tav>
                      </p:tavLst>
                    </p:anim>
                    <p:animEffect transition="in" filter="fade">
                      <p:cBhvr>
                        <p:cTn dur="300"/>
                        <p:tgtEl>
                          <p:spTgt spid="165"/>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m slide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85" name="Straight Connector 84"/>
          <p:cNvCxnSpPr/>
          <p:nvPr userDrawn="1"/>
        </p:nvCxnSpPr>
        <p:spPr>
          <a:xfrm flipH="1">
            <a:off x="603251"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userDrawn="1"/>
        </p:nvCxnSpPr>
        <p:spPr>
          <a:xfrm>
            <a:off x="6096000" y="1622327"/>
            <a:ext cx="0" cy="4656556"/>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userDrawn="1"/>
        </p:nvCxnSpPr>
        <p:spPr>
          <a:xfrm flipH="1">
            <a:off x="6239948"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0" name="Arc 89"/>
          <p:cNvSpPr>
            <a:spLocks noChangeAspect="1"/>
          </p:cNvSpPr>
          <p:nvPr userDrawn="1"/>
        </p:nvSpPr>
        <p:spPr>
          <a:xfrm>
            <a:off x="999955" y="1622324"/>
            <a:ext cx="2112000" cy="1900798"/>
          </a:xfrm>
          <a:prstGeom prst="arc">
            <a:avLst>
              <a:gd name="adj1" fmla="val 11622373"/>
              <a:gd name="adj2" fmla="val 10303517"/>
            </a:avLst>
          </a:prstGeom>
          <a:ln w="127000" cap="sq" cmpd="sng">
            <a:solidFill>
              <a:schemeClr val="accent2"/>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94" name="Text Placeholder 7"/>
          <p:cNvSpPr>
            <a:spLocks noGrp="1"/>
          </p:cNvSpPr>
          <p:nvPr>
            <p:ph type="body" sz="quarter" idx="18" hasCustomPrompt="1"/>
          </p:nvPr>
        </p:nvSpPr>
        <p:spPr>
          <a:xfrm>
            <a:off x="3383887"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95" name="Text Placeholder 7"/>
          <p:cNvSpPr>
            <a:spLocks noGrp="1"/>
          </p:cNvSpPr>
          <p:nvPr>
            <p:ph type="body" sz="quarter" idx="19" hasCustomPrompt="1"/>
          </p:nvPr>
        </p:nvSpPr>
        <p:spPr>
          <a:xfrm>
            <a:off x="3383887"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6" name="Text Placeholder 2"/>
          <p:cNvSpPr>
            <a:spLocks noGrp="1"/>
          </p:cNvSpPr>
          <p:nvPr>
            <p:ph type="body" sz="quarter" idx="16" hasCustomPrompt="1"/>
          </p:nvPr>
        </p:nvSpPr>
        <p:spPr>
          <a:xfrm>
            <a:off x="3377544"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06" name="Oval 105"/>
          <p:cNvSpPr>
            <a:spLocks noChangeAspect="1"/>
          </p:cNvSpPr>
          <p:nvPr userDrawn="1"/>
        </p:nvSpPr>
        <p:spPr>
          <a:xfrm>
            <a:off x="603253" y="2203997"/>
            <a:ext cx="816001" cy="734399"/>
          </a:xfrm>
          <a:prstGeom prst="ellipse">
            <a:avLst/>
          </a:prstGeom>
          <a:solidFill>
            <a:schemeClr val="accent2"/>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10" name="Text Placeholder 7"/>
          <p:cNvSpPr>
            <a:spLocks noGrp="1"/>
          </p:cNvSpPr>
          <p:nvPr>
            <p:ph type="body" sz="quarter" idx="65" hasCustomPrompt="1"/>
          </p:nvPr>
        </p:nvSpPr>
        <p:spPr>
          <a:xfrm>
            <a:off x="681751"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14" name="Picture Placeholder 2"/>
          <p:cNvSpPr>
            <a:spLocks noGrp="1" noChangeAspect="1"/>
          </p:cNvSpPr>
          <p:nvPr>
            <p:ph type="pic" sz="quarter" idx="17"/>
          </p:nvPr>
        </p:nvSpPr>
        <p:spPr>
          <a:xfrm>
            <a:off x="1257795"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8" name="Arc 117"/>
          <p:cNvSpPr>
            <a:spLocks noChangeAspect="1"/>
          </p:cNvSpPr>
          <p:nvPr userDrawn="1"/>
        </p:nvSpPr>
        <p:spPr>
          <a:xfrm>
            <a:off x="6642996" y="1622324"/>
            <a:ext cx="2112000" cy="1900798"/>
          </a:xfrm>
          <a:prstGeom prst="arc">
            <a:avLst>
              <a:gd name="adj1" fmla="val 11622373"/>
              <a:gd name="adj2" fmla="val 10303517"/>
            </a:avLst>
          </a:prstGeom>
          <a:ln w="127000" cap="sq" cmpd="sng">
            <a:solidFill>
              <a:schemeClr val="accent3"/>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21" name="Text Placeholder 7"/>
          <p:cNvSpPr>
            <a:spLocks noGrp="1"/>
          </p:cNvSpPr>
          <p:nvPr>
            <p:ph type="body" sz="quarter" idx="68" hasCustomPrompt="1"/>
          </p:nvPr>
        </p:nvSpPr>
        <p:spPr>
          <a:xfrm>
            <a:off x="9026928"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22" name="Text Placeholder 7"/>
          <p:cNvSpPr>
            <a:spLocks noGrp="1"/>
          </p:cNvSpPr>
          <p:nvPr>
            <p:ph type="body" sz="quarter" idx="69" hasCustomPrompt="1"/>
          </p:nvPr>
        </p:nvSpPr>
        <p:spPr>
          <a:xfrm>
            <a:off x="9026928"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23" name="Text Placeholder 2"/>
          <p:cNvSpPr>
            <a:spLocks noGrp="1"/>
          </p:cNvSpPr>
          <p:nvPr>
            <p:ph type="body" sz="quarter" idx="70" hasCustomPrompt="1"/>
          </p:nvPr>
        </p:nvSpPr>
        <p:spPr>
          <a:xfrm>
            <a:off x="9020585"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30" name="Oval 129"/>
          <p:cNvSpPr>
            <a:spLocks noChangeAspect="1"/>
          </p:cNvSpPr>
          <p:nvPr userDrawn="1"/>
        </p:nvSpPr>
        <p:spPr>
          <a:xfrm>
            <a:off x="6246296" y="2203997"/>
            <a:ext cx="816001" cy="734399"/>
          </a:xfrm>
          <a:prstGeom prst="ellipse">
            <a:avLst/>
          </a:prstGeom>
          <a:solidFill>
            <a:schemeClr val="accent3"/>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33" name="Text Placeholder 7"/>
          <p:cNvSpPr>
            <a:spLocks noGrp="1"/>
          </p:cNvSpPr>
          <p:nvPr>
            <p:ph type="body" sz="quarter" idx="67" hasCustomPrompt="1"/>
          </p:nvPr>
        </p:nvSpPr>
        <p:spPr>
          <a:xfrm>
            <a:off x="6324792"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36" name="Picture Placeholder 2"/>
          <p:cNvSpPr>
            <a:spLocks noGrp="1" noChangeAspect="1"/>
          </p:cNvSpPr>
          <p:nvPr>
            <p:ph type="pic" sz="quarter" idx="66"/>
          </p:nvPr>
        </p:nvSpPr>
        <p:spPr>
          <a:xfrm>
            <a:off x="6900834"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39" name="Arc 138"/>
          <p:cNvSpPr>
            <a:spLocks noChangeAspect="1"/>
          </p:cNvSpPr>
          <p:nvPr userDrawn="1"/>
        </p:nvSpPr>
        <p:spPr>
          <a:xfrm>
            <a:off x="999955" y="4121684"/>
            <a:ext cx="2112000" cy="1900798"/>
          </a:xfrm>
          <a:prstGeom prst="arc">
            <a:avLst>
              <a:gd name="adj1" fmla="val 11622373"/>
              <a:gd name="adj2" fmla="val 10303517"/>
            </a:avLst>
          </a:prstGeom>
          <a:ln w="127000" cap="sq" cmpd="sng">
            <a:solidFill>
              <a:schemeClr val="accent4"/>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41" name="Text Placeholder 7"/>
          <p:cNvSpPr>
            <a:spLocks noGrp="1"/>
          </p:cNvSpPr>
          <p:nvPr>
            <p:ph type="body" sz="quarter" idx="73" hasCustomPrompt="1"/>
          </p:nvPr>
        </p:nvSpPr>
        <p:spPr>
          <a:xfrm>
            <a:off x="3383887"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42" name="Text Placeholder 7"/>
          <p:cNvSpPr>
            <a:spLocks noGrp="1"/>
          </p:cNvSpPr>
          <p:nvPr>
            <p:ph type="body" sz="quarter" idx="74" hasCustomPrompt="1"/>
          </p:nvPr>
        </p:nvSpPr>
        <p:spPr>
          <a:xfrm>
            <a:off x="3383887"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3" name="Text Placeholder 2"/>
          <p:cNvSpPr>
            <a:spLocks noGrp="1"/>
          </p:cNvSpPr>
          <p:nvPr>
            <p:ph type="body" sz="quarter" idx="75" hasCustomPrompt="1"/>
          </p:nvPr>
        </p:nvSpPr>
        <p:spPr>
          <a:xfrm>
            <a:off x="3377544"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47" name="Oval 146"/>
          <p:cNvSpPr>
            <a:spLocks noChangeAspect="1"/>
          </p:cNvSpPr>
          <p:nvPr userDrawn="1"/>
        </p:nvSpPr>
        <p:spPr>
          <a:xfrm>
            <a:off x="603253" y="4703357"/>
            <a:ext cx="816001" cy="734399"/>
          </a:xfrm>
          <a:prstGeom prst="ellipse">
            <a:avLst/>
          </a:prstGeom>
          <a:solidFill>
            <a:schemeClr val="accent4"/>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49" name="Text Placeholder 7"/>
          <p:cNvSpPr>
            <a:spLocks noGrp="1"/>
          </p:cNvSpPr>
          <p:nvPr>
            <p:ph type="body" sz="quarter" idx="72" hasCustomPrompt="1"/>
          </p:nvPr>
        </p:nvSpPr>
        <p:spPr>
          <a:xfrm>
            <a:off x="681751"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1" name="Picture Placeholder 2"/>
          <p:cNvSpPr>
            <a:spLocks noGrp="1" noChangeAspect="1"/>
          </p:cNvSpPr>
          <p:nvPr>
            <p:ph type="pic" sz="quarter" idx="71"/>
          </p:nvPr>
        </p:nvSpPr>
        <p:spPr>
          <a:xfrm>
            <a:off x="1257795"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53" name="Arc 152"/>
          <p:cNvSpPr>
            <a:spLocks noChangeAspect="1"/>
          </p:cNvSpPr>
          <p:nvPr userDrawn="1"/>
        </p:nvSpPr>
        <p:spPr>
          <a:xfrm>
            <a:off x="6642996" y="4121684"/>
            <a:ext cx="2112000" cy="1900798"/>
          </a:xfrm>
          <a:prstGeom prst="arc">
            <a:avLst>
              <a:gd name="adj1" fmla="val 11622373"/>
              <a:gd name="adj2" fmla="val 10303517"/>
            </a:avLst>
          </a:prstGeom>
          <a:ln w="127000" cap="sq" cmpd="sng">
            <a:solidFill>
              <a:schemeClr val="accent5"/>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54" name="Text Placeholder 7"/>
          <p:cNvSpPr>
            <a:spLocks noGrp="1"/>
          </p:cNvSpPr>
          <p:nvPr>
            <p:ph type="body" sz="quarter" idx="78" hasCustomPrompt="1"/>
          </p:nvPr>
        </p:nvSpPr>
        <p:spPr>
          <a:xfrm>
            <a:off x="9026928"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smtClean="0"/>
              <a:t>Name</a:t>
            </a:r>
            <a:r>
              <a:rPr lang="es-ES_tradnl" dirty="0" smtClean="0"/>
              <a:t> </a:t>
            </a:r>
            <a:r>
              <a:rPr lang="es-ES_tradnl" dirty="0" err="1" smtClean="0"/>
              <a:t>here</a:t>
            </a:r>
            <a:endParaRPr lang="es-ES_tradnl" dirty="0" smtClean="0"/>
          </a:p>
        </p:txBody>
      </p:sp>
      <p:sp>
        <p:nvSpPr>
          <p:cNvPr id="155" name="Text Placeholder 7"/>
          <p:cNvSpPr>
            <a:spLocks noGrp="1"/>
          </p:cNvSpPr>
          <p:nvPr>
            <p:ph type="body" sz="quarter" idx="79" hasCustomPrompt="1"/>
          </p:nvPr>
        </p:nvSpPr>
        <p:spPr>
          <a:xfrm>
            <a:off x="9026928"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56" name="Text Placeholder 2"/>
          <p:cNvSpPr>
            <a:spLocks noGrp="1"/>
          </p:cNvSpPr>
          <p:nvPr>
            <p:ph type="body" sz="quarter" idx="80" hasCustomPrompt="1"/>
          </p:nvPr>
        </p:nvSpPr>
        <p:spPr>
          <a:xfrm>
            <a:off x="9020585"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endParaRPr lang="en-US" dirty="0" smtClean="0"/>
          </a:p>
        </p:txBody>
      </p:sp>
      <p:sp>
        <p:nvSpPr>
          <p:cNvPr id="157" name="Oval 156"/>
          <p:cNvSpPr>
            <a:spLocks noChangeAspect="1"/>
          </p:cNvSpPr>
          <p:nvPr userDrawn="1"/>
        </p:nvSpPr>
        <p:spPr>
          <a:xfrm>
            <a:off x="6246296" y="4703357"/>
            <a:ext cx="816001" cy="734399"/>
          </a:xfrm>
          <a:prstGeom prst="ellipse">
            <a:avLst/>
          </a:prstGeom>
          <a:solidFill>
            <a:schemeClr val="accent5"/>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58" name="Text Placeholder 7"/>
          <p:cNvSpPr>
            <a:spLocks noGrp="1"/>
          </p:cNvSpPr>
          <p:nvPr>
            <p:ph type="body" sz="quarter" idx="77" hasCustomPrompt="1"/>
          </p:nvPr>
        </p:nvSpPr>
        <p:spPr>
          <a:xfrm>
            <a:off x="6324792"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159" name="Picture Placeholder 2"/>
          <p:cNvSpPr>
            <a:spLocks noGrp="1" noChangeAspect="1"/>
          </p:cNvSpPr>
          <p:nvPr>
            <p:ph type="pic" sz="quarter" idx="76"/>
          </p:nvPr>
        </p:nvSpPr>
        <p:spPr>
          <a:xfrm>
            <a:off x="6900834"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23009741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wipe(up)">
                                      <p:cBhvr>
                                        <p:cTn id="21" dur="500"/>
                                        <p:tgtEl>
                                          <p:spTgt spid="85"/>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up)">
                                      <p:cBhvr>
                                        <p:cTn id="25" dur="500"/>
                                        <p:tgtEl>
                                          <p:spTgt spid="81"/>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up)">
                                      <p:cBhvr>
                                        <p:cTn id="29" dur="500"/>
                                        <p:tgtEl>
                                          <p:spTgt spid="83"/>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94">
                                            <p:txEl>
                                              <p:pRg st="0" end="0"/>
                                            </p:txEl>
                                          </p:spTgt>
                                        </p:tgtEl>
                                        <p:attrNameLst>
                                          <p:attrName>style.visibility</p:attrName>
                                        </p:attrNameLst>
                                      </p:cBhvr>
                                      <p:to>
                                        <p:strVal val="visible"/>
                                      </p:to>
                                    </p:set>
                                    <p:animEffect transition="in" filter="fade">
                                      <p:cBhvr>
                                        <p:cTn id="32" dur="400"/>
                                        <p:tgtEl>
                                          <p:spTgt spid="94">
                                            <p:txEl>
                                              <p:pRg st="0" end="0"/>
                                            </p:txEl>
                                          </p:spTgt>
                                        </p:tgtEl>
                                      </p:cBhvr>
                                    </p:animEffect>
                                    <p:anim calcmode="lin" valueType="num">
                                      <p:cBhvr>
                                        <p:cTn id="33" dur="4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94">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95">
                                            <p:txEl>
                                              <p:pRg st="0" end="0"/>
                                            </p:txEl>
                                          </p:spTgt>
                                        </p:tgtEl>
                                        <p:attrNameLst>
                                          <p:attrName>style.visibility</p:attrName>
                                        </p:attrNameLst>
                                      </p:cBhvr>
                                      <p:to>
                                        <p:strVal val="visible"/>
                                      </p:to>
                                    </p:set>
                                    <p:animEffect transition="in" filter="fade">
                                      <p:cBhvr>
                                        <p:cTn id="37" dur="500"/>
                                        <p:tgtEl>
                                          <p:spTgt spid="95">
                                            <p:txEl>
                                              <p:pRg st="0" end="0"/>
                                            </p:txEl>
                                          </p:spTgt>
                                        </p:tgtEl>
                                      </p:cBhvr>
                                    </p:animEffect>
                                    <p:anim calcmode="lin" valueType="num">
                                      <p:cBhvr>
                                        <p:cTn id="38"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95">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96">
                                            <p:txEl>
                                              <p:pRg st="0" end="0"/>
                                            </p:txEl>
                                          </p:spTgt>
                                        </p:tgtEl>
                                        <p:attrNameLst>
                                          <p:attrName>style.visibility</p:attrName>
                                        </p:attrNameLst>
                                      </p:cBhvr>
                                      <p:to>
                                        <p:strVal val="visible"/>
                                      </p:to>
                                    </p:set>
                                    <p:animEffect transition="in" filter="fade">
                                      <p:cBhvr>
                                        <p:cTn id="42" dur="500"/>
                                        <p:tgtEl>
                                          <p:spTgt spid="96">
                                            <p:txEl>
                                              <p:pRg st="0" end="0"/>
                                            </p:txEl>
                                          </p:spTgt>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ppt_w</p:attrName>
                                        </p:attrNameLst>
                                      </p:cBhvr>
                                      <p:tavLst>
                                        <p:tav tm="0">
                                          <p:val>
                                            <p:fltVal val="0"/>
                                          </p:val>
                                        </p:tav>
                                        <p:tav tm="100000">
                                          <p:val>
                                            <p:strVal val="#ppt_w"/>
                                          </p:val>
                                        </p:tav>
                                      </p:tavLst>
                                    </p:anim>
                                    <p:anim calcmode="lin" valueType="num">
                                      <p:cBhvr>
                                        <p:cTn id="47" dur="500" fill="hold"/>
                                        <p:tgtEl>
                                          <p:spTgt spid="106"/>
                                        </p:tgtEl>
                                        <p:attrNameLst>
                                          <p:attrName>ppt_h</p:attrName>
                                        </p:attrNameLst>
                                      </p:cBhvr>
                                      <p:tavLst>
                                        <p:tav tm="0">
                                          <p:val>
                                            <p:fltVal val="0"/>
                                          </p:val>
                                        </p:tav>
                                        <p:tav tm="100000">
                                          <p:val>
                                            <p:strVal val="#ppt_h"/>
                                          </p:val>
                                        </p:tav>
                                      </p:tavLst>
                                    </p:anim>
                                    <p:animEffect transition="in" filter="fade">
                                      <p:cBhvr>
                                        <p:cTn id="48" dur="500"/>
                                        <p:tgtEl>
                                          <p:spTgt spid="106"/>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10">
                                            <p:txEl>
                                              <p:pRg st="0" end="0"/>
                                            </p:txEl>
                                          </p:spTgt>
                                        </p:tgtEl>
                                        <p:attrNameLst>
                                          <p:attrName>style.visibility</p:attrName>
                                        </p:attrNameLst>
                                      </p:cBhvr>
                                      <p:to>
                                        <p:strVal val="visible"/>
                                      </p:to>
                                    </p:set>
                                    <p:anim calcmode="lin" valueType="num">
                                      <p:cBhvr>
                                        <p:cTn id="52" dur="3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110">
                                            <p:txEl>
                                              <p:pRg st="0" end="0"/>
                                            </p:txEl>
                                          </p:spTgt>
                                        </p:tgtEl>
                                      </p:cBhvr>
                                    </p:animEffect>
                                  </p:childTnLst>
                                </p:cTn>
                              </p:par>
                            </p:childTnLst>
                          </p:cTn>
                        </p:par>
                        <p:par>
                          <p:cTn id="55" fill="hold">
                            <p:stCondLst>
                              <p:cond delay="3000"/>
                            </p:stCondLst>
                            <p:childTnLst>
                              <p:par>
                                <p:cTn id="56" presetID="6" presetClass="entr" presetSubtype="16"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circle(in)">
                                      <p:cBhvr>
                                        <p:cTn id="58" dur="1000"/>
                                        <p:tgtEl>
                                          <p:spTgt spid="90"/>
                                        </p:tgtEl>
                                      </p:cBhvr>
                                    </p:animEffect>
                                  </p:childTnLst>
                                </p:cTn>
                              </p:par>
                            </p:childTnLst>
                          </p:cTn>
                        </p:par>
                        <p:par>
                          <p:cTn id="59" fill="hold">
                            <p:stCondLst>
                              <p:cond delay="4000"/>
                            </p:stCondLst>
                            <p:childTnLst>
                              <p:par>
                                <p:cTn id="60" presetID="53" presetClass="entr" presetSubtype="16" fill="hold" grpId="0" nodeType="afterEffect" nodePh="1">
                                  <p:stCondLst>
                                    <p:cond delay="0"/>
                                  </p:stCondLst>
                                  <p:endCondLst>
                                    <p:cond evt="begin" delay="0">
                                      <p:tn val="60"/>
                                    </p:cond>
                                  </p:endCondLst>
                                  <p:childTnLst>
                                    <p:set>
                                      <p:cBhvr>
                                        <p:cTn id="61" dur="1" fill="hold">
                                          <p:stCondLst>
                                            <p:cond delay="0"/>
                                          </p:stCondLst>
                                        </p:cTn>
                                        <p:tgtEl>
                                          <p:spTgt spid="114"/>
                                        </p:tgtEl>
                                        <p:attrNameLst>
                                          <p:attrName>style.visibility</p:attrName>
                                        </p:attrNameLst>
                                      </p:cBhvr>
                                      <p:to>
                                        <p:strVal val="visible"/>
                                      </p:to>
                                    </p:set>
                                    <p:anim calcmode="lin" valueType="num">
                                      <p:cBhvr>
                                        <p:cTn id="62" dur="500" fill="hold"/>
                                        <p:tgtEl>
                                          <p:spTgt spid="114"/>
                                        </p:tgtEl>
                                        <p:attrNameLst>
                                          <p:attrName>ppt_w</p:attrName>
                                        </p:attrNameLst>
                                      </p:cBhvr>
                                      <p:tavLst>
                                        <p:tav tm="0">
                                          <p:val>
                                            <p:fltVal val="0"/>
                                          </p:val>
                                        </p:tav>
                                        <p:tav tm="100000">
                                          <p:val>
                                            <p:strVal val="#ppt_w"/>
                                          </p:val>
                                        </p:tav>
                                      </p:tavLst>
                                    </p:anim>
                                    <p:anim calcmode="lin" valueType="num">
                                      <p:cBhvr>
                                        <p:cTn id="63" dur="500" fill="hold"/>
                                        <p:tgtEl>
                                          <p:spTgt spid="114"/>
                                        </p:tgtEl>
                                        <p:attrNameLst>
                                          <p:attrName>ppt_h</p:attrName>
                                        </p:attrNameLst>
                                      </p:cBhvr>
                                      <p:tavLst>
                                        <p:tav tm="0">
                                          <p:val>
                                            <p:fltVal val="0"/>
                                          </p:val>
                                        </p:tav>
                                        <p:tav tm="100000">
                                          <p:val>
                                            <p:strVal val="#ppt_h"/>
                                          </p:val>
                                        </p:tav>
                                      </p:tavLst>
                                    </p:anim>
                                    <p:animEffect transition="in" filter="fade">
                                      <p:cBhvr>
                                        <p:cTn id="64" dur="500"/>
                                        <p:tgtEl>
                                          <p:spTgt spid="114"/>
                                        </p:tgtEl>
                                      </p:cBhvr>
                                    </p:animEffect>
                                  </p:childTnLst>
                                </p:cTn>
                              </p:par>
                              <p:par>
                                <p:cTn id="65" presetID="42" presetClass="entr" presetSubtype="0" fill="hold" grpId="0" nodeType="withEffect">
                                  <p:stCondLst>
                                    <p:cond delay="200"/>
                                  </p:stCondLst>
                                  <p:childTnLst>
                                    <p:set>
                                      <p:cBhvr>
                                        <p:cTn id="66" dur="1" fill="hold">
                                          <p:stCondLst>
                                            <p:cond delay="0"/>
                                          </p:stCondLst>
                                        </p:cTn>
                                        <p:tgtEl>
                                          <p:spTgt spid="121">
                                            <p:txEl>
                                              <p:pRg st="0" end="0"/>
                                            </p:txEl>
                                          </p:spTgt>
                                        </p:tgtEl>
                                        <p:attrNameLst>
                                          <p:attrName>style.visibility</p:attrName>
                                        </p:attrNameLst>
                                      </p:cBhvr>
                                      <p:to>
                                        <p:strVal val="visible"/>
                                      </p:to>
                                    </p:set>
                                    <p:animEffect transition="in" filter="fade">
                                      <p:cBhvr>
                                        <p:cTn id="67" dur="400"/>
                                        <p:tgtEl>
                                          <p:spTgt spid="121">
                                            <p:txEl>
                                              <p:pRg st="0" end="0"/>
                                            </p:txEl>
                                          </p:spTgt>
                                        </p:tgtEl>
                                      </p:cBhvr>
                                    </p:animEffect>
                                    <p:anim calcmode="lin" valueType="num">
                                      <p:cBhvr>
                                        <p:cTn id="68" dur="400" fill="hold"/>
                                        <p:tgtEl>
                                          <p:spTgt spid="121">
                                            <p:txEl>
                                              <p:pRg st="0" end="0"/>
                                            </p:txEl>
                                          </p:spTgt>
                                        </p:tgtEl>
                                        <p:attrNameLst>
                                          <p:attrName>ppt_x</p:attrName>
                                        </p:attrNameLst>
                                      </p:cBhvr>
                                      <p:tavLst>
                                        <p:tav tm="0">
                                          <p:val>
                                            <p:strVal val="#ppt_x"/>
                                          </p:val>
                                        </p:tav>
                                        <p:tav tm="100000">
                                          <p:val>
                                            <p:strVal val="#ppt_x"/>
                                          </p:val>
                                        </p:tav>
                                      </p:tavLst>
                                    </p:anim>
                                    <p:anim calcmode="lin" valueType="num">
                                      <p:cBhvr>
                                        <p:cTn id="69" dur="400" fill="hold"/>
                                        <p:tgtEl>
                                          <p:spTgt spid="121">
                                            <p:txEl>
                                              <p:pRg st="0" end="0"/>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
                                  </p:stCondLst>
                                  <p:childTnLst>
                                    <p:set>
                                      <p:cBhvr>
                                        <p:cTn id="71" dur="1" fill="hold">
                                          <p:stCondLst>
                                            <p:cond delay="0"/>
                                          </p:stCondLst>
                                        </p:cTn>
                                        <p:tgtEl>
                                          <p:spTgt spid="122">
                                            <p:txEl>
                                              <p:pRg st="0" end="0"/>
                                            </p:txEl>
                                          </p:spTgt>
                                        </p:tgtEl>
                                        <p:attrNameLst>
                                          <p:attrName>style.visibility</p:attrName>
                                        </p:attrNameLst>
                                      </p:cBhvr>
                                      <p:to>
                                        <p:strVal val="visible"/>
                                      </p:to>
                                    </p:set>
                                    <p:animEffect transition="in" filter="fade">
                                      <p:cBhvr>
                                        <p:cTn id="72" dur="500"/>
                                        <p:tgtEl>
                                          <p:spTgt spid="122">
                                            <p:txEl>
                                              <p:pRg st="0" end="0"/>
                                            </p:txEl>
                                          </p:spTgt>
                                        </p:tgtEl>
                                      </p:cBhvr>
                                    </p:animEffect>
                                    <p:anim calcmode="lin" valueType="num">
                                      <p:cBhvr>
                                        <p:cTn id="73" dur="500" fill="hold"/>
                                        <p:tgtEl>
                                          <p:spTgt spid="12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12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123">
                                            <p:txEl>
                                              <p:pRg st="0" end="0"/>
                                            </p:txEl>
                                          </p:spTgt>
                                        </p:tgtEl>
                                        <p:attrNameLst>
                                          <p:attrName>style.visibility</p:attrName>
                                        </p:attrNameLst>
                                      </p:cBhvr>
                                      <p:to>
                                        <p:strVal val="visible"/>
                                      </p:to>
                                    </p:set>
                                    <p:animEffect transition="in" filter="fade">
                                      <p:cBhvr>
                                        <p:cTn id="77" dur="500"/>
                                        <p:tgtEl>
                                          <p:spTgt spid="123">
                                            <p:txEl>
                                              <p:pRg st="0" end="0"/>
                                            </p:txEl>
                                          </p:spTgt>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30"/>
                                        </p:tgtEl>
                                        <p:attrNameLst>
                                          <p:attrName>style.visibility</p:attrName>
                                        </p:attrNameLst>
                                      </p:cBhvr>
                                      <p:to>
                                        <p:strVal val="visible"/>
                                      </p:to>
                                    </p:set>
                                    <p:anim calcmode="lin" valueType="num">
                                      <p:cBhvr>
                                        <p:cTn id="81" dur="500" fill="hold"/>
                                        <p:tgtEl>
                                          <p:spTgt spid="130"/>
                                        </p:tgtEl>
                                        <p:attrNameLst>
                                          <p:attrName>ppt_w</p:attrName>
                                        </p:attrNameLst>
                                      </p:cBhvr>
                                      <p:tavLst>
                                        <p:tav tm="0">
                                          <p:val>
                                            <p:fltVal val="0"/>
                                          </p:val>
                                        </p:tav>
                                        <p:tav tm="100000">
                                          <p:val>
                                            <p:strVal val="#ppt_w"/>
                                          </p:val>
                                        </p:tav>
                                      </p:tavLst>
                                    </p:anim>
                                    <p:anim calcmode="lin" valueType="num">
                                      <p:cBhvr>
                                        <p:cTn id="82" dur="500" fill="hold"/>
                                        <p:tgtEl>
                                          <p:spTgt spid="130"/>
                                        </p:tgtEl>
                                        <p:attrNameLst>
                                          <p:attrName>ppt_h</p:attrName>
                                        </p:attrNameLst>
                                      </p:cBhvr>
                                      <p:tavLst>
                                        <p:tav tm="0">
                                          <p:val>
                                            <p:fltVal val="0"/>
                                          </p:val>
                                        </p:tav>
                                        <p:tav tm="100000">
                                          <p:val>
                                            <p:strVal val="#ppt_h"/>
                                          </p:val>
                                        </p:tav>
                                      </p:tavLst>
                                    </p:anim>
                                    <p:animEffect transition="in" filter="fade">
                                      <p:cBhvr>
                                        <p:cTn id="83" dur="500"/>
                                        <p:tgtEl>
                                          <p:spTgt spid="130"/>
                                        </p:tgtEl>
                                      </p:cBhvr>
                                    </p:animEffect>
                                  </p:childTnLst>
                                </p:cTn>
                              </p:par>
                            </p:childTnLst>
                          </p:cTn>
                        </p:par>
                        <p:par>
                          <p:cTn id="84" fill="hold">
                            <p:stCondLst>
                              <p:cond delay="5000"/>
                            </p:stCondLst>
                            <p:childTnLst>
                              <p:par>
                                <p:cTn id="85" presetID="53" presetClass="entr" presetSubtype="16" fill="hold" grpId="0" nodeType="afterEffect">
                                  <p:stCondLst>
                                    <p:cond delay="0"/>
                                  </p:stCondLst>
                                  <p:childTnLst>
                                    <p:set>
                                      <p:cBhvr>
                                        <p:cTn id="86" dur="1" fill="hold">
                                          <p:stCondLst>
                                            <p:cond delay="0"/>
                                          </p:stCondLst>
                                        </p:cTn>
                                        <p:tgtEl>
                                          <p:spTgt spid="133">
                                            <p:txEl>
                                              <p:pRg st="0" end="0"/>
                                            </p:txEl>
                                          </p:spTgt>
                                        </p:tgtEl>
                                        <p:attrNameLst>
                                          <p:attrName>style.visibility</p:attrName>
                                        </p:attrNameLst>
                                      </p:cBhvr>
                                      <p:to>
                                        <p:strVal val="visible"/>
                                      </p:to>
                                    </p:set>
                                    <p:anim calcmode="lin" valueType="num">
                                      <p:cBhvr>
                                        <p:cTn id="87" dur="300" fill="hold"/>
                                        <p:tgtEl>
                                          <p:spTgt spid="133">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133">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133">
                                            <p:txEl>
                                              <p:pRg st="0" end="0"/>
                                            </p:txEl>
                                          </p:spTgt>
                                        </p:tgtEl>
                                      </p:cBhvr>
                                    </p:animEffect>
                                  </p:childTnLst>
                                </p:cTn>
                              </p:par>
                            </p:childTnLst>
                          </p:cTn>
                        </p:par>
                        <p:par>
                          <p:cTn id="90" fill="hold">
                            <p:stCondLst>
                              <p:cond delay="5500"/>
                            </p:stCondLst>
                            <p:childTnLst>
                              <p:par>
                                <p:cTn id="91" presetID="6" presetClass="entr" presetSubtype="16" fill="hold" grpId="0" nodeType="afterEffect">
                                  <p:stCondLst>
                                    <p:cond delay="0"/>
                                  </p:stCondLst>
                                  <p:childTnLst>
                                    <p:set>
                                      <p:cBhvr>
                                        <p:cTn id="92" dur="1" fill="hold">
                                          <p:stCondLst>
                                            <p:cond delay="0"/>
                                          </p:stCondLst>
                                        </p:cTn>
                                        <p:tgtEl>
                                          <p:spTgt spid="118"/>
                                        </p:tgtEl>
                                        <p:attrNameLst>
                                          <p:attrName>style.visibility</p:attrName>
                                        </p:attrNameLst>
                                      </p:cBhvr>
                                      <p:to>
                                        <p:strVal val="visible"/>
                                      </p:to>
                                    </p:set>
                                    <p:animEffect transition="in" filter="circle(in)">
                                      <p:cBhvr>
                                        <p:cTn id="93" dur="1000"/>
                                        <p:tgtEl>
                                          <p:spTgt spid="118"/>
                                        </p:tgtEl>
                                      </p:cBhvr>
                                    </p:animEffect>
                                  </p:childTnLst>
                                </p:cTn>
                              </p:par>
                            </p:childTnLst>
                          </p:cTn>
                        </p:par>
                        <p:par>
                          <p:cTn id="94" fill="hold">
                            <p:stCondLst>
                              <p:cond delay="6500"/>
                            </p:stCondLst>
                            <p:childTnLst>
                              <p:par>
                                <p:cTn id="95" presetID="53" presetClass="entr" presetSubtype="16" fill="hold" grpId="0" nodeType="afterEffect" nodePh="1">
                                  <p:stCondLst>
                                    <p:cond delay="0"/>
                                  </p:stCondLst>
                                  <p:endCondLst>
                                    <p:cond evt="begin" delay="0">
                                      <p:tn val="95"/>
                                    </p:cond>
                                  </p:endCondLst>
                                  <p:childTnLst>
                                    <p:set>
                                      <p:cBhvr>
                                        <p:cTn id="96" dur="1" fill="hold">
                                          <p:stCondLst>
                                            <p:cond delay="0"/>
                                          </p:stCondLst>
                                        </p:cTn>
                                        <p:tgtEl>
                                          <p:spTgt spid="136"/>
                                        </p:tgtEl>
                                        <p:attrNameLst>
                                          <p:attrName>style.visibility</p:attrName>
                                        </p:attrNameLst>
                                      </p:cBhvr>
                                      <p:to>
                                        <p:strVal val="visible"/>
                                      </p:to>
                                    </p:set>
                                    <p:anim calcmode="lin" valueType="num">
                                      <p:cBhvr>
                                        <p:cTn id="97" dur="500" fill="hold"/>
                                        <p:tgtEl>
                                          <p:spTgt spid="136"/>
                                        </p:tgtEl>
                                        <p:attrNameLst>
                                          <p:attrName>ppt_w</p:attrName>
                                        </p:attrNameLst>
                                      </p:cBhvr>
                                      <p:tavLst>
                                        <p:tav tm="0">
                                          <p:val>
                                            <p:fltVal val="0"/>
                                          </p:val>
                                        </p:tav>
                                        <p:tav tm="100000">
                                          <p:val>
                                            <p:strVal val="#ppt_w"/>
                                          </p:val>
                                        </p:tav>
                                      </p:tavLst>
                                    </p:anim>
                                    <p:anim calcmode="lin" valueType="num">
                                      <p:cBhvr>
                                        <p:cTn id="98" dur="500" fill="hold"/>
                                        <p:tgtEl>
                                          <p:spTgt spid="136"/>
                                        </p:tgtEl>
                                        <p:attrNameLst>
                                          <p:attrName>ppt_h</p:attrName>
                                        </p:attrNameLst>
                                      </p:cBhvr>
                                      <p:tavLst>
                                        <p:tav tm="0">
                                          <p:val>
                                            <p:fltVal val="0"/>
                                          </p:val>
                                        </p:tav>
                                        <p:tav tm="100000">
                                          <p:val>
                                            <p:strVal val="#ppt_h"/>
                                          </p:val>
                                        </p:tav>
                                      </p:tavLst>
                                    </p:anim>
                                    <p:animEffect transition="in" filter="fade">
                                      <p:cBhvr>
                                        <p:cTn id="99" dur="500"/>
                                        <p:tgtEl>
                                          <p:spTgt spid="136"/>
                                        </p:tgtEl>
                                      </p:cBhvr>
                                    </p:animEffect>
                                  </p:childTnLst>
                                </p:cTn>
                              </p:par>
                              <p:par>
                                <p:cTn id="100" presetID="42" presetClass="entr" presetSubtype="0" fill="hold" grpId="0" nodeType="withEffect">
                                  <p:stCondLst>
                                    <p:cond delay="200"/>
                                  </p:stCondLst>
                                  <p:childTnLst>
                                    <p:set>
                                      <p:cBhvr>
                                        <p:cTn id="101" dur="1" fill="hold">
                                          <p:stCondLst>
                                            <p:cond delay="0"/>
                                          </p:stCondLst>
                                        </p:cTn>
                                        <p:tgtEl>
                                          <p:spTgt spid="141">
                                            <p:txEl>
                                              <p:pRg st="0" end="0"/>
                                            </p:txEl>
                                          </p:spTgt>
                                        </p:tgtEl>
                                        <p:attrNameLst>
                                          <p:attrName>style.visibility</p:attrName>
                                        </p:attrNameLst>
                                      </p:cBhvr>
                                      <p:to>
                                        <p:strVal val="visible"/>
                                      </p:to>
                                    </p:set>
                                    <p:animEffect transition="in" filter="fade">
                                      <p:cBhvr>
                                        <p:cTn id="102" dur="400"/>
                                        <p:tgtEl>
                                          <p:spTgt spid="141">
                                            <p:txEl>
                                              <p:pRg st="0" end="0"/>
                                            </p:txEl>
                                          </p:spTgt>
                                        </p:tgtEl>
                                      </p:cBhvr>
                                    </p:animEffect>
                                    <p:anim calcmode="lin" valueType="num">
                                      <p:cBhvr>
                                        <p:cTn id="103" dur="400" fill="hold"/>
                                        <p:tgtEl>
                                          <p:spTgt spid="141">
                                            <p:txEl>
                                              <p:pRg st="0" end="0"/>
                                            </p:txEl>
                                          </p:spTgt>
                                        </p:tgtEl>
                                        <p:attrNameLst>
                                          <p:attrName>ppt_x</p:attrName>
                                        </p:attrNameLst>
                                      </p:cBhvr>
                                      <p:tavLst>
                                        <p:tav tm="0">
                                          <p:val>
                                            <p:strVal val="#ppt_x"/>
                                          </p:val>
                                        </p:tav>
                                        <p:tav tm="100000">
                                          <p:val>
                                            <p:strVal val="#ppt_x"/>
                                          </p:val>
                                        </p:tav>
                                      </p:tavLst>
                                    </p:anim>
                                    <p:anim calcmode="lin" valueType="num">
                                      <p:cBhvr>
                                        <p:cTn id="104" dur="400" fill="hold"/>
                                        <p:tgtEl>
                                          <p:spTgt spid="141">
                                            <p:txEl>
                                              <p:pRg st="0" end="0"/>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200"/>
                                  </p:stCondLst>
                                  <p:childTnLst>
                                    <p:set>
                                      <p:cBhvr>
                                        <p:cTn id="106" dur="1" fill="hold">
                                          <p:stCondLst>
                                            <p:cond delay="0"/>
                                          </p:stCondLst>
                                        </p:cTn>
                                        <p:tgtEl>
                                          <p:spTgt spid="142">
                                            <p:txEl>
                                              <p:pRg st="0" end="0"/>
                                            </p:txEl>
                                          </p:spTgt>
                                        </p:tgtEl>
                                        <p:attrNameLst>
                                          <p:attrName>style.visibility</p:attrName>
                                        </p:attrNameLst>
                                      </p:cBhvr>
                                      <p:to>
                                        <p:strVal val="visible"/>
                                      </p:to>
                                    </p:set>
                                    <p:animEffect transition="in" filter="fade">
                                      <p:cBhvr>
                                        <p:cTn id="107" dur="500"/>
                                        <p:tgtEl>
                                          <p:spTgt spid="142">
                                            <p:txEl>
                                              <p:pRg st="0" end="0"/>
                                            </p:txEl>
                                          </p:spTgt>
                                        </p:tgtEl>
                                      </p:cBhvr>
                                    </p:animEffect>
                                    <p:anim calcmode="lin" valueType="num">
                                      <p:cBhvr>
                                        <p:cTn id="108" dur="500" fill="hold"/>
                                        <p:tgtEl>
                                          <p:spTgt spid="142">
                                            <p:txEl>
                                              <p:pRg st="0" end="0"/>
                                            </p:txEl>
                                          </p:spTgt>
                                        </p:tgtEl>
                                        <p:attrNameLst>
                                          <p:attrName>ppt_x</p:attrName>
                                        </p:attrNameLst>
                                      </p:cBhvr>
                                      <p:tavLst>
                                        <p:tav tm="0">
                                          <p:val>
                                            <p:strVal val="#ppt_x"/>
                                          </p:val>
                                        </p:tav>
                                        <p:tav tm="100000">
                                          <p:val>
                                            <p:strVal val="#ppt_x"/>
                                          </p:val>
                                        </p:tav>
                                      </p:tavLst>
                                    </p:anim>
                                    <p:anim calcmode="lin" valueType="num">
                                      <p:cBhvr>
                                        <p:cTn id="109" dur="500" fill="hold"/>
                                        <p:tgtEl>
                                          <p:spTgt spid="142">
                                            <p:txEl>
                                              <p:pRg st="0" end="0"/>
                                            </p:txEl>
                                          </p:spTgt>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800"/>
                                  </p:stCondLst>
                                  <p:childTnLst>
                                    <p:set>
                                      <p:cBhvr>
                                        <p:cTn id="111" dur="1" fill="hold">
                                          <p:stCondLst>
                                            <p:cond delay="0"/>
                                          </p:stCondLst>
                                        </p:cTn>
                                        <p:tgtEl>
                                          <p:spTgt spid="143">
                                            <p:txEl>
                                              <p:pRg st="0" end="0"/>
                                            </p:txEl>
                                          </p:spTgt>
                                        </p:tgtEl>
                                        <p:attrNameLst>
                                          <p:attrName>style.visibility</p:attrName>
                                        </p:attrNameLst>
                                      </p:cBhvr>
                                      <p:to>
                                        <p:strVal val="visible"/>
                                      </p:to>
                                    </p:set>
                                    <p:animEffect transition="in" filter="fade">
                                      <p:cBhvr>
                                        <p:cTn id="112" dur="500"/>
                                        <p:tgtEl>
                                          <p:spTgt spid="143">
                                            <p:txEl>
                                              <p:pRg st="0" end="0"/>
                                            </p:txEl>
                                          </p:spTgt>
                                        </p:tgtEl>
                                      </p:cBhvr>
                                    </p:animEffect>
                                  </p:childTnLst>
                                </p:cTn>
                              </p:par>
                            </p:childTnLst>
                          </p:cTn>
                        </p:par>
                        <p:par>
                          <p:cTn id="113" fill="hold">
                            <p:stCondLst>
                              <p:cond delay="7000"/>
                            </p:stCondLst>
                            <p:childTnLst>
                              <p:par>
                                <p:cTn id="114" presetID="53" presetClass="entr" presetSubtype="16" fill="hold" grpId="0" nodeType="afterEffect">
                                  <p:stCondLst>
                                    <p:cond delay="0"/>
                                  </p:stCondLst>
                                  <p:childTnLst>
                                    <p:set>
                                      <p:cBhvr>
                                        <p:cTn id="115" dur="1" fill="hold">
                                          <p:stCondLst>
                                            <p:cond delay="0"/>
                                          </p:stCondLst>
                                        </p:cTn>
                                        <p:tgtEl>
                                          <p:spTgt spid="147"/>
                                        </p:tgtEl>
                                        <p:attrNameLst>
                                          <p:attrName>style.visibility</p:attrName>
                                        </p:attrNameLst>
                                      </p:cBhvr>
                                      <p:to>
                                        <p:strVal val="visible"/>
                                      </p:to>
                                    </p:set>
                                    <p:anim calcmode="lin" valueType="num">
                                      <p:cBhvr>
                                        <p:cTn id="116" dur="500" fill="hold"/>
                                        <p:tgtEl>
                                          <p:spTgt spid="147"/>
                                        </p:tgtEl>
                                        <p:attrNameLst>
                                          <p:attrName>ppt_w</p:attrName>
                                        </p:attrNameLst>
                                      </p:cBhvr>
                                      <p:tavLst>
                                        <p:tav tm="0">
                                          <p:val>
                                            <p:fltVal val="0"/>
                                          </p:val>
                                        </p:tav>
                                        <p:tav tm="100000">
                                          <p:val>
                                            <p:strVal val="#ppt_w"/>
                                          </p:val>
                                        </p:tav>
                                      </p:tavLst>
                                    </p:anim>
                                    <p:anim calcmode="lin" valueType="num">
                                      <p:cBhvr>
                                        <p:cTn id="117" dur="500" fill="hold"/>
                                        <p:tgtEl>
                                          <p:spTgt spid="147"/>
                                        </p:tgtEl>
                                        <p:attrNameLst>
                                          <p:attrName>ppt_h</p:attrName>
                                        </p:attrNameLst>
                                      </p:cBhvr>
                                      <p:tavLst>
                                        <p:tav tm="0">
                                          <p:val>
                                            <p:fltVal val="0"/>
                                          </p:val>
                                        </p:tav>
                                        <p:tav tm="100000">
                                          <p:val>
                                            <p:strVal val="#ppt_h"/>
                                          </p:val>
                                        </p:tav>
                                      </p:tavLst>
                                    </p:anim>
                                    <p:animEffect transition="in" filter="fade">
                                      <p:cBhvr>
                                        <p:cTn id="118" dur="500"/>
                                        <p:tgtEl>
                                          <p:spTgt spid="147"/>
                                        </p:tgtEl>
                                      </p:cBhvr>
                                    </p:animEffect>
                                  </p:childTnLst>
                                </p:cTn>
                              </p:par>
                            </p:childTnLst>
                          </p:cTn>
                        </p:par>
                        <p:par>
                          <p:cTn id="119" fill="hold">
                            <p:stCondLst>
                              <p:cond delay="7500"/>
                            </p:stCondLst>
                            <p:childTnLst>
                              <p:par>
                                <p:cTn id="120" presetID="53" presetClass="entr" presetSubtype="16" fill="hold" grpId="0" nodeType="afterEffect">
                                  <p:stCondLst>
                                    <p:cond delay="0"/>
                                  </p:stCondLst>
                                  <p:childTnLst>
                                    <p:set>
                                      <p:cBhvr>
                                        <p:cTn id="121" dur="1" fill="hold">
                                          <p:stCondLst>
                                            <p:cond delay="0"/>
                                          </p:stCondLst>
                                        </p:cTn>
                                        <p:tgtEl>
                                          <p:spTgt spid="149">
                                            <p:txEl>
                                              <p:pRg st="0" end="0"/>
                                            </p:txEl>
                                          </p:spTgt>
                                        </p:tgtEl>
                                        <p:attrNameLst>
                                          <p:attrName>style.visibility</p:attrName>
                                        </p:attrNameLst>
                                      </p:cBhvr>
                                      <p:to>
                                        <p:strVal val="visible"/>
                                      </p:to>
                                    </p:set>
                                    <p:anim calcmode="lin" valueType="num">
                                      <p:cBhvr>
                                        <p:cTn id="122" dur="300" fill="hold"/>
                                        <p:tgtEl>
                                          <p:spTgt spid="149">
                                            <p:txEl>
                                              <p:pRg st="0" end="0"/>
                                            </p:txEl>
                                          </p:spTgt>
                                        </p:tgtEl>
                                        <p:attrNameLst>
                                          <p:attrName>ppt_w</p:attrName>
                                        </p:attrNameLst>
                                      </p:cBhvr>
                                      <p:tavLst>
                                        <p:tav tm="0">
                                          <p:val>
                                            <p:fltVal val="0"/>
                                          </p:val>
                                        </p:tav>
                                        <p:tav tm="100000">
                                          <p:val>
                                            <p:strVal val="#ppt_w"/>
                                          </p:val>
                                        </p:tav>
                                      </p:tavLst>
                                    </p:anim>
                                    <p:anim calcmode="lin" valueType="num">
                                      <p:cBhvr>
                                        <p:cTn id="123" dur="300" fill="hold"/>
                                        <p:tgtEl>
                                          <p:spTgt spid="149">
                                            <p:txEl>
                                              <p:pRg st="0" end="0"/>
                                            </p:txEl>
                                          </p:spTgt>
                                        </p:tgtEl>
                                        <p:attrNameLst>
                                          <p:attrName>ppt_h</p:attrName>
                                        </p:attrNameLst>
                                      </p:cBhvr>
                                      <p:tavLst>
                                        <p:tav tm="0">
                                          <p:val>
                                            <p:fltVal val="0"/>
                                          </p:val>
                                        </p:tav>
                                        <p:tav tm="100000">
                                          <p:val>
                                            <p:strVal val="#ppt_h"/>
                                          </p:val>
                                        </p:tav>
                                      </p:tavLst>
                                    </p:anim>
                                    <p:animEffect transition="in" filter="fade">
                                      <p:cBhvr>
                                        <p:cTn id="124" dur="300"/>
                                        <p:tgtEl>
                                          <p:spTgt spid="149">
                                            <p:txEl>
                                              <p:pRg st="0" end="0"/>
                                            </p:txEl>
                                          </p:spTgt>
                                        </p:tgtEl>
                                      </p:cBhvr>
                                    </p:animEffect>
                                  </p:childTnLst>
                                </p:cTn>
                              </p:par>
                            </p:childTnLst>
                          </p:cTn>
                        </p:par>
                        <p:par>
                          <p:cTn id="125" fill="hold">
                            <p:stCondLst>
                              <p:cond delay="8000"/>
                            </p:stCondLst>
                            <p:childTnLst>
                              <p:par>
                                <p:cTn id="126" presetID="6" presetClass="entr" presetSubtype="16" fill="hold" grpId="0" nodeType="afterEffect">
                                  <p:stCondLst>
                                    <p:cond delay="0"/>
                                  </p:stCondLst>
                                  <p:childTnLst>
                                    <p:set>
                                      <p:cBhvr>
                                        <p:cTn id="127" dur="1" fill="hold">
                                          <p:stCondLst>
                                            <p:cond delay="0"/>
                                          </p:stCondLst>
                                        </p:cTn>
                                        <p:tgtEl>
                                          <p:spTgt spid="139"/>
                                        </p:tgtEl>
                                        <p:attrNameLst>
                                          <p:attrName>style.visibility</p:attrName>
                                        </p:attrNameLst>
                                      </p:cBhvr>
                                      <p:to>
                                        <p:strVal val="visible"/>
                                      </p:to>
                                    </p:set>
                                    <p:animEffect transition="in" filter="circle(in)">
                                      <p:cBhvr>
                                        <p:cTn id="128" dur="1000"/>
                                        <p:tgtEl>
                                          <p:spTgt spid="139"/>
                                        </p:tgtEl>
                                      </p:cBhvr>
                                    </p:animEffect>
                                  </p:childTnLst>
                                </p:cTn>
                              </p:par>
                            </p:childTnLst>
                          </p:cTn>
                        </p:par>
                        <p:par>
                          <p:cTn id="129" fill="hold">
                            <p:stCondLst>
                              <p:cond delay="9000"/>
                            </p:stCondLst>
                            <p:childTnLst>
                              <p:par>
                                <p:cTn id="130" presetID="53" presetClass="entr" presetSubtype="16" fill="hold" grpId="0" nodeType="afterEffect" nodePh="1">
                                  <p:stCondLst>
                                    <p:cond delay="0"/>
                                  </p:stCondLst>
                                  <p:endCondLst>
                                    <p:cond evt="begin" delay="0">
                                      <p:tn val="130"/>
                                    </p:cond>
                                  </p:endCondLst>
                                  <p:childTnLst>
                                    <p:set>
                                      <p:cBhvr>
                                        <p:cTn id="131" dur="1" fill="hold">
                                          <p:stCondLst>
                                            <p:cond delay="0"/>
                                          </p:stCondLst>
                                        </p:cTn>
                                        <p:tgtEl>
                                          <p:spTgt spid="151"/>
                                        </p:tgtEl>
                                        <p:attrNameLst>
                                          <p:attrName>style.visibility</p:attrName>
                                        </p:attrNameLst>
                                      </p:cBhvr>
                                      <p:to>
                                        <p:strVal val="visible"/>
                                      </p:to>
                                    </p:set>
                                    <p:anim calcmode="lin" valueType="num">
                                      <p:cBhvr>
                                        <p:cTn id="132" dur="500" fill="hold"/>
                                        <p:tgtEl>
                                          <p:spTgt spid="151"/>
                                        </p:tgtEl>
                                        <p:attrNameLst>
                                          <p:attrName>ppt_w</p:attrName>
                                        </p:attrNameLst>
                                      </p:cBhvr>
                                      <p:tavLst>
                                        <p:tav tm="0">
                                          <p:val>
                                            <p:fltVal val="0"/>
                                          </p:val>
                                        </p:tav>
                                        <p:tav tm="100000">
                                          <p:val>
                                            <p:strVal val="#ppt_w"/>
                                          </p:val>
                                        </p:tav>
                                      </p:tavLst>
                                    </p:anim>
                                    <p:anim calcmode="lin" valueType="num">
                                      <p:cBhvr>
                                        <p:cTn id="133" dur="500" fill="hold"/>
                                        <p:tgtEl>
                                          <p:spTgt spid="151"/>
                                        </p:tgtEl>
                                        <p:attrNameLst>
                                          <p:attrName>ppt_h</p:attrName>
                                        </p:attrNameLst>
                                      </p:cBhvr>
                                      <p:tavLst>
                                        <p:tav tm="0">
                                          <p:val>
                                            <p:fltVal val="0"/>
                                          </p:val>
                                        </p:tav>
                                        <p:tav tm="100000">
                                          <p:val>
                                            <p:strVal val="#ppt_h"/>
                                          </p:val>
                                        </p:tav>
                                      </p:tavLst>
                                    </p:anim>
                                    <p:animEffect transition="in" filter="fade">
                                      <p:cBhvr>
                                        <p:cTn id="134" dur="500"/>
                                        <p:tgtEl>
                                          <p:spTgt spid="151"/>
                                        </p:tgtEl>
                                      </p:cBhvr>
                                    </p:animEffect>
                                  </p:childTnLst>
                                </p:cTn>
                              </p:par>
                              <p:par>
                                <p:cTn id="135" presetID="42" presetClass="entr" presetSubtype="0" fill="hold" grpId="0" nodeType="withEffect">
                                  <p:stCondLst>
                                    <p:cond delay="200"/>
                                  </p:stCondLst>
                                  <p:childTnLst>
                                    <p:set>
                                      <p:cBhvr>
                                        <p:cTn id="136" dur="1" fill="hold">
                                          <p:stCondLst>
                                            <p:cond delay="0"/>
                                          </p:stCondLst>
                                        </p:cTn>
                                        <p:tgtEl>
                                          <p:spTgt spid="154">
                                            <p:txEl>
                                              <p:pRg st="0" end="0"/>
                                            </p:txEl>
                                          </p:spTgt>
                                        </p:tgtEl>
                                        <p:attrNameLst>
                                          <p:attrName>style.visibility</p:attrName>
                                        </p:attrNameLst>
                                      </p:cBhvr>
                                      <p:to>
                                        <p:strVal val="visible"/>
                                      </p:to>
                                    </p:set>
                                    <p:animEffect transition="in" filter="fade">
                                      <p:cBhvr>
                                        <p:cTn id="137" dur="400"/>
                                        <p:tgtEl>
                                          <p:spTgt spid="154">
                                            <p:txEl>
                                              <p:pRg st="0" end="0"/>
                                            </p:txEl>
                                          </p:spTgt>
                                        </p:tgtEl>
                                      </p:cBhvr>
                                    </p:animEffect>
                                    <p:anim calcmode="lin" valueType="num">
                                      <p:cBhvr>
                                        <p:cTn id="138" dur="400" fill="hold"/>
                                        <p:tgtEl>
                                          <p:spTgt spid="154">
                                            <p:txEl>
                                              <p:pRg st="0" end="0"/>
                                            </p:txEl>
                                          </p:spTgt>
                                        </p:tgtEl>
                                        <p:attrNameLst>
                                          <p:attrName>ppt_x</p:attrName>
                                        </p:attrNameLst>
                                      </p:cBhvr>
                                      <p:tavLst>
                                        <p:tav tm="0">
                                          <p:val>
                                            <p:strVal val="#ppt_x"/>
                                          </p:val>
                                        </p:tav>
                                        <p:tav tm="100000">
                                          <p:val>
                                            <p:strVal val="#ppt_x"/>
                                          </p:val>
                                        </p:tav>
                                      </p:tavLst>
                                    </p:anim>
                                    <p:anim calcmode="lin" valueType="num">
                                      <p:cBhvr>
                                        <p:cTn id="139" dur="400" fill="hold"/>
                                        <p:tgtEl>
                                          <p:spTgt spid="154">
                                            <p:txEl>
                                              <p:pRg st="0" end="0"/>
                                            </p:txEl>
                                          </p:spTgt>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200"/>
                                  </p:stCondLst>
                                  <p:childTnLst>
                                    <p:set>
                                      <p:cBhvr>
                                        <p:cTn id="141" dur="1" fill="hold">
                                          <p:stCondLst>
                                            <p:cond delay="0"/>
                                          </p:stCondLst>
                                        </p:cTn>
                                        <p:tgtEl>
                                          <p:spTgt spid="155">
                                            <p:txEl>
                                              <p:pRg st="0" end="0"/>
                                            </p:txEl>
                                          </p:spTgt>
                                        </p:tgtEl>
                                        <p:attrNameLst>
                                          <p:attrName>style.visibility</p:attrName>
                                        </p:attrNameLst>
                                      </p:cBhvr>
                                      <p:to>
                                        <p:strVal val="visible"/>
                                      </p:to>
                                    </p:set>
                                    <p:animEffect transition="in" filter="fade">
                                      <p:cBhvr>
                                        <p:cTn id="142" dur="500"/>
                                        <p:tgtEl>
                                          <p:spTgt spid="155">
                                            <p:txEl>
                                              <p:pRg st="0" end="0"/>
                                            </p:txEl>
                                          </p:spTgt>
                                        </p:tgtEl>
                                      </p:cBhvr>
                                    </p:animEffect>
                                    <p:anim calcmode="lin" valueType="num">
                                      <p:cBhvr>
                                        <p:cTn id="143" dur="500" fill="hold"/>
                                        <p:tgtEl>
                                          <p:spTgt spid="155">
                                            <p:txEl>
                                              <p:pRg st="0" end="0"/>
                                            </p:txEl>
                                          </p:spTgt>
                                        </p:tgtEl>
                                        <p:attrNameLst>
                                          <p:attrName>ppt_x</p:attrName>
                                        </p:attrNameLst>
                                      </p:cBhvr>
                                      <p:tavLst>
                                        <p:tav tm="0">
                                          <p:val>
                                            <p:strVal val="#ppt_x"/>
                                          </p:val>
                                        </p:tav>
                                        <p:tav tm="100000">
                                          <p:val>
                                            <p:strVal val="#ppt_x"/>
                                          </p:val>
                                        </p:tav>
                                      </p:tavLst>
                                    </p:anim>
                                    <p:anim calcmode="lin" valueType="num">
                                      <p:cBhvr>
                                        <p:cTn id="144" dur="500" fill="hold"/>
                                        <p:tgtEl>
                                          <p:spTgt spid="155">
                                            <p:txEl>
                                              <p:pRg st="0" end="0"/>
                                            </p:txEl>
                                          </p:spTgt>
                                        </p:tgtEl>
                                        <p:attrNameLst>
                                          <p:attrName>ppt_y</p:attrName>
                                        </p:attrNameLst>
                                      </p:cBhvr>
                                      <p:tavLst>
                                        <p:tav tm="0">
                                          <p:val>
                                            <p:strVal val="#ppt_y+.1"/>
                                          </p:val>
                                        </p:tav>
                                        <p:tav tm="100000">
                                          <p:val>
                                            <p:strVal val="#ppt_y"/>
                                          </p:val>
                                        </p:tav>
                                      </p:tavLst>
                                    </p:anim>
                                  </p:childTnLst>
                                </p:cTn>
                              </p:par>
                              <p:par>
                                <p:cTn id="145" presetID="10" presetClass="entr" presetSubtype="0" fill="hold" grpId="0" nodeType="withEffect">
                                  <p:stCondLst>
                                    <p:cond delay="800"/>
                                  </p:stCondLst>
                                  <p:childTnLst>
                                    <p:set>
                                      <p:cBhvr>
                                        <p:cTn id="146" dur="1" fill="hold">
                                          <p:stCondLst>
                                            <p:cond delay="0"/>
                                          </p:stCondLst>
                                        </p:cTn>
                                        <p:tgtEl>
                                          <p:spTgt spid="156">
                                            <p:txEl>
                                              <p:pRg st="0" end="0"/>
                                            </p:txEl>
                                          </p:spTgt>
                                        </p:tgtEl>
                                        <p:attrNameLst>
                                          <p:attrName>style.visibility</p:attrName>
                                        </p:attrNameLst>
                                      </p:cBhvr>
                                      <p:to>
                                        <p:strVal val="visible"/>
                                      </p:to>
                                    </p:set>
                                    <p:animEffect transition="in" filter="fade">
                                      <p:cBhvr>
                                        <p:cTn id="147" dur="500"/>
                                        <p:tgtEl>
                                          <p:spTgt spid="156">
                                            <p:txEl>
                                              <p:pRg st="0" end="0"/>
                                            </p:txEl>
                                          </p:spTgt>
                                        </p:tgtEl>
                                      </p:cBhvr>
                                    </p:animEffect>
                                  </p:childTnLst>
                                </p:cTn>
                              </p:par>
                            </p:childTnLst>
                          </p:cTn>
                        </p:par>
                        <p:par>
                          <p:cTn id="148" fill="hold">
                            <p:stCondLst>
                              <p:cond delay="9500"/>
                            </p:stCondLst>
                            <p:childTnLst>
                              <p:par>
                                <p:cTn id="149" presetID="53" presetClass="entr" presetSubtype="16" fill="hold" grpId="0" nodeType="afterEffect">
                                  <p:stCondLst>
                                    <p:cond delay="0"/>
                                  </p:stCondLst>
                                  <p:childTnLst>
                                    <p:set>
                                      <p:cBhvr>
                                        <p:cTn id="150" dur="1" fill="hold">
                                          <p:stCondLst>
                                            <p:cond delay="0"/>
                                          </p:stCondLst>
                                        </p:cTn>
                                        <p:tgtEl>
                                          <p:spTgt spid="157"/>
                                        </p:tgtEl>
                                        <p:attrNameLst>
                                          <p:attrName>style.visibility</p:attrName>
                                        </p:attrNameLst>
                                      </p:cBhvr>
                                      <p:to>
                                        <p:strVal val="visible"/>
                                      </p:to>
                                    </p:set>
                                    <p:anim calcmode="lin" valueType="num">
                                      <p:cBhvr>
                                        <p:cTn id="151" dur="500" fill="hold"/>
                                        <p:tgtEl>
                                          <p:spTgt spid="157"/>
                                        </p:tgtEl>
                                        <p:attrNameLst>
                                          <p:attrName>ppt_w</p:attrName>
                                        </p:attrNameLst>
                                      </p:cBhvr>
                                      <p:tavLst>
                                        <p:tav tm="0">
                                          <p:val>
                                            <p:fltVal val="0"/>
                                          </p:val>
                                        </p:tav>
                                        <p:tav tm="100000">
                                          <p:val>
                                            <p:strVal val="#ppt_w"/>
                                          </p:val>
                                        </p:tav>
                                      </p:tavLst>
                                    </p:anim>
                                    <p:anim calcmode="lin" valueType="num">
                                      <p:cBhvr>
                                        <p:cTn id="152" dur="500" fill="hold"/>
                                        <p:tgtEl>
                                          <p:spTgt spid="157"/>
                                        </p:tgtEl>
                                        <p:attrNameLst>
                                          <p:attrName>ppt_h</p:attrName>
                                        </p:attrNameLst>
                                      </p:cBhvr>
                                      <p:tavLst>
                                        <p:tav tm="0">
                                          <p:val>
                                            <p:fltVal val="0"/>
                                          </p:val>
                                        </p:tav>
                                        <p:tav tm="100000">
                                          <p:val>
                                            <p:strVal val="#ppt_h"/>
                                          </p:val>
                                        </p:tav>
                                      </p:tavLst>
                                    </p:anim>
                                    <p:animEffect transition="in" filter="fade">
                                      <p:cBhvr>
                                        <p:cTn id="153" dur="500"/>
                                        <p:tgtEl>
                                          <p:spTgt spid="157"/>
                                        </p:tgtEl>
                                      </p:cBhvr>
                                    </p:animEffect>
                                  </p:childTnLst>
                                </p:cTn>
                              </p:par>
                            </p:childTnLst>
                          </p:cTn>
                        </p:par>
                        <p:par>
                          <p:cTn id="154" fill="hold">
                            <p:stCondLst>
                              <p:cond delay="10000"/>
                            </p:stCondLst>
                            <p:childTnLst>
                              <p:par>
                                <p:cTn id="155" presetID="53" presetClass="entr" presetSubtype="16" fill="hold" grpId="0" nodeType="afterEffect">
                                  <p:stCondLst>
                                    <p:cond delay="0"/>
                                  </p:stCondLst>
                                  <p:childTnLst>
                                    <p:set>
                                      <p:cBhvr>
                                        <p:cTn id="156" dur="1" fill="hold">
                                          <p:stCondLst>
                                            <p:cond delay="0"/>
                                          </p:stCondLst>
                                        </p:cTn>
                                        <p:tgtEl>
                                          <p:spTgt spid="158">
                                            <p:txEl>
                                              <p:pRg st="0" end="0"/>
                                            </p:txEl>
                                          </p:spTgt>
                                        </p:tgtEl>
                                        <p:attrNameLst>
                                          <p:attrName>style.visibility</p:attrName>
                                        </p:attrNameLst>
                                      </p:cBhvr>
                                      <p:to>
                                        <p:strVal val="visible"/>
                                      </p:to>
                                    </p:set>
                                    <p:anim calcmode="lin" valueType="num">
                                      <p:cBhvr>
                                        <p:cTn id="157" dur="300" fill="hold"/>
                                        <p:tgtEl>
                                          <p:spTgt spid="158">
                                            <p:txEl>
                                              <p:pRg st="0" end="0"/>
                                            </p:txEl>
                                          </p:spTgt>
                                        </p:tgtEl>
                                        <p:attrNameLst>
                                          <p:attrName>ppt_w</p:attrName>
                                        </p:attrNameLst>
                                      </p:cBhvr>
                                      <p:tavLst>
                                        <p:tav tm="0">
                                          <p:val>
                                            <p:fltVal val="0"/>
                                          </p:val>
                                        </p:tav>
                                        <p:tav tm="100000">
                                          <p:val>
                                            <p:strVal val="#ppt_w"/>
                                          </p:val>
                                        </p:tav>
                                      </p:tavLst>
                                    </p:anim>
                                    <p:anim calcmode="lin" valueType="num">
                                      <p:cBhvr>
                                        <p:cTn id="158" dur="300" fill="hold"/>
                                        <p:tgtEl>
                                          <p:spTgt spid="158">
                                            <p:txEl>
                                              <p:pRg st="0" end="0"/>
                                            </p:txEl>
                                          </p:spTgt>
                                        </p:tgtEl>
                                        <p:attrNameLst>
                                          <p:attrName>ppt_h</p:attrName>
                                        </p:attrNameLst>
                                      </p:cBhvr>
                                      <p:tavLst>
                                        <p:tav tm="0">
                                          <p:val>
                                            <p:fltVal val="0"/>
                                          </p:val>
                                        </p:tav>
                                        <p:tav tm="100000">
                                          <p:val>
                                            <p:strVal val="#ppt_h"/>
                                          </p:val>
                                        </p:tav>
                                      </p:tavLst>
                                    </p:anim>
                                    <p:animEffect transition="in" filter="fade">
                                      <p:cBhvr>
                                        <p:cTn id="159" dur="300"/>
                                        <p:tgtEl>
                                          <p:spTgt spid="158">
                                            <p:txEl>
                                              <p:pRg st="0" end="0"/>
                                            </p:txEl>
                                          </p:spTgt>
                                        </p:tgtEl>
                                      </p:cBhvr>
                                    </p:animEffect>
                                  </p:childTnLst>
                                </p:cTn>
                              </p:par>
                            </p:childTnLst>
                          </p:cTn>
                        </p:par>
                        <p:par>
                          <p:cTn id="160" fill="hold">
                            <p:stCondLst>
                              <p:cond delay="10500"/>
                            </p:stCondLst>
                            <p:childTnLst>
                              <p:par>
                                <p:cTn id="161" presetID="6" presetClass="entr" presetSubtype="16" fill="hold" grpId="0" nodeType="afterEffect">
                                  <p:stCondLst>
                                    <p:cond delay="0"/>
                                  </p:stCondLst>
                                  <p:childTnLst>
                                    <p:set>
                                      <p:cBhvr>
                                        <p:cTn id="162" dur="1" fill="hold">
                                          <p:stCondLst>
                                            <p:cond delay="0"/>
                                          </p:stCondLst>
                                        </p:cTn>
                                        <p:tgtEl>
                                          <p:spTgt spid="153"/>
                                        </p:tgtEl>
                                        <p:attrNameLst>
                                          <p:attrName>style.visibility</p:attrName>
                                        </p:attrNameLst>
                                      </p:cBhvr>
                                      <p:to>
                                        <p:strVal val="visible"/>
                                      </p:to>
                                    </p:set>
                                    <p:animEffect transition="in" filter="circle(in)">
                                      <p:cBhvr>
                                        <p:cTn id="163" dur="1000"/>
                                        <p:tgtEl>
                                          <p:spTgt spid="153"/>
                                        </p:tgtEl>
                                      </p:cBhvr>
                                    </p:animEffect>
                                  </p:childTnLst>
                                </p:cTn>
                              </p:par>
                            </p:childTnLst>
                          </p:cTn>
                        </p:par>
                        <p:par>
                          <p:cTn id="164" fill="hold">
                            <p:stCondLst>
                              <p:cond delay="11500"/>
                            </p:stCondLst>
                            <p:childTnLst>
                              <p:par>
                                <p:cTn id="165" presetID="53" presetClass="entr" presetSubtype="16" fill="hold" grpId="0" nodeType="afterEffect" nodePh="1">
                                  <p:stCondLst>
                                    <p:cond delay="0"/>
                                  </p:stCondLst>
                                  <p:endCondLst>
                                    <p:cond evt="begin" delay="0">
                                      <p:tn val="165"/>
                                    </p:cond>
                                  </p:endCondLst>
                                  <p:childTnLst>
                                    <p:set>
                                      <p:cBhvr>
                                        <p:cTn id="166" dur="1" fill="hold">
                                          <p:stCondLst>
                                            <p:cond delay="0"/>
                                          </p:stCondLst>
                                        </p:cTn>
                                        <p:tgtEl>
                                          <p:spTgt spid="159"/>
                                        </p:tgtEl>
                                        <p:attrNameLst>
                                          <p:attrName>style.visibility</p:attrName>
                                        </p:attrNameLst>
                                      </p:cBhvr>
                                      <p:to>
                                        <p:strVal val="visible"/>
                                      </p:to>
                                    </p:set>
                                    <p:anim calcmode="lin" valueType="num">
                                      <p:cBhvr>
                                        <p:cTn id="167" dur="500" fill="hold"/>
                                        <p:tgtEl>
                                          <p:spTgt spid="159"/>
                                        </p:tgtEl>
                                        <p:attrNameLst>
                                          <p:attrName>ppt_w</p:attrName>
                                        </p:attrNameLst>
                                      </p:cBhvr>
                                      <p:tavLst>
                                        <p:tav tm="0">
                                          <p:val>
                                            <p:fltVal val="0"/>
                                          </p:val>
                                        </p:tav>
                                        <p:tav tm="100000">
                                          <p:val>
                                            <p:strVal val="#ppt_w"/>
                                          </p:val>
                                        </p:tav>
                                      </p:tavLst>
                                    </p:anim>
                                    <p:anim calcmode="lin" valueType="num">
                                      <p:cBhvr>
                                        <p:cTn id="168" dur="500" fill="hold"/>
                                        <p:tgtEl>
                                          <p:spTgt spid="159"/>
                                        </p:tgtEl>
                                        <p:attrNameLst>
                                          <p:attrName>ppt_h</p:attrName>
                                        </p:attrNameLst>
                                      </p:cBhvr>
                                      <p:tavLst>
                                        <p:tav tm="0">
                                          <p:val>
                                            <p:fltVal val="0"/>
                                          </p:val>
                                        </p:tav>
                                        <p:tav tm="100000">
                                          <p:val>
                                            <p:strVal val="#ppt_h"/>
                                          </p:val>
                                        </p:tav>
                                      </p:tavLst>
                                    </p:anim>
                                    <p:animEffect transition="in" filter="fade">
                                      <p:cBhvr>
                                        <p:cTn id="169"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90" grpId="0" animBg="1"/>
      <p:bldP spid="94" grpId="0" build="p">
        <p:tmplLst>
          <p:tmpl lvl="1">
            <p:tnLst>
              <p:par>
                <p:cTn presetID="42" presetClass="entr" presetSubtype="0" fill="hold" nodeType="withEffect">
                  <p:stCondLst>
                    <p:cond delay="200"/>
                  </p:stCondLst>
                  <p:childTnLst>
                    <p:set>
                      <p:cBhvr>
                        <p:cTn dur="1" fill="hold">
                          <p:stCondLst>
                            <p:cond delay="0"/>
                          </p:stCondLst>
                        </p:cTn>
                        <p:tgtEl>
                          <p:spTgt spid="94"/>
                        </p:tgtEl>
                        <p:attrNameLst>
                          <p:attrName>style.visibility</p:attrName>
                        </p:attrNameLst>
                      </p:cBhvr>
                      <p:to>
                        <p:strVal val="visible"/>
                      </p:to>
                    </p:set>
                    <p:animEffect transition="in" filter="fade">
                      <p:cBhvr>
                        <p:cTn dur="400"/>
                        <p:tgtEl>
                          <p:spTgt spid="94"/>
                        </p:tgtEl>
                      </p:cBhvr>
                    </p:animEffect>
                    <p:anim calcmode="lin" valueType="num">
                      <p:cBhvr>
                        <p:cTn dur="400" fill="hold"/>
                        <p:tgtEl>
                          <p:spTgt spid="94"/>
                        </p:tgtEl>
                        <p:attrNameLst>
                          <p:attrName>ppt_x</p:attrName>
                        </p:attrNameLst>
                      </p:cBhvr>
                      <p:tavLst>
                        <p:tav tm="0">
                          <p:val>
                            <p:strVal val="#ppt_x"/>
                          </p:val>
                        </p:tav>
                        <p:tav tm="100000">
                          <p:val>
                            <p:strVal val="#ppt_x"/>
                          </p:val>
                        </p:tav>
                      </p:tavLst>
                    </p:anim>
                    <p:anim calcmode="lin" valueType="num">
                      <p:cBhvr>
                        <p:cTn dur="400" fill="hold"/>
                        <p:tgtEl>
                          <p:spTgt spid="94"/>
                        </p:tgtEl>
                        <p:attrNameLst>
                          <p:attrName>ppt_y</p:attrName>
                        </p:attrNameLst>
                      </p:cBhvr>
                      <p:tavLst>
                        <p:tav tm="0">
                          <p:val>
                            <p:strVal val="#ppt_y+.1"/>
                          </p:val>
                        </p:tav>
                        <p:tav tm="100000">
                          <p:val>
                            <p:strVal val="#ppt_y"/>
                          </p:val>
                        </p:tav>
                      </p:tavLst>
                    </p:anim>
                  </p:childTnLst>
                </p:cTn>
              </p:par>
            </p:tnLst>
          </p:tmpl>
        </p:tmplLst>
      </p:bldP>
      <p:bldP spid="95" grpId="0" build="p">
        <p:tmplLst>
          <p:tmpl lvl="1">
            <p:tnLst>
              <p:par>
                <p:cTn presetID="42" presetClass="entr" presetSubtype="0" fill="hold" nodeType="withEffect">
                  <p:stCondLst>
                    <p:cond delay="20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anim calcmode="lin" valueType="num">
                      <p:cBhvr>
                        <p:cTn dur="500" fill="hold"/>
                        <p:tgtEl>
                          <p:spTgt spid="95"/>
                        </p:tgtEl>
                        <p:attrNameLst>
                          <p:attrName>ppt_x</p:attrName>
                        </p:attrNameLst>
                      </p:cBhvr>
                      <p:tavLst>
                        <p:tav tm="0">
                          <p:val>
                            <p:strVal val="#ppt_x"/>
                          </p:val>
                        </p:tav>
                        <p:tav tm="100000">
                          <p:val>
                            <p:strVal val="#ppt_x"/>
                          </p:val>
                        </p:tav>
                      </p:tavLst>
                    </p:anim>
                    <p:anim calcmode="lin" valueType="num">
                      <p:cBhvr>
                        <p:cTn dur="500" fill="hold"/>
                        <p:tgtEl>
                          <p:spTgt spid="95"/>
                        </p:tgtEl>
                        <p:attrNameLst>
                          <p:attrName>ppt_y</p:attrName>
                        </p:attrNameLst>
                      </p:cBhvr>
                      <p:tavLst>
                        <p:tav tm="0">
                          <p:val>
                            <p:strVal val="#ppt_y+.1"/>
                          </p:val>
                        </p:tav>
                        <p:tav tm="100000">
                          <p:val>
                            <p:strVal val="#ppt_y"/>
                          </p:val>
                        </p:tav>
                      </p:tavLst>
                    </p:anim>
                  </p:childTnLst>
                </p:cTn>
              </p:par>
            </p:tnLst>
          </p:tmpl>
        </p:tmplLst>
      </p:bldP>
      <p:bldP spid="96" grpId="0" build="p">
        <p:tmplLst>
          <p:tmpl lvl="1">
            <p:tnLst>
              <p:par>
                <p:cTn presetID="10" presetClass="entr" presetSubtype="0" fill="hold" nodeType="withEffect">
                  <p:stCondLst>
                    <p:cond delay="80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106" grpId="0" animBg="1"/>
      <p:bldP spid="110" grpId="0" build="p">
        <p:tmplLst>
          <p:tmpl lvl="1">
            <p:tnLst>
              <p:par>
                <p:cTn presetID="53" presetClass="entr" presetSubtype="16" fill="hold" nodeType="afterEffect">
                  <p:stCondLst>
                    <p:cond delay="0"/>
                  </p:stCondLst>
                  <p:childTnLst>
                    <p:set>
                      <p:cBhvr>
                        <p:cTn dur="1" fill="hold">
                          <p:stCondLst>
                            <p:cond delay="0"/>
                          </p:stCondLst>
                        </p:cTn>
                        <p:tgtEl>
                          <p:spTgt spid="110"/>
                        </p:tgtEl>
                        <p:attrNameLst>
                          <p:attrName>style.visibility</p:attrName>
                        </p:attrNameLst>
                      </p:cBhvr>
                      <p:to>
                        <p:strVal val="visible"/>
                      </p:to>
                    </p:set>
                    <p:anim calcmode="lin" valueType="num">
                      <p:cBhvr>
                        <p:cTn dur="300" fill="hold"/>
                        <p:tgtEl>
                          <p:spTgt spid="110"/>
                        </p:tgtEl>
                        <p:attrNameLst>
                          <p:attrName>ppt_w</p:attrName>
                        </p:attrNameLst>
                      </p:cBhvr>
                      <p:tavLst>
                        <p:tav tm="0">
                          <p:val>
                            <p:fltVal val="0"/>
                          </p:val>
                        </p:tav>
                        <p:tav tm="100000">
                          <p:val>
                            <p:strVal val="#ppt_w"/>
                          </p:val>
                        </p:tav>
                      </p:tavLst>
                    </p:anim>
                    <p:anim calcmode="lin" valueType="num">
                      <p:cBhvr>
                        <p:cTn dur="300" fill="hold"/>
                        <p:tgtEl>
                          <p:spTgt spid="110"/>
                        </p:tgtEl>
                        <p:attrNameLst>
                          <p:attrName>ppt_h</p:attrName>
                        </p:attrNameLst>
                      </p:cBhvr>
                      <p:tavLst>
                        <p:tav tm="0">
                          <p:val>
                            <p:fltVal val="0"/>
                          </p:val>
                        </p:tav>
                        <p:tav tm="100000">
                          <p:val>
                            <p:strVal val="#ppt_h"/>
                          </p:val>
                        </p:tav>
                      </p:tavLst>
                    </p:anim>
                    <p:animEffect transition="in" filter="fade">
                      <p:cBhvr>
                        <p:cTn dur="300"/>
                        <p:tgtEl>
                          <p:spTgt spid="110"/>
                        </p:tgtEl>
                      </p:cBhvr>
                    </p:animEffect>
                  </p:childTnLst>
                </p:cTn>
              </p:par>
            </p:tnLst>
          </p:tmpl>
        </p:tmplLst>
      </p:bldP>
      <p:bldP spid="114" grpId="0"/>
      <p:bldP spid="118" grpId="0" animBg="1"/>
      <p:bldP spid="121" grpId="0" build="p">
        <p:tmplLst>
          <p:tmpl lvl="1">
            <p:tnLst>
              <p:par>
                <p:cTn presetID="42" presetClass="entr" presetSubtype="0" fill="hold" nodeType="withEffect">
                  <p:stCondLst>
                    <p:cond delay="200"/>
                  </p:stCondLst>
                  <p:childTnLst>
                    <p:set>
                      <p:cBhvr>
                        <p:cTn dur="1" fill="hold">
                          <p:stCondLst>
                            <p:cond delay="0"/>
                          </p:stCondLst>
                        </p:cTn>
                        <p:tgtEl>
                          <p:spTgt spid="121"/>
                        </p:tgtEl>
                        <p:attrNameLst>
                          <p:attrName>style.visibility</p:attrName>
                        </p:attrNameLst>
                      </p:cBhvr>
                      <p:to>
                        <p:strVal val="visible"/>
                      </p:to>
                    </p:set>
                    <p:animEffect transition="in" filter="fade">
                      <p:cBhvr>
                        <p:cTn dur="400"/>
                        <p:tgtEl>
                          <p:spTgt spid="121"/>
                        </p:tgtEl>
                      </p:cBhvr>
                    </p:animEffect>
                    <p:anim calcmode="lin" valueType="num">
                      <p:cBhvr>
                        <p:cTn dur="400" fill="hold"/>
                        <p:tgtEl>
                          <p:spTgt spid="121"/>
                        </p:tgtEl>
                        <p:attrNameLst>
                          <p:attrName>ppt_x</p:attrName>
                        </p:attrNameLst>
                      </p:cBhvr>
                      <p:tavLst>
                        <p:tav tm="0">
                          <p:val>
                            <p:strVal val="#ppt_x"/>
                          </p:val>
                        </p:tav>
                        <p:tav tm="100000">
                          <p:val>
                            <p:strVal val="#ppt_x"/>
                          </p:val>
                        </p:tav>
                      </p:tavLst>
                    </p:anim>
                    <p:anim calcmode="lin" valueType="num">
                      <p:cBhvr>
                        <p:cTn dur="400" fill="hold"/>
                        <p:tgtEl>
                          <p:spTgt spid="121"/>
                        </p:tgtEl>
                        <p:attrNameLst>
                          <p:attrName>ppt_y</p:attrName>
                        </p:attrNameLst>
                      </p:cBhvr>
                      <p:tavLst>
                        <p:tav tm="0">
                          <p:val>
                            <p:strVal val="#ppt_y+.1"/>
                          </p:val>
                        </p:tav>
                        <p:tav tm="100000">
                          <p:val>
                            <p:strVal val="#ppt_y"/>
                          </p:val>
                        </p:tav>
                      </p:tavLst>
                    </p:anim>
                  </p:childTnLst>
                </p:cTn>
              </p:par>
            </p:tnLst>
          </p:tmpl>
        </p:tmplLst>
      </p:bldP>
      <p:bldP spid="122" grpId="0" build="p">
        <p:tmplLst>
          <p:tmpl lvl="1">
            <p:tnLst>
              <p:par>
                <p:cTn presetID="42" presetClass="entr" presetSubtype="0" fill="hold" nodeType="withEffect">
                  <p:stCondLst>
                    <p:cond delay="200"/>
                  </p:st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anim calcmode="lin" valueType="num">
                      <p:cBhvr>
                        <p:cTn dur="500" fill="hold"/>
                        <p:tgtEl>
                          <p:spTgt spid="122"/>
                        </p:tgtEl>
                        <p:attrNameLst>
                          <p:attrName>ppt_x</p:attrName>
                        </p:attrNameLst>
                      </p:cBhvr>
                      <p:tavLst>
                        <p:tav tm="0">
                          <p:val>
                            <p:strVal val="#ppt_x"/>
                          </p:val>
                        </p:tav>
                        <p:tav tm="100000">
                          <p:val>
                            <p:strVal val="#ppt_x"/>
                          </p:val>
                        </p:tav>
                      </p:tavLst>
                    </p:anim>
                    <p:anim calcmode="lin" valueType="num">
                      <p:cBhvr>
                        <p:cTn dur="500" fill="hold"/>
                        <p:tgtEl>
                          <p:spTgt spid="122"/>
                        </p:tgtEl>
                        <p:attrNameLst>
                          <p:attrName>ppt_y</p:attrName>
                        </p:attrNameLst>
                      </p:cBhvr>
                      <p:tavLst>
                        <p:tav tm="0">
                          <p:val>
                            <p:strVal val="#ppt_y+.1"/>
                          </p:val>
                        </p:tav>
                        <p:tav tm="100000">
                          <p:val>
                            <p:strVal val="#ppt_y"/>
                          </p:val>
                        </p:tav>
                      </p:tavLst>
                    </p:anim>
                  </p:childTnLst>
                </p:cTn>
              </p:par>
            </p:tnLst>
          </p:tmpl>
        </p:tmplLst>
      </p:bldP>
      <p:bldP spid="123" grpId="0" build="p">
        <p:tmplLst>
          <p:tmpl lvl="1">
            <p:tnLst>
              <p:par>
                <p:cTn presetID="10" presetClass="entr" presetSubtype="0" fill="hold" nodeType="withEffect">
                  <p:stCondLst>
                    <p:cond delay="800"/>
                  </p:stCondLst>
                  <p:childTnLst>
                    <p:set>
                      <p:cBhvr>
                        <p:cTn dur="1" fill="hold">
                          <p:stCondLst>
                            <p:cond delay="0"/>
                          </p:stCondLst>
                        </p:cTn>
                        <p:tgtEl>
                          <p:spTgt spid="123"/>
                        </p:tgtEl>
                        <p:attrNameLst>
                          <p:attrName>style.visibility</p:attrName>
                        </p:attrNameLst>
                      </p:cBhvr>
                      <p:to>
                        <p:strVal val="visible"/>
                      </p:to>
                    </p:set>
                    <p:animEffect transition="in" filter="fade">
                      <p:cBhvr>
                        <p:cTn dur="500"/>
                        <p:tgtEl>
                          <p:spTgt spid="123"/>
                        </p:tgtEl>
                      </p:cBhvr>
                    </p:animEffect>
                  </p:childTnLst>
                </p:cTn>
              </p:par>
            </p:tnLst>
          </p:tmpl>
        </p:tmplLst>
      </p:bldP>
      <p:bldP spid="130" grpId="0" animBg="1"/>
      <p:bldP spid="133" grpId="0" build="p">
        <p:tmplLst>
          <p:tmpl lvl="1">
            <p:tnLst>
              <p:par>
                <p:cTn presetID="53" presetClass="entr" presetSubtype="16" fill="hold" nodeType="afterEffect">
                  <p:stCondLst>
                    <p:cond delay="0"/>
                  </p:stCondLst>
                  <p:childTnLst>
                    <p:set>
                      <p:cBhvr>
                        <p:cTn dur="1" fill="hold">
                          <p:stCondLst>
                            <p:cond delay="0"/>
                          </p:stCondLst>
                        </p:cTn>
                        <p:tgtEl>
                          <p:spTgt spid="133"/>
                        </p:tgtEl>
                        <p:attrNameLst>
                          <p:attrName>style.visibility</p:attrName>
                        </p:attrNameLst>
                      </p:cBhvr>
                      <p:to>
                        <p:strVal val="visible"/>
                      </p:to>
                    </p:set>
                    <p:anim calcmode="lin" valueType="num">
                      <p:cBhvr>
                        <p:cTn dur="300" fill="hold"/>
                        <p:tgtEl>
                          <p:spTgt spid="133"/>
                        </p:tgtEl>
                        <p:attrNameLst>
                          <p:attrName>ppt_w</p:attrName>
                        </p:attrNameLst>
                      </p:cBhvr>
                      <p:tavLst>
                        <p:tav tm="0">
                          <p:val>
                            <p:fltVal val="0"/>
                          </p:val>
                        </p:tav>
                        <p:tav tm="100000">
                          <p:val>
                            <p:strVal val="#ppt_w"/>
                          </p:val>
                        </p:tav>
                      </p:tavLst>
                    </p:anim>
                    <p:anim calcmode="lin" valueType="num">
                      <p:cBhvr>
                        <p:cTn dur="300" fill="hold"/>
                        <p:tgtEl>
                          <p:spTgt spid="133"/>
                        </p:tgtEl>
                        <p:attrNameLst>
                          <p:attrName>ppt_h</p:attrName>
                        </p:attrNameLst>
                      </p:cBhvr>
                      <p:tavLst>
                        <p:tav tm="0">
                          <p:val>
                            <p:fltVal val="0"/>
                          </p:val>
                        </p:tav>
                        <p:tav tm="100000">
                          <p:val>
                            <p:strVal val="#ppt_h"/>
                          </p:val>
                        </p:tav>
                      </p:tavLst>
                    </p:anim>
                    <p:animEffect transition="in" filter="fade">
                      <p:cBhvr>
                        <p:cTn dur="300"/>
                        <p:tgtEl>
                          <p:spTgt spid="133"/>
                        </p:tgtEl>
                      </p:cBhvr>
                    </p:animEffect>
                  </p:childTnLst>
                </p:cTn>
              </p:par>
            </p:tnLst>
          </p:tmpl>
        </p:tmplLst>
      </p:bldP>
      <p:bldP spid="136" grpId="0"/>
      <p:bldP spid="139" grpId="0" animBg="1"/>
      <p:bldP spid="141" grpId="0" build="p">
        <p:tmplLst>
          <p:tmpl lvl="1">
            <p:tnLst>
              <p:par>
                <p:cTn presetID="42" presetClass="entr" presetSubtype="0" fill="hold" nodeType="withEffect">
                  <p:stCondLst>
                    <p:cond delay="200"/>
                  </p:stCondLst>
                  <p:childTnLst>
                    <p:set>
                      <p:cBhvr>
                        <p:cTn dur="1" fill="hold">
                          <p:stCondLst>
                            <p:cond delay="0"/>
                          </p:stCondLst>
                        </p:cTn>
                        <p:tgtEl>
                          <p:spTgt spid="141"/>
                        </p:tgtEl>
                        <p:attrNameLst>
                          <p:attrName>style.visibility</p:attrName>
                        </p:attrNameLst>
                      </p:cBhvr>
                      <p:to>
                        <p:strVal val="visible"/>
                      </p:to>
                    </p:set>
                    <p:animEffect transition="in" filter="fade">
                      <p:cBhvr>
                        <p:cTn dur="400"/>
                        <p:tgtEl>
                          <p:spTgt spid="141"/>
                        </p:tgtEl>
                      </p:cBhvr>
                    </p:animEffect>
                    <p:anim calcmode="lin" valueType="num">
                      <p:cBhvr>
                        <p:cTn dur="400" fill="hold"/>
                        <p:tgtEl>
                          <p:spTgt spid="141"/>
                        </p:tgtEl>
                        <p:attrNameLst>
                          <p:attrName>ppt_x</p:attrName>
                        </p:attrNameLst>
                      </p:cBhvr>
                      <p:tavLst>
                        <p:tav tm="0">
                          <p:val>
                            <p:strVal val="#ppt_x"/>
                          </p:val>
                        </p:tav>
                        <p:tav tm="100000">
                          <p:val>
                            <p:strVal val="#ppt_x"/>
                          </p:val>
                        </p:tav>
                      </p:tavLst>
                    </p:anim>
                    <p:anim calcmode="lin" valueType="num">
                      <p:cBhvr>
                        <p:cTn dur="400" fill="hold"/>
                        <p:tgtEl>
                          <p:spTgt spid="141"/>
                        </p:tgtEl>
                        <p:attrNameLst>
                          <p:attrName>ppt_y</p:attrName>
                        </p:attrNameLst>
                      </p:cBhvr>
                      <p:tavLst>
                        <p:tav tm="0">
                          <p:val>
                            <p:strVal val="#ppt_y+.1"/>
                          </p:val>
                        </p:tav>
                        <p:tav tm="100000">
                          <p:val>
                            <p:strVal val="#ppt_y"/>
                          </p:val>
                        </p:tav>
                      </p:tavLst>
                    </p:anim>
                  </p:childTnLst>
                </p:cTn>
              </p:par>
            </p:tnLst>
          </p:tmpl>
        </p:tmplLst>
      </p:bldP>
      <p:bldP spid="142" grpId="0" build="p">
        <p:tmplLst>
          <p:tmpl lvl="1">
            <p:tnLst>
              <p:par>
                <p:cTn presetID="42" presetClass="entr" presetSubtype="0" fill="hold" nodeType="withEffect">
                  <p:stCondLst>
                    <p:cond delay="200"/>
                  </p:stCondLst>
                  <p:childTnLst>
                    <p:set>
                      <p:cBhvr>
                        <p:cTn dur="1" fill="hold">
                          <p:stCondLst>
                            <p:cond delay="0"/>
                          </p:stCondLst>
                        </p:cTn>
                        <p:tgtEl>
                          <p:spTgt spid="142"/>
                        </p:tgtEl>
                        <p:attrNameLst>
                          <p:attrName>style.visibility</p:attrName>
                        </p:attrNameLst>
                      </p:cBhvr>
                      <p:to>
                        <p:strVal val="visible"/>
                      </p:to>
                    </p:set>
                    <p:animEffect transition="in" filter="fade">
                      <p:cBhvr>
                        <p:cTn dur="500"/>
                        <p:tgtEl>
                          <p:spTgt spid="142"/>
                        </p:tgtEl>
                      </p:cBhvr>
                    </p:animEffect>
                    <p:anim calcmode="lin" valueType="num">
                      <p:cBhvr>
                        <p:cTn dur="500" fill="hold"/>
                        <p:tgtEl>
                          <p:spTgt spid="142"/>
                        </p:tgtEl>
                        <p:attrNameLst>
                          <p:attrName>ppt_x</p:attrName>
                        </p:attrNameLst>
                      </p:cBhvr>
                      <p:tavLst>
                        <p:tav tm="0">
                          <p:val>
                            <p:strVal val="#ppt_x"/>
                          </p:val>
                        </p:tav>
                        <p:tav tm="100000">
                          <p:val>
                            <p:strVal val="#ppt_x"/>
                          </p:val>
                        </p:tav>
                      </p:tavLst>
                    </p:anim>
                    <p:anim calcmode="lin" valueType="num">
                      <p:cBhvr>
                        <p:cTn dur="500" fill="hold"/>
                        <p:tgtEl>
                          <p:spTgt spid="142"/>
                        </p:tgtEl>
                        <p:attrNameLst>
                          <p:attrName>ppt_y</p:attrName>
                        </p:attrNameLst>
                      </p:cBhvr>
                      <p:tavLst>
                        <p:tav tm="0">
                          <p:val>
                            <p:strVal val="#ppt_y+.1"/>
                          </p:val>
                        </p:tav>
                        <p:tav tm="100000">
                          <p:val>
                            <p:strVal val="#ppt_y"/>
                          </p:val>
                        </p:tav>
                      </p:tavLst>
                    </p:anim>
                  </p:childTnLst>
                </p:cTn>
              </p:par>
            </p:tnLst>
          </p:tmpl>
        </p:tmplLst>
      </p:bldP>
      <p:bldP spid="143" grpId="0" build="p">
        <p:tmplLst>
          <p:tmpl lvl="1">
            <p:tnLst>
              <p:par>
                <p:cTn presetID="10" presetClass="entr" presetSubtype="0" fill="hold" nodeType="withEffect">
                  <p:stCondLst>
                    <p:cond delay="800"/>
                  </p:stCondLst>
                  <p:childTnLst>
                    <p:set>
                      <p:cBhvr>
                        <p:cTn dur="1" fill="hold">
                          <p:stCondLst>
                            <p:cond delay="0"/>
                          </p:stCondLst>
                        </p:cTn>
                        <p:tgtEl>
                          <p:spTgt spid="143"/>
                        </p:tgtEl>
                        <p:attrNameLst>
                          <p:attrName>style.visibility</p:attrName>
                        </p:attrNameLst>
                      </p:cBhvr>
                      <p:to>
                        <p:strVal val="visible"/>
                      </p:to>
                    </p:set>
                    <p:animEffect transition="in" filter="fade">
                      <p:cBhvr>
                        <p:cTn dur="500"/>
                        <p:tgtEl>
                          <p:spTgt spid="143"/>
                        </p:tgtEl>
                      </p:cBhvr>
                    </p:animEffect>
                  </p:childTnLst>
                </p:cTn>
              </p:par>
            </p:tnLst>
          </p:tmpl>
        </p:tmplLst>
      </p:bldP>
      <p:bldP spid="147" grpId="0" animBg="1"/>
      <p:bldP spid="149" grpId="0" build="p">
        <p:tmplLst>
          <p:tmpl lvl="1">
            <p:tnLst>
              <p:par>
                <p:cTn presetID="53" presetClass="entr" presetSubtype="16" fill="hold" nodeType="afterEffect">
                  <p:stCondLst>
                    <p:cond delay="0"/>
                  </p:stCondLst>
                  <p:childTnLst>
                    <p:set>
                      <p:cBhvr>
                        <p:cTn dur="1" fill="hold">
                          <p:stCondLst>
                            <p:cond delay="0"/>
                          </p:stCondLst>
                        </p:cTn>
                        <p:tgtEl>
                          <p:spTgt spid="149"/>
                        </p:tgtEl>
                        <p:attrNameLst>
                          <p:attrName>style.visibility</p:attrName>
                        </p:attrNameLst>
                      </p:cBhvr>
                      <p:to>
                        <p:strVal val="visible"/>
                      </p:to>
                    </p:set>
                    <p:anim calcmode="lin" valueType="num">
                      <p:cBhvr>
                        <p:cTn dur="300" fill="hold"/>
                        <p:tgtEl>
                          <p:spTgt spid="149"/>
                        </p:tgtEl>
                        <p:attrNameLst>
                          <p:attrName>ppt_w</p:attrName>
                        </p:attrNameLst>
                      </p:cBhvr>
                      <p:tavLst>
                        <p:tav tm="0">
                          <p:val>
                            <p:fltVal val="0"/>
                          </p:val>
                        </p:tav>
                        <p:tav tm="100000">
                          <p:val>
                            <p:strVal val="#ppt_w"/>
                          </p:val>
                        </p:tav>
                      </p:tavLst>
                    </p:anim>
                    <p:anim calcmode="lin" valueType="num">
                      <p:cBhvr>
                        <p:cTn dur="300" fill="hold"/>
                        <p:tgtEl>
                          <p:spTgt spid="149"/>
                        </p:tgtEl>
                        <p:attrNameLst>
                          <p:attrName>ppt_h</p:attrName>
                        </p:attrNameLst>
                      </p:cBhvr>
                      <p:tavLst>
                        <p:tav tm="0">
                          <p:val>
                            <p:fltVal val="0"/>
                          </p:val>
                        </p:tav>
                        <p:tav tm="100000">
                          <p:val>
                            <p:strVal val="#ppt_h"/>
                          </p:val>
                        </p:tav>
                      </p:tavLst>
                    </p:anim>
                    <p:animEffect transition="in" filter="fade">
                      <p:cBhvr>
                        <p:cTn dur="300"/>
                        <p:tgtEl>
                          <p:spTgt spid="149"/>
                        </p:tgtEl>
                      </p:cBhvr>
                    </p:animEffect>
                  </p:childTnLst>
                </p:cTn>
              </p:par>
            </p:tnLst>
          </p:tmpl>
        </p:tmplLst>
      </p:bldP>
      <p:bldP spid="151" grpId="0"/>
      <p:bldP spid="153" grpId="0" animBg="1"/>
      <p:bldP spid="154" grpId="0" build="p">
        <p:tmplLst>
          <p:tmpl lvl="1">
            <p:tnLst>
              <p:par>
                <p:cTn presetID="42" presetClass="entr" presetSubtype="0" fill="hold" nodeType="withEffect">
                  <p:stCondLst>
                    <p:cond delay="200"/>
                  </p:stCondLst>
                  <p:childTnLst>
                    <p:set>
                      <p:cBhvr>
                        <p:cTn dur="1" fill="hold">
                          <p:stCondLst>
                            <p:cond delay="0"/>
                          </p:stCondLst>
                        </p:cTn>
                        <p:tgtEl>
                          <p:spTgt spid="154"/>
                        </p:tgtEl>
                        <p:attrNameLst>
                          <p:attrName>style.visibility</p:attrName>
                        </p:attrNameLst>
                      </p:cBhvr>
                      <p:to>
                        <p:strVal val="visible"/>
                      </p:to>
                    </p:set>
                    <p:animEffect transition="in" filter="fade">
                      <p:cBhvr>
                        <p:cTn dur="400"/>
                        <p:tgtEl>
                          <p:spTgt spid="154"/>
                        </p:tgtEl>
                      </p:cBhvr>
                    </p:animEffect>
                    <p:anim calcmode="lin" valueType="num">
                      <p:cBhvr>
                        <p:cTn dur="400" fill="hold"/>
                        <p:tgtEl>
                          <p:spTgt spid="154"/>
                        </p:tgtEl>
                        <p:attrNameLst>
                          <p:attrName>ppt_x</p:attrName>
                        </p:attrNameLst>
                      </p:cBhvr>
                      <p:tavLst>
                        <p:tav tm="0">
                          <p:val>
                            <p:strVal val="#ppt_x"/>
                          </p:val>
                        </p:tav>
                        <p:tav tm="100000">
                          <p:val>
                            <p:strVal val="#ppt_x"/>
                          </p:val>
                        </p:tav>
                      </p:tavLst>
                    </p:anim>
                    <p:anim calcmode="lin" valueType="num">
                      <p:cBhvr>
                        <p:cTn dur="400" fill="hold"/>
                        <p:tgtEl>
                          <p:spTgt spid="154"/>
                        </p:tgtEl>
                        <p:attrNameLst>
                          <p:attrName>ppt_y</p:attrName>
                        </p:attrNameLst>
                      </p:cBhvr>
                      <p:tavLst>
                        <p:tav tm="0">
                          <p:val>
                            <p:strVal val="#ppt_y+.1"/>
                          </p:val>
                        </p:tav>
                        <p:tav tm="100000">
                          <p:val>
                            <p:strVal val="#ppt_y"/>
                          </p:val>
                        </p:tav>
                      </p:tavLst>
                    </p:anim>
                  </p:childTnLst>
                </p:cTn>
              </p:par>
            </p:tnLst>
          </p:tmpl>
        </p:tmplLst>
      </p:bldP>
      <p:bldP spid="155" grpId="0" build="p">
        <p:tmplLst>
          <p:tmpl lvl="1">
            <p:tnLst>
              <p:par>
                <p:cTn presetID="42" presetClass="entr" presetSubtype="0" fill="hold" nodeType="withEffect">
                  <p:stCondLst>
                    <p:cond delay="200"/>
                  </p:stCondLst>
                  <p:childTnLst>
                    <p:set>
                      <p:cBhvr>
                        <p:cTn dur="1" fill="hold">
                          <p:stCondLst>
                            <p:cond delay="0"/>
                          </p:stCondLst>
                        </p:cTn>
                        <p:tgtEl>
                          <p:spTgt spid="155"/>
                        </p:tgtEl>
                        <p:attrNameLst>
                          <p:attrName>style.visibility</p:attrName>
                        </p:attrNameLst>
                      </p:cBhvr>
                      <p:to>
                        <p:strVal val="visible"/>
                      </p:to>
                    </p:set>
                    <p:animEffect transition="in" filter="fade">
                      <p:cBhvr>
                        <p:cTn dur="500"/>
                        <p:tgtEl>
                          <p:spTgt spid="155"/>
                        </p:tgtEl>
                      </p:cBhvr>
                    </p:animEffect>
                    <p:anim calcmode="lin" valueType="num">
                      <p:cBhvr>
                        <p:cTn dur="500" fill="hold"/>
                        <p:tgtEl>
                          <p:spTgt spid="155"/>
                        </p:tgtEl>
                        <p:attrNameLst>
                          <p:attrName>ppt_x</p:attrName>
                        </p:attrNameLst>
                      </p:cBhvr>
                      <p:tavLst>
                        <p:tav tm="0">
                          <p:val>
                            <p:strVal val="#ppt_x"/>
                          </p:val>
                        </p:tav>
                        <p:tav tm="100000">
                          <p:val>
                            <p:strVal val="#ppt_x"/>
                          </p:val>
                        </p:tav>
                      </p:tavLst>
                    </p:anim>
                    <p:anim calcmode="lin" valueType="num">
                      <p:cBhvr>
                        <p:cTn dur="500" fill="hold"/>
                        <p:tgtEl>
                          <p:spTgt spid="155"/>
                        </p:tgtEl>
                        <p:attrNameLst>
                          <p:attrName>ppt_y</p:attrName>
                        </p:attrNameLst>
                      </p:cBhvr>
                      <p:tavLst>
                        <p:tav tm="0">
                          <p:val>
                            <p:strVal val="#ppt_y+.1"/>
                          </p:val>
                        </p:tav>
                        <p:tav tm="100000">
                          <p:val>
                            <p:strVal val="#ppt_y"/>
                          </p:val>
                        </p:tav>
                      </p:tavLst>
                    </p:anim>
                  </p:childTnLst>
                </p:cTn>
              </p:par>
            </p:tnLst>
          </p:tmpl>
        </p:tmplLst>
      </p:bldP>
      <p:bldP spid="156" grpId="0" build="p">
        <p:tmplLst>
          <p:tmpl lvl="1">
            <p:tnLst>
              <p:par>
                <p:cTn presetID="10" presetClass="entr" presetSubtype="0" fill="hold" nodeType="withEffect">
                  <p:stCondLst>
                    <p:cond delay="800"/>
                  </p:stCondLst>
                  <p:childTnLst>
                    <p:set>
                      <p:cBhvr>
                        <p:cTn dur="1" fill="hold">
                          <p:stCondLst>
                            <p:cond delay="0"/>
                          </p:stCondLst>
                        </p:cTn>
                        <p:tgtEl>
                          <p:spTgt spid="156"/>
                        </p:tgtEl>
                        <p:attrNameLst>
                          <p:attrName>style.visibility</p:attrName>
                        </p:attrNameLst>
                      </p:cBhvr>
                      <p:to>
                        <p:strVal val="visible"/>
                      </p:to>
                    </p:set>
                    <p:animEffect transition="in" filter="fade">
                      <p:cBhvr>
                        <p:cTn dur="500"/>
                        <p:tgtEl>
                          <p:spTgt spid="156"/>
                        </p:tgtEl>
                      </p:cBhvr>
                    </p:animEffect>
                  </p:childTnLst>
                </p:cTn>
              </p:par>
            </p:tnLst>
          </p:tmpl>
        </p:tmplLst>
      </p:bldP>
      <p:bldP spid="157" grpId="0" animBg="1"/>
      <p:bldP spid="158" grpId="0" build="p">
        <p:tmplLst>
          <p:tmpl lvl="1">
            <p:tnLst>
              <p:par>
                <p:cTn presetID="53" presetClass="entr" presetSubtype="16" fill="hold" nodeType="afterEffect">
                  <p:stCondLst>
                    <p:cond delay="0"/>
                  </p:stCondLst>
                  <p:childTnLst>
                    <p:set>
                      <p:cBhvr>
                        <p:cTn dur="1" fill="hold">
                          <p:stCondLst>
                            <p:cond delay="0"/>
                          </p:stCondLst>
                        </p:cTn>
                        <p:tgtEl>
                          <p:spTgt spid="158"/>
                        </p:tgtEl>
                        <p:attrNameLst>
                          <p:attrName>style.visibility</p:attrName>
                        </p:attrNameLst>
                      </p:cBhvr>
                      <p:to>
                        <p:strVal val="visible"/>
                      </p:to>
                    </p:set>
                    <p:anim calcmode="lin" valueType="num">
                      <p:cBhvr>
                        <p:cTn dur="300" fill="hold"/>
                        <p:tgtEl>
                          <p:spTgt spid="158"/>
                        </p:tgtEl>
                        <p:attrNameLst>
                          <p:attrName>ppt_w</p:attrName>
                        </p:attrNameLst>
                      </p:cBhvr>
                      <p:tavLst>
                        <p:tav tm="0">
                          <p:val>
                            <p:fltVal val="0"/>
                          </p:val>
                        </p:tav>
                        <p:tav tm="100000">
                          <p:val>
                            <p:strVal val="#ppt_w"/>
                          </p:val>
                        </p:tav>
                      </p:tavLst>
                    </p:anim>
                    <p:anim calcmode="lin" valueType="num">
                      <p:cBhvr>
                        <p:cTn dur="300" fill="hold"/>
                        <p:tgtEl>
                          <p:spTgt spid="158"/>
                        </p:tgtEl>
                        <p:attrNameLst>
                          <p:attrName>ppt_h</p:attrName>
                        </p:attrNameLst>
                      </p:cBhvr>
                      <p:tavLst>
                        <p:tav tm="0">
                          <p:val>
                            <p:fltVal val="0"/>
                          </p:val>
                        </p:tav>
                        <p:tav tm="100000">
                          <p:val>
                            <p:strVal val="#ppt_h"/>
                          </p:val>
                        </p:tav>
                      </p:tavLst>
                    </p:anim>
                    <p:animEffect transition="in" filter="fade">
                      <p:cBhvr>
                        <p:cTn dur="300"/>
                        <p:tgtEl>
                          <p:spTgt spid="158"/>
                        </p:tgtEl>
                      </p:cBhvr>
                    </p:animEffect>
                  </p:childTnLst>
                </p:cTn>
              </p:par>
            </p:tnLst>
          </p:tmpl>
        </p:tmplLst>
      </p:bldP>
      <p:bldP spid="159"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603251" y="4732394"/>
            <a:ext cx="869949" cy="173008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92"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608669"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608669"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28" name="Text Placeholder 7"/>
          <p:cNvSpPr>
            <a:spLocks noGrp="1"/>
          </p:cNvSpPr>
          <p:nvPr>
            <p:ph type="body" sz="quarter" idx="55" hasCustomPrompt="1"/>
          </p:nvPr>
        </p:nvSpPr>
        <p:spPr>
          <a:xfrm>
            <a:off x="1608669"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2"/>
                  </a:solidFill>
                </a:ln>
                <a:solidFill>
                  <a:schemeClr val="accent1">
                    <a:lumMod val="60000"/>
                    <a:lumOff val="40000"/>
                  </a:schemeClr>
                </a:solidFill>
                <a:latin typeface="Lato Light"/>
                <a:cs typeface="Lato Light"/>
              </a:defRPr>
            </a:lvl1pPr>
          </a:lstStyle>
          <a:p>
            <a:pPr lvl="0"/>
            <a:r>
              <a:rPr lang="es-ES_tradnl" dirty="0" smtClean="0"/>
              <a:t>80%</a:t>
            </a:r>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8" name="Rounded Rectangle 37"/>
          <p:cNvSpPr/>
          <p:nvPr userDrawn="1"/>
        </p:nvSpPr>
        <p:spPr>
          <a:xfrm>
            <a:off x="4351162" y="4732394"/>
            <a:ext cx="869949" cy="173008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9" name="Text Placeholder 7"/>
          <p:cNvSpPr>
            <a:spLocks noGrp="1"/>
          </p:cNvSpPr>
          <p:nvPr>
            <p:ph type="body" sz="quarter" idx="56" hasCustomPrompt="1"/>
          </p:nvPr>
        </p:nvSpPr>
        <p:spPr>
          <a:xfrm>
            <a:off x="4432303"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0" name="Text Placeholder 7"/>
          <p:cNvSpPr>
            <a:spLocks noGrp="1"/>
          </p:cNvSpPr>
          <p:nvPr>
            <p:ph type="body" sz="quarter" idx="57" hasCustomPrompt="1"/>
          </p:nvPr>
        </p:nvSpPr>
        <p:spPr>
          <a:xfrm>
            <a:off x="5356580"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1" name="Text Placeholder 2"/>
          <p:cNvSpPr>
            <a:spLocks noGrp="1"/>
          </p:cNvSpPr>
          <p:nvPr>
            <p:ph type="body" sz="quarter" idx="58" hasCustomPrompt="1"/>
          </p:nvPr>
        </p:nvSpPr>
        <p:spPr>
          <a:xfrm>
            <a:off x="5356580"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42" name="Text Placeholder 7"/>
          <p:cNvSpPr>
            <a:spLocks noGrp="1"/>
          </p:cNvSpPr>
          <p:nvPr>
            <p:ph type="body" sz="quarter" idx="59" hasCustomPrompt="1"/>
          </p:nvPr>
        </p:nvSpPr>
        <p:spPr>
          <a:xfrm>
            <a:off x="5356580"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3"/>
                  </a:solidFill>
                </a:ln>
                <a:solidFill>
                  <a:schemeClr val="accent2"/>
                </a:solidFill>
                <a:latin typeface="Lato Light"/>
                <a:cs typeface="Lato Light"/>
              </a:defRPr>
            </a:lvl1pPr>
          </a:lstStyle>
          <a:p>
            <a:pPr lvl="0"/>
            <a:r>
              <a:rPr lang="es-ES_tradnl" dirty="0" smtClean="0"/>
              <a:t>80%</a:t>
            </a:r>
          </a:p>
        </p:txBody>
      </p:sp>
      <p:sp>
        <p:nvSpPr>
          <p:cNvPr id="43" name="Rounded Rectangle 42"/>
          <p:cNvSpPr/>
          <p:nvPr userDrawn="1"/>
        </p:nvSpPr>
        <p:spPr>
          <a:xfrm>
            <a:off x="8070147" y="4732391"/>
            <a:ext cx="869949" cy="1730088"/>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 Placeholder 7"/>
          <p:cNvSpPr>
            <a:spLocks noGrp="1"/>
          </p:cNvSpPr>
          <p:nvPr>
            <p:ph type="body" sz="quarter" idx="60" hasCustomPrompt="1"/>
          </p:nvPr>
        </p:nvSpPr>
        <p:spPr>
          <a:xfrm>
            <a:off x="8151288"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5" name="Text Placeholder 7"/>
          <p:cNvSpPr>
            <a:spLocks noGrp="1"/>
          </p:cNvSpPr>
          <p:nvPr>
            <p:ph type="body" sz="quarter" idx="61" hasCustomPrompt="1"/>
          </p:nvPr>
        </p:nvSpPr>
        <p:spPr>
          <a:xfrm>
            <a:off x="9075565"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6" name="Text Placeholder 2"/>
          <p:cNvSpPr>
            <a:spLocks noGrp="1"/>
          </p:cNvSpPr>
          <p:nvPr>
            <p:ph type="body" sz="quarter" idx="62" hasCustomPrompt="1"/>
          </p:nvPr>
        </p:nvSpPr>
        <p:spPr>
          <a:xfrm>
            <a:off x="9075565"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47" name="Text Placeholder 7"/>
          <p:cNvSpPr>
            <a:spLocks noGrp="1"/>
          </p:cNvSpPr>
          <p:nvPr>
            <p:ph type="body" sz="quarter" idx="63" hasCustomPrompt="1"/>
          </p:nvPr>
        </p:nvSpPr>
        <p:spPr>
          <a:xfrm>
            <a:off x="9075565"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4"/>
                  </a:solidFill>
                </a:ln>
                <a:solidFill>
                  <a:schemeClr val="accent3"/>
                </a:solidFill>
                <a:latin typeface="Lato Light"/>
                <a:cs typeface="Lato Light"/>
              </a:defRPr>
            </a:lvl1pPr>
          </a:lstStyle>
          <a:p>
            <a:pPr lvl="0"/>
            <a:r>
              <a:rPr lang="es-ES_tradnl" dirty="0" smtClean="0"/>
              <a:t>80%</a:t>
            </a:r>
          </a:p>
        </p:txBody>
      </p:sp>
      <p:sp>
        <p:nvSpPr>
          <p:cNvPr id="23" name="Oval 22"/>
          <p:cNvSpPr>
            <a:spLocks noChangeAspect="1"/>
          </p:cNvSpPr>
          <p:nvPr userDrawn="1"/>
        </p:nvSpPr>
        <p:spPr>
          <a:xfrm>
            <a:off x="996835" y="1583962"/>
            <a:ext cx="2880004" cy="259200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25" name="Oval 24"/>
          <p:cNvSpPr>
            <a:spLocks noChangeAspect="1"/>
          </p:cNvSpPr>
          <p:nvPr userDrawn="1"/>
        </p:nvSpPr>
        <p:spPr>
          <a:xfrm>
            <a:off x="4654434" y="1583962"/>
            <a:ext cx="2880004" cy="259200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0" name="Oval 29"/>
          <p:cNvSpPr>
            <a:spLocks noChangeAspect="1"/>
          </p:cNvSpPr>
          <p:nvPr userDrawn="1"/>
        </p:nvSpPr>
        <p:spPr>
          <a:xfrm>
            <a:off x="8334611" y="1583962"/>
            <a:ext cx="2880004" cy="259200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5" name="Oval 34"/>
          <p:cNvSpPr>
            <a:spLocks noChangeAspect="1"/>
          </p:cNvSpPr>
          <p:nvPr userDrawn="1"/>
        </p:nvSpPr>
        <p:spPr>
          <a:xfrm>
            <a:off x="3873621" y="2565575"/>
            <a:ext cx="816001" cy="734399"/>
          </a:xfrm>
          <a:prstGeom prst="ellipse">
            <a:avLst/>
          </a:prstGeom>
          <a:solidFill>
            <a:schemeClr val="accent2">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7" name="Oval 36"/>
          <p:cNvSpPr>
            <a:spLocks noChangeAspect="1"/>
          </p:cNvSpPr>
          <p:nvPr userDrawn="1"/>
        </p:nvSpPr>
        <p:spPr>
          <a:xfrm>
            <a:off x="7514989" y="2565575"/>
            <a:ext cx="816001" cy="734399"/>
          </a:xfrm>
          <a:prstGeom prst="ellipse">
            <a:avLst/>
          </a:prstGeom>
          <a:solidFill>
            <a:schemeClr val="accent3">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51" name="Picture Placeholder 2"/>
          <p:cNvSpPr>
            <a:spLocks noGrp="1" noChangeAspect="1"/>
          </p:cNvSpPr>
          <p:nvPr>
            <p:ph type="pic" sz="quarter" idx="17"/>
          </p:nvPr>
        </p:nvSpPr>
        <p:spPr>
          <a:xfrm>
            <a:off x="874187" y="1483364"/>
            <a:ext cx="3072984" cy="2808000"/>
          </a:xfrm>
          <a:custGeom>
            <a:avLst/>
            <a:gdLst/>
            <a:ahLst/>
            <a:cxnLst/>
            <a:rect l="l" t="t" r="r" b="b"/>
            <a:pathLst>
              <a:path w="2304738" h="2340000">
                <a:moveTo>
                  <a:pt x="1170000" y="0"/>
                </a:moveTo>
                <a:cubicBezTo>
                  <a:pt x="1695016" y="0"/>
                  <a:pt x="2139264" y="345807"/>
                  <a:pt x="2287399" y="822078"/>
                </a:cubicBezTo>
                <a:lnTo>
                  <a:pt x="2304738" y="889510"/>
                </a:lnTo>
                <a:lnTo>
                  <a:pt x="2267755" y="920023"/>
                </a:lnTo>
                <a:cubicBezTo>
                  <a:pt x="2193748" y="994029"/>
                  <a:pt x="2147974" y="1096269"/>
                  <a:pt x="2147974" y="1209199"/>
                </a:cubicBezTo>
                <a:cubicBezTo>
                  <a:pt x="2147974" y="1322130"/>
                  <a:pt x="2193748" y="1424369"/>
                  <a:pt x="2267755" y="1498375"/>
                </a:cubicBezTo>
                <a:lnTo>
                  <a:pt x="2288108" y="1515168"/>
                </a:lnTo>
                <a:lnTo>
                  <a:pt x="2287399" y="1517922"/>
                </a:lnTo>
                <a:cubicBezTo>
                  <a:pt x="2139264" y="1994193"/>
                  <a:pt x="1695016" y="2340000"/>
                  <a:pt x="1170000" y="2340000"/>
                </a:cubicBezTo>
                <a:cubicBezTo>
                  <a:pt x="523827" y="2340000"/>
                  <a:pt x="0" y="1816174"/>
                  <a:pt x="0" y="1170000"/>
                </a:cubicBezTo>
                <a:cubicBezTo>
                  <a:pt x="0" y="523827"/>
                  <a:pt x="523827" y="0"/>
                  <a:pt x="11700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Picture Placeholder 2"/>
          <p:cNvSpPr>
            <a:spLocks noGrp="1" noChangeAspect="1"/>
          </p:cNvSpPr>
          <p:nvPr>
            <p:ph type="pic" sz="quarter" idx="18"/>
          </p:nvPr>
        </p:nvSpPr>
        <p:spPr>
          <a:xfrm>
            <a:off x="4585804" y="1483364"/>
            <a:ext cx="3016120" cy="2808000"/>
          </a:xfrm>
          <a:custGeom>
            <a:avLst/>
            <a:gdLst/>
            <a:ahLst/>
            <a:cxnLst/>
            <a:rect l="l" t="t" r="r" b="b"/>
            <a:pathLst>
              <a:path w="2262090" h="2340000">
                <a:moveTo>
                  <a:pt x="1129482" y="0"/>
                </a:moveTo>
                <a:cubicBezTo>
                  <a:pt x="1654499" y="0"/>
                  <a:pt x="2098746" y="345808"/>
                  <a:pt x="2246881" y="822078"/>
                </a:cubicBezTo>
                <a:lnTo>
                  <a:pt x="2262090" y="881226"/>
                </a:lnTo>
                <a:lnTo>
                  <a:pt x="2215068" y="920023"/>
                </a:lnTo>
                <a:cubicBezTo>
                  <a:pt x="2141061" y="994029"/>
                  <a:pt x="2095287" y="1096269"/>
                  <a:pt x="2095287" y="1209199"/>
                </a:cubicBezTo>
                <a:cubicBezTo>
                  <a:pt x="2095287" y="1322130"/>
                  <a:pt x="2141061" y="1424369"/>
                  <a:pt x="2215068" y="1498375"/>
                </a:cubicBezTo>
                <a:lnTo>
                  <a:pt x="2244998" y="1523069"/>
                </a:lnTo>
                <a:lnTo>
                  <a:pt x="2207538" y="1625417"/>
                </a:lnTo>
                <a:cubicBezTo>
                  <a:pt x="2029922" y="2045348"/>
                  <a:pt x="1614113" y="2340000"/>
                  <a:pt x="1129482" y="2340000"/>
                </a:cubicBezTo>
                <a:cubicBezTo>
                  <a:pt x="644852" y="2340000"/>
                  <a:pt x="229042" y="2045348"/>
                  <a:pt x="51426" y="1625417"/>
                </a:cubicBezTo>
                <a:lnTo>
                  <a:pt x="18258" y="1534793"/>
                </a:lnTo>
                <a:lnTo>
                  <a:pt x="62396" y="1498376"/>
                </a:lnTo>
                <a:cubicBezTo>
                  <a:pt x="136403" y="1424369"/>
                  <a:pt x="182177" y="1322130"/>
                  <a:pt x="182177" y="1209199"/>
                </a:cubicBezTo>
                <a:cubicBezTo>
                  <a:pt x="182177" y="1068036"/>
                  <a:pt x="110655" y="943578"/>
                  <a:pt x="1871" y="870085"/>
                </a:cubicBezTo>
                <a:lnTo>
                  <a:pt x="0" y="869070"/>
                </a:lnTo>
                <a:lnTo>
                  <a:pt x="12083" y="822078"/>
                </a:lnTo>
                <a:cubicBezTo>
                  <a:pt x="160218" y="345807"/>
                  <a:pt x="604466" y="0"/>
                  <a:pt x="1129482"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3" name="Picture Placeholder 2"/>
          <p:cNvSpPr>
            <a:spLocks noGrp="1" noChangeAspect="1"/>
          </p:cNvSpPr>
          <p:nvPr>
            <p:ph type="pic" sz="quarter" idx="64"/>
          </p:nvPr>
        </p:nvSpPr>
        <p:spPr>
          <a:xfrm>
            <a:off x="8254106" y="1483364"/>
            <a:ext cx="3071508" cy="2808000"/>
          </a:xfrm>
          <a:custGeom>
            <a:avLst/>
            <a:gdLst/>
            <a:ahLst/>
            <a:cxnLst/>
            <a:rect l="l" t="t" r="r" b="b"/>
            <a:pathLst>
              <a:path w="2303631" h="2340000">
                <a:moveTo>
                  <a:pt x="1133631" y="0"/>
                </a:moveTo>
                <a:cubicBezTo>
                  <a:pt x="1779805" y="0"/>
                  <a:pt x="2303631" y="523827"/>
                  <a:pt x="2303631" y="1170000"/>
                </a:cubicBezTo>
                <a:cubicBezTo>
                  <a:pt x="2303631" y="1816174"/>
                  <a:pt x="1779805" y="2340000"/>
                  <a:pt x="1133631" y="2340000"/>
                </a:cubicBezTo>
                <a:cubicBezTo>
                  <a:pt x="649001" y="2340000"/>
                  <a:pt x="233191" y="2045348"/>
                  <a:pt x="55576" y="1625417"/>
                </a:cubicBezTo>
                <a:lnTo>
                  <a:pt x="16760" y="1519365"/>
                </a:lnTo>
                <a:lnTo>
                  <a:pt x="42199" y="1498376"/>
                </a:lnTo>
                <a:cubicBezTo>
                  <a:pt x="116206" y="1424369"/>
                  <a:pt x="161980" y="1322130"/>
                  <a:pt x="161980" y="1209199"/>
                </a:cubicBezTo>
                <a:cubicBezTo>
                  <a:pt x="161980" y="1096269"/>
                  <a:pt x="116206" y="994029"/>
                  <a:pt x="42199" y="920023"/>
                </a:cubicBezTo>
                <a:lnTo>
                  <a:pt x="0" y="885206"/>
                </a:lnTo>
                <a:lnTo>
                  <a:pt x="16232" y="822078"/>
                </a:lnTo>
                <a:cubicBezTo>
                  <a:pt x="164367" y="345807"/>
                  <a:pt x="608615" y="0"/>
                  <a:pt x="113363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4" name="Text Placeholder 7"/>
          <p:cNvSpPr>
            <a:spLocks noGrp="1"/>
          </p:cNvSpPr>
          <p:nvPr>
            <p:ph type="body" sz="quarter" idx="65" hasCustomPrompt="1"/>
          </p:nvPr>
        </p:nvSpPr>
        <p:spPr>
          <a:xfrm>
            <a:off x="3947171"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55" name="Text Placeholder 7"/>
          <p:cNvSpPr>
            <a:spLocks noGrp="1"/>
          </p:cNvSpPr>
          <p:nvPr>
            <p:ph type="body" sz="quarter" idx="66" hasCustomPrompt="1"/>
          </p:nvPr>
        </p:nvSpPr>
        <p:spPr>
          <a:xfrm>
            <a:off x="7572830"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Tree>
    <p:extLst>
      <p:ext uri="{BB962C8B-B14F-4D97-AF65-F5344CB8AC3E}">
        <p14:creationId xmlns:p14="http://schemas.microsoft.com/office/powerpoint/2010/main" xmlns="" val="264957069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3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10"/>
                                        <p:tgtEl>
                                          <p:spTgt spid="3"/>
                                        </p:tgtEl>
                                      </p:cBhvr>
                                    </p:animEffect>
                                    <p:anim calcmode="lin" valueType="num">
                                      <p:cBhvr>
                                        <p:cTn id="22" dur="510" fill="hold"/>
                                        <p:tgtEl>
                                          <p:spTgt spid="3"/>
                                        </p:tgtEl>
                                        <p:attrNameLst>
                                          <p:attrName>ppt_x</p:attrName>
                                        </p:attrNameLst>
                                      </p:cBhvr>
                                      <p:tavLst>
                                        <p:tav tm="0">
                                          <p:val>
                                            <p:strVal val="#ppt_x"/>
                                          </p:val>
                                        </p:tav>
                                        <p:tav tm="100000">
                                          <p:val>
                                            <p:strVal val="#ppt_x"/>
                                          </p:val>
                                        </p:tav>
                                      </p:tavLst>
                                    </p:anim>
                                    <p:anim calcmode="lin" valueType="num">
                                      <p:cBhvr>
                                        <p:cTn id="23" dur="459" decel="100000" fill="hold"/>
                                        <p:tgtEl>
                                          <p:spTgt spid="3"/>
                                        </p:tgtEl>
                                        <p:attrNameLst>
                                          <p:attrName>ppt_y</p:attrName>
                                        </p:attrNameLst>
                                      </p:cBhvr>
                                      <p:tavLst>
                                        <p:tav tm="0">
                                          <p:val>
                                            <p:strVal val="#ppt_y+1"/>
                                          </p:val>
                                        </p:tav>
                                        <p:tav tm="100000">
                                          <p:val>
                                            <p:strVal val="#ppt_y-.03"/>
                                          </p:val>
                                        </p:tav>
                                      </p:tavLst>
                                    </p:anim>
                                    <p:anim calcmode="lin" valueType="num">
                                      <p:cBhvr>
                                        <p:cTn id="24" dur="1" accel="100000" fill="hold">
                                          <p:stCondLst>
                                            <p:cond delay="509"/>
                                          </p:stCondLst>
                                        </p:cTn>
                                        <p:tgtEl>
                                          <p:spTgt spid="3"/>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p:cTn id="28" dur="51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9" dur="51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0" dur="510"/>
                                        <p:tgtEl>
                                          <p:spTgt spid="13">
                                            <p:txEl>
                                              <p:pRg st="0" end="0"/>
                                            </p:txEl>
                                          </p:spTgt>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28">
                                            <p:txEl>
                                              <p:pRg st="0" end="0"/>
                                            </p:txEl>
                                          </p:spTgt>
                                        </p:tgtEl>
                                        <p:attrNameLst>
                                          <p:attrName>style.visibility</p:attrName>
                                        </p:attrNameLst>
                                      </p:cBhvr>
                                      <p:to>
                                        <p:strVal val="visible"/>
                                      </p:to>
                                    </p:set>
                                    <p:animEffect transition="in" filter="fade">
                                      <p:cBhvr>
                                        <p:cTn id="34" dur="510"/>
                                        <p:tgtEl>
                                          <p:spTgt spid="28">
                                            <p:txEl>
                                              <p:pRg st="0" end="0"/>
                                            </p:txEl>
                                          </p:spTgt>
                                        </p:tgtEl>
                                      </p:cBhvr>
                                    </p:animEffect>
                                    <p:anim calcmode="lin" valueType="num">
                                      <p:cBhvr>
                                        <p:cTn id="35" dur="51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6" dur="51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fade">
                                      <p:cBhvr>
                                        <p:cTn id="40" dur="510"/>
                                        <p:tgtEl>
                                          <p:spTgt spid="26">
                                            <p:txEl>
                                              <p:pRg st="0" end="0"/>
                                            </p:txEl>
                                          </p:spTgt>
                                        </p:tgtEl>
                                      </p:cBhvr>
                                    </p:animEffect>
                                    <p:anim calcmode="lin" valueType="num">
                                      <p:cBhvr>
                                        <p:cTn id="41" dur="51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2" dur="51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10"/>
                                        <p:tgtEl>
                                          <p:spTgt spid="27">
                                            <p:txEl>
                                              <p:pRg st="0" end="0"/>
                                            </p:txEl>
                                          </p:spTgt>
                                        </p:tgtEl>
                                      </p:cBhvr>
                                    </p:animEffect>
                                  </p:childTnLst>
                                </p:cTn>
                              </p:par>
                            </p:childTnLst>
                          </p:cTn>
                        </p:par>
                        <p:par>
                          <p:cTn id="47" fill="hold">
                            <p:stCondLst>
                              <p:cond delay="5500"/>
                            </p:stCondLst>
                            <p:childTnLst>
                              <p:par>
                                <p:cTn id="48" presetID="37"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10"/>
                                        <p:tgtEl>
                                          <p:spTgt spid="38"/>
                                        </p:tgtEl>
                                      </p:cBhvr>
                                    </p:animEffect>
                                    <p:anim calcmode="lin" valueType="num">
                                      <p:cBhvr>
                                        <p:cTn id="51" dur="510" fill="hold"/>
                                        <p:tgtEl>
                                          <p:spTgt spid="38"/>
                                        </p:tgtEl>
                                        <p:attrNameLst>
                                          <p:attrName>ppt_x</p:attrName>
                                        </p:attrNameLst>
                                      </p:cBhvr>
                                      <p:tavLst>
                                        <p:tav tm="0">
                                          <p:val>
                                            <p:strVal val="#ppt_x"/>
                                          </p:val>
                                        </p:tav>
                                        <p:tav tm="100000">
                                          <p:val>
                                            <p:strVal val="#ppt_x"/>
                                          </p:val>
                                        </p:tav>
                                      </p:tavLst>
                                    </p:anim>
                                    <p:anim calcmode="lin" valueType="num">
                                      <p:cBhvr>
                                        <p:cTn id="52" dur="459" decel="100000" fill="hold"/>
                                        <p:tgtEl>
                                          <p:spTgt spid="38"/>
                                        </p:tgtEl>
                                        <p:attrNameLst>
                                          <p:attrName>ppt_y</p:attrName>
                                        </p:attrNameLst>
                                      </p:cBhvr>
                                      <p:tavLst>
                                        <p:tav tm="0">
                                          <p:val>
                                            <p:strVal val="#ppt_y+1"/>
                                          </p:val>
                                        </p:tav>
                                        <p:tav tm="100000">
                                          <p:val>
                                            <p:strVal val="#ppt_y-.03"/>
                                          </p:val>
                                        </p:tav>
                                      </p:tavLst>
                                    </p:anim>
                                    <p:anim calcmode="lin" valueType="num">
                                      <p:cBhvr>
                                        <p:cTn id="53" dur="1" accel="100000" fill="hold">
                                          <p:stCondLst>
                                            <p:cond delay="509"/>
                                          </p:stCondLst>
                                        </p:cTn>
                                        <p:tgtEl>
                                          <p:spTgt spid="38"/>
                                        </p:tgtEl>
                                        <p:attrNameLst>
                                          <p:attrName>ppt_y</p:attrName>
                                        </p:attrNameLst>
                                      </p:cBhvr>
                                      <p:tavLst>
                                        <p:tav tm="0">
                                          <p:val>
                                            <p:strVal val="#ppt_y-.03"/>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39">
                                            <p:txEl>
                                              <p:pRg st="0" end="0"/>
                                            </p:txEl>
                                          </p:spTgt>
                                        </p:tgtEl>
                                        <p:attrNameLst>
                                          <p:attrName>style.visibility</p:attrName>
                                        </p:attrNameLst>
                                      </p:cBhvr>
                                      <p:to>
                                        <p:strVal val="visible"/>
                                      </p:to>
                                    </p:set>
                                    <p:anim calcmode="lin" valueType="num">
                                      <p:cBhvr>
                                        <p:cTn id="57" dur="510" fill="hold"/>
                                        <p:tgtEl>
                                          <p:spTgt spid="39">
                                            <p:txEl>
                                              <p:pRg st="0" end="0"/>
                                            </p:txEl>
                                          </p:spTgt>
                                        </p:tgtEl>
                                        <p:attrNameLst>
                                          <p:attrName>ppt_w</p:attrName>
                                        </p:attrNameLst>
                                      </p:cBhvr>
                                      <p:tavLst>
                                        <p:tav tm="0">
                                          <p:val>
                                            <p:fltVal val="0"/>
                                          </p:val>
                                        </p:tav>
                                        <p:tav tm="100000">
                                          <p:val>
                                            <p:strVal val="#ppt_w"/>
                                          </p:val>
                                        </p:tav>
                                      </p:tavLst>
                                    </p:anim>
                                    <p:anim calcmode="lin" valueType="num">
                                      <p:cBhvr>
                                        <p:cTn id="58" dur="51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59" dur="510"/>
                                        <p:tgtEl>
                                          <p:spTgt spid="39">
                                            <p:txEl>
                                              <p:pRg st="0" end="0"/>
                                            </p:txEl>
                                          </p:spTgt>
                                        </p:tgtEl>
                                      </p:cBhvr>
                                    </p:animEffect>
                                  </p:childTnLst>
                                </p:cTn>
                              </p:par>
                            </p:childTnLst>
                          </p:cTn>
                        </p:par>
                        <p:par>
                          <p:cTn id="60" fill="hold">
                            <p:stCondLst>
                              <p:cond delay="7500"/>
                            </p:stCondLst>
                            <p:childTnLst>
                              <p:par>
                                <p:cTn id="61" presetID="42" presetClass="entr" presetSubtype="0" fill="hold" grpId="0" nodeType="afterEffect">
                                  <p:stCondLst>
                                    <p:cond delay="0"/>
                                  </p:stCondLst>
                                  <p:childTnLst>
                                    <p:set>
                                      <p:cBhvr>
                                        <p:cTn id="62" dur="1" fill="hold">
                                          <p:stCondLst>
                                            <p:cond delay="0"/>
                                          </p:stCondLst>
                                        </p:cTn>
                                        <p:tgtEl>
                                          <p:spTgt spid="42">
                                            <p:txEl>
                                              <p:pRg st="0" end="0"/>
                                            </p:txEl>
                                          </p:spTgt>
                                        </p:tgtEl>
                                        <p:attrNameLst>
                                          <p:attrName>style.visibility</p:attrName>
                                        </p:attrNameLst>
                                      </p:cBhvr>
                                      <p:to>
                                        <p:strVal val="visible"/>
                                      </p:to>
                                    </p:set>
                                    <p:animEffect transition="in" filter="fade">
                                      <p:cBhvr>
                                        <p:cTn id="63" dur="510"/>
                                        <p:tgtEl>
                                          <p:spTgt spid="42">
                                            <p:txEl>
                                              <p:pRg st="0" end="0"/>
                                            </p:txEl>
                                          </p:spTgt>
                                        </p:tgtEl>
                                      </p:cBhvr>
                                    </p:animEffect>
                                    <p:anim calcmode="lin" valueType="num">
                                      <p:cBhvr>
                                        <p:cTn id="64" dur="51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5" dur="51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42" presetClass="entr" presetSubtype="0" fill="hold" grpId="0" nodeType="afterEffect">
                                  <p:stCondLst>
                                    <p:cond delay="0"/>
                                  </p:stCondLst>
                                  <p:childTnLst>
                                    <p:set>
                                      <p:cBhvr>
                                        <p:cTn id="68" dur="1" fill="hold">
                                          <p:stCondLst>
                                            <p:cond delay="0"/>
                                          </p:stCondLst>
                                        </p:cTn>
                                        <p:tgtEl>
                                          <p:spTgt spid="40">
                                            <p:txEl>
                                              <p:pRg st="0" end="0"/>
                                            </p:txEl>
                                          </p:spTgt>
                                        </p:tgtEl>
                                        <p:attrNameLst>
                                          <p:attrName>style.visibility</p:attrName>
                                        </p:attrNameLst>
                                      </p:cBhvr>
                                      <p:to>
                                        <p:strVal val="visible"/>
                                      </p:to>
                                    </p:set>
                                    <p:animEffect transition="in" filter="fade">
                                      <p:cBhvr>
                                        <p:cTn id="69" dur="510"/>
                                        <p:tgtEl>
                                          <p:spTgt spid="40">
                                            <p:txEl>
                                              <p:pRg st="0" end="0"/>
                                            </p:txEl>
                                          </p:spTgt>
                                        </p:tgtEl>
                                      </p:cBhvr>
                                    </p:animEffect>
                                    <p:anim calcmode="lin" valueType="num">
                                      <p:cBhvr>
                                        <p:cTn id="70" dur="51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71" dur="51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9500"/>
                            </p:stCondLst>
                            <p:childTnLst>
                              <p:par>
                                <p:cTn id="73" presetID="10" presetClass="entr" presetSubtype="0" fill="hold" grpId="0" nodeType="afterEffect">
                                  <p:stCondLst>
                                    <p:cond delay="0"/>
                                  </p:stCondLst>
                                  <p:childTnLst>
                                    <p:set>
                                      <p:cBhvr>
                                        <p:cTn id="74" dur="1" fill="hold">
                                          <p:stCondLst>
                                            <p:cond delay="0"/>
                                          </p:stCondLst>
                                        </p:cTn>
                                        <p:tgtEl>
                                          <p:spTgt spid="41">
                                            <p:txEl>
                                              <p:pRg st="0" end="0"/>
                                            </p:txEl>
                                          </p:spTgt>
                                        </p:tgtEl>
                                        <p:attrNameLst>
                                          <p:attrName>style.visibility</p:attrName>
                                        </p:attrNameLst>
                                      </p:cBhvr>
                                      <p:to>
                                        <p:strVal val="visible"/>
                                      </p:to>
                                    </p:set>
                                    <p:animEffect transition="in" filter="fade">
                                      <p:cBhvr>
                                        <p:cTn id="75" dur="510"/>
                                        <p:tgtEl>
                                          <p:spTgt spid="41">
                                            <p:txEl>
                                              <p:pRg st="0" end="0"/>
                                            </p:txEl>
                                          </p:spTgt>
                                        </p:tgtEl>
                                      </p:cBhvr>
                                    </p:animEffect>
                                  </p:childTnLst>
                                </p:cTn>
                              </p:par>
                            </p:childTnLst>
                          </p:cTn>
                        </p:par>
                        <p:par>
                          <p:cTn id="76" fill="hold">
                            <p:stCondLst>
                              <p:cond delay="10500"/>
                            </p:stCondLst>
                            <p:childTnLst>
                              <p:par>
                                <p:cTn id="77" presetID="37"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10"/>
                                        <p:tgtEl>
                                          <p:spTgt spid="43"/>
                                        </p:tgtEl>
                                      </p:cBhvr>
                                    </p:animEffect>
                                    <p:anim calcmode="lin" valueType="num">
                                      <p:cBhvr>
                                        <p:cTn id="80" dur="510" fill="hold"/>
                                        <p:tgtEl>
                                          <p:spTgt spid="43"/>
                                        </p:tgtEl>
                                        <p:attrNameLst>
                                          <p:attrName>ppt_x</p:attrName>
                                        </p:attrNameLst>
                                      </p:cBhvr>
                                      <p:tavLst>
                                        <p:tav tm="0">
                                          <p:val>
                                            <p:strVal val="#ppt_x"/>
                                          </p:val>
                                        </p:tav>
                                        <p:tav tm="100000">
                                          <p:val>
                                            <p:strVal val="#ppt_x"/>
                                          </p:val>
                                        </p:tav>
                                      </p:tavLst>
                                    </p:anim>
                                    <p:anim calcmode="lin" valueType="num">
                                      <p:cBhvr>
                                        <p:cTn id="81" dur="459" decel="100000" fill="hold"/>
                                        <p:tgtEl>
                                          <p:spTgt spid="43"/>
                                        </p:tgtEl>
                                        <p:attrNameLst>
                                          <p:attrName>ppt_y</p:attrName>
                                        </p:attrNameLst>
                                      </p:cBhvr>
                                      <p:tavLst>
                                        <p:tav tm="0">
                                          <p:val>
                                            <p:strVal val="#ppt_y+1"/>
                                          </p:val>
                                        </p:tav>
                                        <p:tav tm="100000">
                                          <p:val>
                                            <p:strVal val="#ppt_y-.03"/>
                                          </p:val>
                                        </p:tav>
                                      </p:tavLst>
                                    </p:anim>
                                    <p:anim calcmode="lin" valueType="num">
                                      <p:cBhvr>
                                        <p:cTn id="82" dur="1" accel="100000" fill="hold">
                                          <p:stCondLst>
                                            <p:cond delay="509"/>
                                          </p:stCondLst>
                                        </p:cTn>
                                        <p:tgtEl>
                                          <p:spTgt spid="43"/>
                                        </p:tgtEl>
                                        <p:attrNameLst>
                                          <p:attrName>ppt_y</p:attrName>
                                        </p:attrNameLst>
                                      </p:cBhvr>
                                      <p:tavLst>
                                        <p:tav tm="0">
                                          <p:val>
                                            <p:strVal val="#ppt_y-.03"/>
                                          </p:val>
                                        </p:tav>
                                        <p:tav tm="100000">
                                          <p:val>
                                            <p:strVal val="#ppt_y"/>
                                          </p:val>
                                        </p:tav>
                                      </p:tavLst>
                                    </p:anim>
                                  </p:childTnLst>
                                </p:cTn>
                              </p:par>
                            </p:childTnLst>
                          </p:cTn>
                        </p:par>
                        <p:par>
                          <p:cTn id="83" fill="hold">
                            <p:stCondLst>
                              <p:cond delay="11500"/>
                            </p:stCondLst>
                            <p:childTnLst>
                              <p:par>
                                <p:cTn id="84" presetID="53" presetClass="entr" presetSubtype="16" fill="hold" grpId="0" nodeType="afterEffect">
                                  <p:stCondLst>
                                    <p:cond delay="0"/>
                                  </p:stCondLst>
                                  <p:childTnLst>
                                    <p:set>
                                      <p:cBhvr>
                                        <p:cTn id="85" dur="1" fill="hold">
                                          <p:stCondLst>
                                            <p:cond delay="0"/>
                                          </p:stCondLst>
                                        </p:cTn>
                                        <p:tgtEl>
                                          <p:spTgt spid="44">
                                            <p:txEl>
                                              <p:pRg st="0" end="0"/>
                                            </p:txEl>
                                          </p:spTgt>
                                        </p:tgtEl>
                                        <p:attrNameLst>
                                          <p:attrName>style.visibility</p:attrName>
                                        </p:attrNameLst>
                                      </p:cBhvr>
                                      <p:to>
                                        <p:strVal val="visible"/>
                                      </p:to>
                                    </p:set>
                                    <p:anim calcmode="lin" valueType="num">
                                      <p:cBhvr>
                                        <p:cTn id="86" dur="51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7" dur="51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88" dur="510"/>
                                        <p:tgtEl>
                                          <p:spTgt spid="44">
                                            <p:txEl>
                                              <p:pRg st="0" end="0"/>
                                            </p:txEl>
                                          </p:spTgt>
                                        </p:tgtEl>
                                      </p:cBhvr>
                                    </p:animEffect>
                                  </p:childTnLst>
                                </p:cTn>
                              </p:par>
                            </p:childTnLst>
                          </p:cTn>
                        </p:par>
                        <p:par>
                          <p:cTn id="89" fill="hold">
                            <p:stCondLst>
                              <p:cond delay="12500"/>
                            </p:stCondLst>
                            <p:childTnLst>
                              <p:par>
                                <p:cTn id="90" presetID="42" presetClass="entr" presetSubtype="0" fill="hold" grpId="0" nodeType="afterEffect">
                                  <p:stCondLst>
                                    <p:cond delay="0"/>
                                  </p:stCondLst>
                                  <p:childTnLst>
                                    <p:set>
                                      <p:cBhvr>
                                        <p:cTn id="91" dur="1" fill="hold">
                                          <p:stCondLst>
                                            <p:cond delay="0"/>
                                          </p:stCondLst>
                                        </p:cTn>
                                        <p:tgtEl>
                                          <p:spTgt spid="47">
                                            <p:txEl>
                                              <p:pRg st="0" end="0"/>
                                            </p:txEl>
                                          </p:spTgt>
                                        </p:tgtEl>
                                        <p:attrNameLst>
                                          <p:attrName>style.visibility</p:attrName>
                                        </p:attrNameLst>
                                      </p:cBhvr>
                                      <p:to>
                                        <p:strVal val="visible"/>
                                      </p:to>
                                    </p:set>
                                    <p:animEffect transition="in" filter="fade">
                                      <p:cBhvr>
                                        <p:cTn id="92" dur="510"/>
                                        <p:tgtEl>
                                          <p:spTgt spid="47">
                                            <p:txEl>
                                              <p:pRg st="0" end="0"/>
                                            </p:txEl>
                                          </p:spTgt>
                                        </p:tgtEl>
                                      </p:cBhvr>
                                    </p:animEffect>
                                    <p:anim calcmode="lin" valueType="num">
                                      <p:cBhvr>
                                        <p:cTn id="93" dur="51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94" dur="510" fill="hold"/>
                                        <p:tgtEl>
                                          <p:spTgt spid="47">
                                            <p:txEl>
                                              <p:pRg st="0" end="0"/>
                                            </p:txEl>
                                          </p:spTgt>
                                        </p:tgtEl>
                                        <p:attrNameLst>
                                          <p:attrName>ppt_y</p:attrName>
                                        </p:attrNameLst>
                                      </p:cBhvr>
                                      <p:tavLst>
                                        <p:tav tm="0">
                                          <p:val>
                                            <p:strVal val="#ppt_y+.1"/>
                                          </p:val>
                                        </p:tav>
                                        <p:tav tm="100000">
                                          <p:val>
                                            <p:strVal val="#ppt_y"/>
                                          </p:val>
                                        </p:tav>
                                      </p:tavLst>
                                    </p:anim>
                                  </p:childTnLst>
                                </p:cTn>
                              </p:par>
                            </p:childTnLst>
                          </p:cTn>
                        </p:par>
                        <p:par>
                          <p:cTn id="95" fill="hold">
                            <p:stCondLst>
                              <p:cond delay="13500"/>
                            </p:stCondLst>
                            <p:childTnLst>
                              <p:par>
                                <p:cTn id="96" presetID="42" presetClass="entr" presetSubtype="0" fill="hold" grpId="0" nodeType="afterEffect">
                                  <p:stCondLst>
                                    <p:cond delay="0"/>
                                  </p:stCondLst>
                                  <p:childTnLst>
                                    <p:set>
                                      <p:cBhvr>
                                        <p:cTn id="97" dur="1" fill="hold">
                                          <p:stCondLst>
                                            <p:cond delay="0"/>
                                          </p:stCondLst>
                                        </p:cTn>
                                        <p:tgtEl>
                                          <p:spTgt spid="45">
                                            <p:txEl>
                                              <p:pRg st="0" end="0"/>
                                            </p:txEl>
                                          </p:spTgt>
                                        </p:tgtEl>
                                        <p:attrNameLst>
                                          <p:attrName>style.visibility</p:attrName>
                                        </p:attrNameLst>
                                      </p:cBhvr>
                                      <p:to>
                                        <p:strVal val="visible"/>
                                      </p:to>
                                    </p:set>
                                    <p:animEffect transition="in" filter="fade">
                                      <p:cBhvr>
                                        <p:cTn id="98" dur="510"/>
                                        <p:tgtEl>
                                          <p:spTgt spid="45">
                                            <p:txEl>
                                              <p:pRg st="0" end="0"/>
                                            </p:txEl>
                                          </p:spTgt>
                                        </p:tgtEl>
                                      </p:cBhvr>
                                    </p:animEffect>
                                    <p:anim calcmode="lin" valueType="num">
                                      <p:cBhvr>
                                        <p:cTn id="99" dur="51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100" dur="51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par>
                          <p:cTn id="101" fill="hold">
                            <p:stCondLst>
                              <p:cond delay="14500"/>
                            </p:stCondLst>
                            <p:childTnLst>
                              <p:par>
                                <p:cTn id="102" presetID="10" presetClass="entr" presetSubtype="0" fill="hold" grpId="0" nodeType="afterEffect">
                                  <p:stCondLst>
                                    <p:cond delay="0"/>
                                  </p:stCondLst>
                                  <p:childTnLst>
                                    <p:set>
                                      <p:cBhvr>
                                        <p:cTn id="103" dur="1" fill="hold">
                                          <p:stCondLst>
                                            <p:cond delay="0"/>
                                          </p:stCondLst>
                                        </p:cTn>
                                        <p:tgtEl>
                                          <p:spTgt spid="46">
                                            <p:txEl>
                                              <p:pRg st="0" end="0"/>
                                            </p:txEl>
                                          </p:spTgt>
                                        </p:tgtEl>
                                        <p:attrNameLst>
                                          <p:attrName>style.visibility</p:attrName>
                                        </p:attrNameLst>
                                      </p:cBhvr>
                                      <p:to>
                                        <p:strVal val="visible"/>
                                      </p:to>
                                    </p:set>
                                    <p:animEffect transition="in" filter="fade">
                                      <p:cBhvr>
                                        <p:cTn id="104" dur="510"/>
                                        <p:tgtEl>
                                          <p:spTgt spid="46">
                                            <p:txEl>
                                              <p:pRg st="0" end="0"/>
                                            </p:txEl>
                                          </p:spTgt>
                                        </p:tgtEl>
                                      </p:cBhvr>
                                    </p:animEffect>
                                  </p:childTnLst>
                                </p:cTn>
                              </p:par>
                            </p:childTnLst>
                          </p:cTn>
                        </p:par>
                        <p:par>
                          <p:cTn id="105" fill="hold">
                            <p:stCondLst>
                              <p:cond delay="15500"/>
                            </p:stCondLst>
                            <p:childTnLst>
                              <p:par>
                                <p:cTn id="106" presetID="53" presetClass="entr" presetSubtype="16"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500" fill="hold"/>
                                        <p:tgtEl>
                                          <p:spTgt spid="23"/>
                                        </p:tgtEl>
                                        <p:attrNameLst>
                                          <p:attrName>ppt_w</p:attrName>
                                        </p:attrNameLst>
                                      </p:cBhvr>
                                      <p:tavLst>
                                        <p:tav tm="0">
                                          <p:val>
                                            <p:fltVal val="0"/>
                                          </p:val>
                                        </p:tav>
                                        <p:tav tm="100000">
                                          <p:val>
                                            <p:strVal val="#ppt_w"/>
                                          </p:val>
                                        </p:tav>
                                      </p:tavLst>
                                    </p:anim>
                                    <p:anim calcmode="lin" valueType="num">
                                      <p:cBhvr>
                                        <p:cTn id="109" dur="500" fill="hold"/>
                                        <p:tgtEl>
                                          <p:spTgt spid="23"/>
                                        </p:tgtEl>
                                        <p:attrNameLst>
                                          <p:attrName>ppt_h</p:attrName>
                                        </p:attrNameLst>
                                      </p:cBhvr>
                                      <p:tavLst>
                                        <p:tav tm="0">
                                          <p:val>
                                            <p:fltVal val="0"/>
                                          </p:val>
                                        </p:tav>
                                        <p:tav tm="100000">
                                          <p:val>
                                            <p:strVal val="#ppt_h"/>
                                          </p:val>
                                        </p:tav>
                                      </p:tavLst>
                                    </p:anim>
                                    <p:animEffect transition="in" filter="fade">
                                      <p:cBhvr>
                                        <p:cTn id="110" dur="500"/>
                                        <p:tgtEl>
                                          <p:spTgt spid="23"/>
                                        </p:tgtEl>
                                      </p:cBhvr>
                                    </p:animEffect>
                                  </p:childTnLst>
                                </p:cTn>
                              </p:par>
                            </p:childTnLst>
                          </p:cTn>
                        </p:par>
                        <p:par>
                          <p:cTn id="111" fill="hold">
                            <p:stCondLst>
                              <p:cond delay="16000"/>
                            </p:stCondLst>
                            <p:childTnLst>
                              <p:par>
                                <p:cTn id="112" presetID="53" presetClass="entr" presetSubtype="16"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childTnLst>
                          </p:cTn>
                        </p:par>
                        <p:par>
                          <p:cTn id="117" fill="hold">
                            <p:stCondLst>
                              <p:cond delay="16500"/>
                            </p:stCondLst>
                            <p:childTnLst>
                              <p:par>
                                <p:cTn id="118" presetID="53" presetClass="entr" presetSubtype="16"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500" fill="hold"/>
                                        <p:tgtEl>
                                          <p:spTgt spid="30"/>
                                        </p:tgtEl>
                                        <p:attrNameLst>
                                          <p:attrName>ppt_w</p:attrName>
                                        </p:attrNameLst>
                                      </p:cBhvr>
                                      <p:tavLst>
                                        <p:tav tm="0">
                                          <p:val>
                                            <p:fltVal val="0"/>
                                          </p:val>
                                        </p:tav>
                                        <p:tav tm="100000">
                                          <p:val>
                                            <p:strVal val="#ppt_w"/>
                                          </p:val>
                                        </p:tav>
                                      </p:tavLst>
                                    </p:anim>
                                    <p:anim calcmode="lin" valueType="num">
                                      <p:cBhvr>
                                        <p:cTn id="121" dur="500" fill="hold"/>
                                        <p:tgtEl>
                                          <p:spTgt spid="30"/>
                                        </p:tgtEl>
                                        <p:attrNameLst>
                                          <p:attrName>ppt_h</p:attrName>
                                        </p:attrNameLst>
                                      </p:cBhvr>
                                      <p:tavLst>
                                        <p:tav tm="0">
                                          <p:val>
                                            <p:fltVal val="0"/>
                                          </p:val>
                                        </p:tav>
                                        <p:tav tm="100000">
                                          <p:val>
                                            <p:strVal val="#ppt_h"/>
                                          </p:val>
                                        </p:tav>
                                      </p:tavLst>
                                    </p:anim>
                                    <p:animEffect transition="in" filter="fade">
                                      <p:cBhvr>
                                        <p:cTn id="122" dur="500"/>
                                        <p:tgtEl>
                                          <p:spTgt spid="30"/>
                                        </p:tgtEl>
                                      </p:cBhvr>
                                    </p:animEffect>
                                  </p:childTnLst>
                                </p:cTn>
                              </p:par>
                            </p:childTnLst>
                          </p:cTn>
                        </p:par>
                        <p:par>
                          <p:cTn id="123" fill="hold">
                            <p:stCondLst>
                              <p:cond delay="17000"/>
                            </p:stCondLst>
                            <p:childTnLst>
                              <p:par>
                                <p:cTn id="124" presetID="53" presetClass="entr" presetSubtype="16"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500" fill="hold"/>
                                        <p:tgtEl>
                                          <p:spTgt spid="35"/>
                                        </p:tgtEl>
                                        <p:attrNameLst>
                                          <p:attrName>ppt_w</p:attrName>
                                        </p:attrNameLst>
                                      </p:cBhvr>
                                      <p:tavLst>
                                        <p:tav tm="0">
                                          <p:val>
                                            <p:fltVal val="0"/>
                                          </p:val>
                                        </p:tav>
                                        <p:tav tm="100000">
                                          <p:val>
                                            <p:strVal val="#ppt_w"/>
                                          </p:val>
                                        </p:tav>
                                      </p:tavLst>
                                    </p:anim>
                                    <p:anim calcmode="lin" valueType="num">
                                      <p:cBhvr>
                                        <p:cTn id="127" dur="500" fill="hold"/>
                                        <p:tgtEl>
                                          <p:spTgt spid="35"/>
                                        </p:tgtEl>
                                        <p:attrNameLst>
                                          <p:attrName>ppt_h</p:attrName>
                                        </p:attrNameLst>
                                      </p:cBhvr>
                                      <p:tavLst>
                                        <p:tav tm="0">
                                          <p:val>
                                            <p:fltVal val="0"/>
                                          </p:val>
                                        </p:tav>
                                        <p:tav tm="100000">
                                          <p:val>
                                            <p:strVal val="#ppt_h"/>
                                          </p:val>
                                        </p:tav>
                                      </p:tavLst>
                                    </p:anim>
                                    <p:animEffect transition="in" filter="fade">
                                      <p:cBhvr>
                                        <p:cTn id="128" dur="500"/>
                                        <p:tgtEl>
                                          <p:spTgt spid="35"/>
                                        </p:tgtEl>
                                      </p:cBhvr>
                                    </p:animEffect>
                                  </p:childTnLst>
                                </p:cTn>
                              </p:par>
                            </p:childTnLst>
                          </p:cTn>
                        </p:par>
                        <p:par>
                          <p:cTn id="129" fill="hold">
                            <p:stCondLst>
                              <p:cond delay="17500"/>
                            </p:stCondLst>
                            <p:childTnLst>
                              <p:par>
                                <p:cTn id="130" presetID="53" presetClass="entr" presetSubtype="16"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childTnLst>
                          </p:cTn>
                        </p:par>
                        <p:par>
                          <p:cTn id="135" fill="hold">
                            <p:stCondLst>
                              <p:cond delay="18000"/>
                            </p:stCondLst>
                            <p:childTnLst>
                              <p:par>
                                <p:cTn id="136" presetID="10" presetClass="entr" presetSubtype="0" fill="hold" grpId="0" nodeType="afterEffect" nodePh="1">
                                  <p:stCondLst>
                                    <p:cond delay="0"/>
                                  </p:stCondLst>
                                  <p:endCondLst>
                                    <p:cond evt="begin" delay="0">
                                      <p:tn val="136"/>
                                    </p:cond>
                                  </p:endCondLst>
                                  <p:childTnLst>
                                    <p:set>
                                      <p:cBhvr>
                                        <p:cTn id="137" dur="1" fill="hold">
                                          <p:stCondLst>
                                            <p:cond delay="0"/>
                                          </p:stCondLst>
                                        </p:cTn>
                                        <p:tgtEl>
                                          <p:spTgt spid="51"/>
                                        </p:tgtEl>
                                        <p:attrNameLst>
                                          <p:attrName>style.visibility</p:attrName>
                                        </p:attrNameLst>
                                      </p:cBhvr>
                                      <p:to>
                                        <p:strVal val="visible"/>
                                      </p:to>
                                    </p:set>
                                    <p:animEffect transition="in" filter="fade">
                                      <p:cBhvr>
                                        <p:cTn id="138" dur="500"/>
                                        <p:tgtEl>
                                          <p:spTgt spid="51"/>
                                        </p:tgtEl>
                                      </p:cBhvr>
                                    </p:animEffect>
                                  </p:childTnLst>
                                </p:cTn>
                              </p:par>
                            </p:childTnLst>
                          </p:cTn>
                        </p:par>
                        <p:par>
                          <p:cTn id="139" fill="hold">
                            <p:stCondLst>
                              <p:cond delay="18500"/>
                            </p:stCondLst>
                            <p:childTnLst>
                              <p:par>
                                <p:cTn id="140" presetID="10" presetClass="entr" presetSubtype="0" fill="hold" grpId="0" nodeType="afterEffect" nodePh="1">
                                  <p:stCondLst>
                                    <p:cond delay="0"/>
                                  </p:stCondLst>
                                  <p:endCondLst>
                                    <p:cond evt="begin" delay="0">
                                      <p:tn val="140"/>
                                    </p:cond>
                                  </p:endCondLst>
                                  <p:childTnLst>
                                    <p:set>
                                      <p:cBhvr>
                                        <p:cTn id="141" dur="1" fill="hold">
                                          <p:stCondLst>
                                            <p:cond delay="0"/>
                                          </p:stCondLst>
                                        </p:cTn>
                                        <p:tgtEl>
                                          <p:spTgt spid="52"/>
                                        </p:tgtEl>
                                        <p:attrNameLst>
                                          <p:attrName>style.visibility</p:attrName>
                                        </p:attrNameLst>
                                      </p:cBhvr>
                                      <p:to>
                                        <p:strVal val="visible"/>
                                      </p:to>
                                    </p:set>
                                    <p:animEffect transition="in" filter="fade">
                                      <p:cBhvr>
                                        <p:cTn id="142" dur="500"/>
                                        <p:tgtEl>
                                          <p:spTgt spid="52"/>
                                        </p:tgtEl>
                                      </p:cBhvr>
                                    </p:animEffect>
                                  </p:childTnLst>
                                </p:cTn>
                              </p:par>
                            </p:childTnLst>
                          </p:cTn>
                        </p:par>
                        <p:par>
                          <p:cTn id="143" fill="hold">
                            <p:stCondLst>
                              <p:cond delay="19000"/>
                            </p:stCondLst>
                            <p:childTnLst>
                              <p:par>
                                <p:cTn id="144" presetID="10" presetClass="entr" presetSubtype="0" fill="hold" grpId="0" nodeType="afterEffect" nodePh="1">
                                  <p:stCondLst>
                                    <p:cond delay="0"/>
                                  </p:stCondLst>
                                  <p:endCondLst>
                                    <p:cond evt="begin" delay="0">
                                      <p:tn val="144"/>
                                    </p:cond>
                                  </p:end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500"/>
                                        <p:tgtEl>
                                          <p:spTgt spid="53"/>
                                        </p:tgtEl>
                                      </p:cBhvr>
                                    </p:animEffect>
                                  </p:childTnLst>
                                </p:cTn>
                              </p:par>
                            </p:childTnLst>
                          </p:cTn>
                        </p:par>
                        <p:par>
                          <p:cTn id="147" fill="hold">
                            <p:stCondLst>
                              <p:cond delay="19500"/>
                            </p:stCondLst>
                            <p:childTnLst>
                              <p:par>
                                <p:cTn id="148" presetID="53" presetClass="entr" presetSubtype="16" fill="hold" grpId="0" nodeType="afterEffect">
                                  <p:stCondLst>
                                    <p:cond delay="0"/>
                                  </p:stCondLst>
                                  <p:childTnLst>
                                    <p:set>
                                      <p:cBhvr>
                                        <p:cTn id="149" dur="1" fill="hold">
                                          <p:stCondLst>
                                            <p:cond delay="0"/>
                                          </p:stCondLst>
                                        </p:cTn>
                                        <p:tgtEl>
                                          <p:spTgt spid="54">
                                            <p:txEl>
                                              <p:pRg st="0" end="0"/>
                                            </p:txEl>
                                          </p:spTgt>
                                        </p:tgtEl>
                                        <p:attrNameLst>
                                          <p:attrName>style.visibility</p:attrName>
                                        </p:attrNameLst>
                                      </p:cBhvr>
                                      <p:to>
                                        <p:strVal val="visible"/>
                                      </p:to>
                                    </p:set>
                                    <p:anim calcmode="lin" valueType="num">
                                      <p:cBhvr>
                                        <p:cTn id="150" dur="3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51" dur="3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52" dur="300"/>
                                        <p:tgtEl>
                                          <p:spTgt spid="54">
                                            <p:txEl>
                                              <p:pRg st="0" end="0"/>
                                            </p:txEl>
                                          </p:spTgt>
                                        </p:tgtEl>
                                      </p:cBhvr>
                                    </p:animEffect>
                                  </p:childTnLst>
                                </p:cTn>
                              </p:par>
                            </p:childTnLst>
                          </p:cTn>
                        </p:par>
                        <p:par>
                          <p:cTn id="153" fill="hold">
                            <p:stCondLst>
                              <p:cond delay="20000"/>
                            </p:stCondLst>
                            <p:childTnLst>
                              <p:par>
                                <p:cTn id="154" presetID="53" presetClass="entr" presetSubtype="16" fill="hold" grpId="0" nodeType="afterEffect">
                                  <p:stCondLst>
                                    <p:cond delay="0"/>
                                  </p:stCondLst>
                                  <p:childTnLst>
                                    <p:set>
                                      <p:cBhvr>
                                        <p:cTn id="155" dur="1" fill="hold">
                                          <p:stCondLst>
                                            <p:cond delay="0"/>
                                          </p:stCondLst>
                                        </p:cTn>
                                        <p:tgtEl>
                                          <p:spTgt spid="55">
                                            <p:txEl>
                                              <p:pRg st="0" end="0"/>
                                            </p:txEl>
                                          </p:spTgt>
                                        </p:tgtEl>
                                        <p:attrNameLst>
                                          <p:attrName>style.visibility</p:attrName>
                                        </p:attrNameLst>
                                      </p:cBhvr>
                                      <p:to>
                                        <p:strVal val="visible"/>
                                      </p:to>
                                    </p:set>
                                    <p:anim calcmode="lin" valueType="num">
                                      <p:cBhvr>
                                        <p:cTn id="156" dur="3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57" dur="3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58" dur="300"/>
                                        <p:tgtEl>
                                          <p:spTgt spid="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10" fill="hold"/>
                        <p:tgtEl>
                          <p:spTgt spid="13"/>
                        </p:tgtEl>
                        <p:attrNameLst>
                          <p:attrName>ppt_w</p:attrName>
                        </p:attrNameLst>
                      </p:cBhvr>
                      <p:tavLst>
                        <p:tav tm="0">
                          <p:val>
                            <p:fltVal val="0"/>
                          </p:val>
                        </p:tav>
                        <p:tav tm="100000">
                          <p:val>
                            <p:strVal val="#ppt_w"/>
                          </p:val>
                        </p:tav>
                      </p:tavLst>
                    </p:anim>
                    <p:anim calcmode="lin" valueType="num">
                      <p:cBhvr>
                        <p:cTn dur="510" fill="hold"/>
                        <p:tgtEl>
                          <p:spTgt spid="13"/>
                        </p:tgtEl>
                        <p:attrNameLst>
                          <p:attrName>ppt_h</p:attrName>
                        </p:attrNameLst>
                      </p:cBhvr>
                      <p:tavLst>
                        <p:tav tm="0">
                          <p:val>
                            <p:fltVal val="0"/>
                          </p:val>
                        </p:tav>
                        <p:tav tm="100000">
                          <p:val>
                            <p:strVal val="#ppt_h"/>
                          </p:val>
                        </p:tav>
                      </p:tavLst>
                    </p:anim>
                    <p:animEffect transition="in" filter="fade">
                      <p:cBhvr>
                        <p:cTn dur="510"/>
                        <p:tgtEl>
                          <p:spTgt spid="13"/>
                        </p:tgtEl>
                      </p:cBhvr>
                    </p:animEffect>
                  </p:childTnLst>
                </p:cTn>
              </p:par>
            </p:tnLst>
          </p:tmpl>
        </p:tmplLst>
      </p:bldP>
      <p:bldP spid="26" grpId="0" build="p">
        <p:tmplLst>
          <p:tmpl lvl="1">
            <p:tnLst>
              <p:par>
                <p:cTn presetID="42"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10"/>
                        <p:tgtEl>
                          <p:spTgt spid="26"/>
                        </p:tgtEl>
                      </p:cBhvr>
                    </p:animEffect>
                    <p:anim calcmode="lin" valueType="num">
                      <p:cBhvr>
                        <p:cTn dur="510" fill="hold"/>
                        <p:tgtEl>
                          <p:spTgt spid="26"/>
                        </p:tgtEl>
                        <p:attrNameLst>
                          <p:attrName>ppt_x</p:attrName>
                        </p:attrNameLst>
                      </p:cBhvr>
                      <p:tavLst>
                        <p:tav tm="0">
                          <p:val>
                            <p:strVal val="#ppt_x"/>
                          </p:val>
                        </p:tav>
                        <p:tav tm="100000">
                          <p:val>
                            <p:strVal val="#ppt_x"/>
                          </p:val>
                        </p:tav>
                      </p:tavLst>
                    </p:anim>
                    <p:anim calcmode="lin" valueType="num">
                      <p:cBhvr>
                        <p:cTn dur="51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10"/>
                        <p:tgtEl>
                          <p:spTgt spid="27"/>
                        </p:tgtEl>
                      </p:cBhvr>
                    </p:animEffect>
                  </p:childTnLst>
                </p:cTn>
              </p:par>
            </p:tnLst>
          </p:tmpl>
        </p:tmplLst>
      </p:bldP>
      <p:bldP spid="28" grpId="0" build="p">
        <p:tmplLst>
          <p:tmpl lvl="1">
            <p:tnLst>
              <p:par>
                <p:cTn presetID="42"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10"/>
                        <p:tgtEl>
                          <p:spTgt spid="28"/>
                        </p:tgtEl>
                      </p:cBhvr>
                    </p:animEffect>
                    <p:anim calcmode="lin" valueType="num">
                      <p:cBhvr>
                        <p:cTn dur="510" fill="hold"/>
                        <p:tgtEl>
                          <p:spTgt spid="28"/>
                        </p:tgtEl>
                        <p:attrNameLst>
                          <p:attrName>ppt_x</p:attrName>
                        </p:attrNameLst>
                      </p:cBhvr>
                      <p:tavLst>
                        <p:tav tm="0">
                          <p:val>
                            <p:strVal val="#ppt_x"/>
                          </p:val>
                        </p:tav>
                        <p:tav tm="100000">
                          <p:val>
                            <p:strVal val="#ppt_x"/>
                          </p:val>
                        </p:tav>
                      </p:tavLst>
                    </p:anim>
                    <p:anim calcmode="lin" valueType="num">
                      <p:cBhvr>
                        <p:cTn dur="510" fill="hold"/>
                        <p:tgtEl>
                          <p:spTgt spid="28"/>
                        </p:tgtEl>
                        <p:attrNameLst>
                          <p:attrName>ppt_y</p:attrName>
                        </p:attrNameLst>
                      </p:cBhvr>
                      <p:tavLst>
                        <p:tav tm="0">
                          <p:val>
                            <p:strVal val="#ppt_y+.1"/>
                          </p:val>
                        </p:tav>
                        <p:tav tm="100000">
                          <p:val>
                            <p:strVal val="#ppt_y"/>
                          </p:val>
                        </p:tav>
                      </p:tavLst>
                    </p:anim>
                  </p:childTnLst>
                </p:cTn>
              </p:par>
            </p:tnLst>
          </p:tmpl>
        </p:tmplLst>
      </p:bldP>
      <p:bldP spid="38" grpId="0" animBg="1"/>
      <p:bldP spid="39" grpId="0" build="p">
        <p:tmplLst>
          <p:tmpl lvl="1">
            <p:tnLst>
              <p:par>
                <p:cTn presetID="53" presetClass="entr" presetSubtype="16"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10" fill="hold"/>
                        <p:tgtEl>
                          <p:spTgt spid="39"/>
                        </p:tgtEl>
                        <p:attrNameLst>
                          <p:attrName>ppt_w</p:attrName>
                        </p:attrNameLst>
                      </p:cBhvr>
                      <p:tavLst>
                        <p:tav tm="0">
                          <p:val>
                            <p:fltVal val="0"/>
                          </p:val>
                        </p:tav>
                        <p:tav tm="100000">
                          <p:val>
                            <p:strVal val="#ppt_w"/>
                          </p:val>
                        </p:tav>
                      </p:tavLst>
                    </p:anim>
                    <p:anim calcmode="lin" valueType="num">
                      <p:cBhvr>
                        <p:cTn dur="510" fill="hold"/>
                        <p:tgtEl>
                          <p:spTgt spid="39"/>
                        </p:tgtEl>
                        <p:attrNameLst>
                          <p:attrName>ppt_h</p:attrName>
                        </p:attrNameLst>
                      </p:cBhvr>
                      <p:tavLst>
                        <p:tav tm="0">
                          <p:val>
                            <p:fltVal val="0"/>
                          </p:val>
                        </p:tav>
                        <p:tav tm="100000">
                          <p:val>
                            <p:strVal val="#ppt_h"/>
                          </p:val>
                        </p:tav>
                      </p:tavLst>
                    </p:anim>
                    <p:animEffect transition="in" filter="fade">
                      <p:cBhvr>
                        <p:cTn dur="510"/>
                        <p:tgtEl>
                          <p:spTgt spid="39"/>
                        </p:tgtEl>
                      </p:cBhvr>
                    </p:animEffect>
                  </p:childTnLst>
                </p:cTn>
              </p:par>
            </p:tnLst>
          </p:tmpl>
        </p:tmplLst>
      </p:bldP>
      <p:bldP spid="40" grpId="0" build="p">
        <p:tmplLst>
          <p:tmpl lvl="1">
            <p:tnLst>
              <p:par>
                <p:cTn presetID="42"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10"/>
                        <p:tgtEl>
                          <p:spTgt spid="40"/>
                        </p:tgtEl>
                      </p:cBhvr>
                    </p:animEffect>
                    <p:anim calcmode="lin" valueType="num">
                      <p:cBhvr>
                        <p:cTn dur="510" fill="hold"/>
                        <p:tgtEl>
                          <p:spTgt spid="40"/>
                        </p:tgtEl>
                        <p:attrNameLst>
                          <p:attrName>ppt_x</p:attrName>
                        </p:attrNameLst>
                      </p:cBhvr>
                      <p:tavLst>
                        <p:tav tm="0">
                          <p:val>
                            <p:strVal val="#ppt_x"/>
                          </p:val>
                        </p:tav>
                        <p:tav tm="100000">
                          <p:val>
                            <p:strVal val="#ppt_x"/>
                          </p:val>
                        </p:tav>
                      </p:tavLst>
                    </p:anim>
                    <p:anim calcmode="lin" valueType="num">
                      <p:cBhvr>
                        <p:cTn dur="51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10"/>
                        <p:tgtEl>
                          <p:spTgt spid="41"/>
                        </p:tgtEl>
                      </p:cBhvr>
                    </p:animEffect>
                  </p:childTnLst>
                </p:cTn>
              </p:par>
            </p:tnLst>
          </p:tmpl>
        </p:tmplLst>
      </p:bldP>
      <p:bldP spid="42" grpId="0" build="p">
        <p:tmplLst>
          <p:tmpl lvl="1">
            <p:tnLst>
              <p:par>
                <p:cTn presetID="42"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10"/>
                        <p:tgtEl>
                          <p:spTgt spid="42"/>
                        </p:tgtEl>
                      </p:cBhvr>
                    </p:animEffect>
                    <p:anim calcmode="lin" valueType="num">
                      <p:cBhvr>
                        <p:cTn dur="510" fill="hold"/>
                        <p:tgtEl>
                          <p:spTgt spid="42"/>
                        </p:tgtEl>
                        <p:attrNameLst>
                          <p:attrName>ppt_x</p:attrName>
                        </p:attrNameLst>
                      </p:cBhvr>
                      <p:tavLst>
                        <p:tav tm="0">
                          <p:val>
                            <p:strVal val="#ppt_x"/>
                          </p:val>
                        </p:tav>
                        <p:tav tm="100000">
                          <p:val>
                            <p:strVal val="#ppt_x"/>
                          </p:val>
                        </p:tav>
                      </p:tavLst>
                    </p:anim>
                    <p:anim calcmode="lin" valueType="num">
                      <p:cBhvr>
                        <p:cTn dur="510" fill="hold"/>
                        <p:tgtEl>
                          <p:spTgt spid="42"/>
                        </p:tgtEl>
                        <p:attrNameLst>
                          <p:attrName>ppt_y</p:attrName>
                        </p:attrNameLst>
                      </p:cBhvr>
                      <p:tavLst>
                        <p:tav tm="0">
                          <p:val>
                            <p:strVal val="#ppt_y+.1"/>
                          </p:val>
                        </p:tav>
                        <p:tav tm="100000">
                          <p:val>
                            <p:strVal val="#ppt_y"/>
                          </p:val>
                        </p:tav>
                      </p:tavLst>
                    </p:anim>
                  </p:childTnLst>
                </p:cTn>
              </p:par>
            </p:tnLst>
          </p:tmpl>
        </p:tmplLst>
      </p:bldP>
      <p:bldP spid="43" grpId="0" animBg="1"/>
      <p:bldP spid="44" grpId="0" build="p">
        <p:tmplLst>
          <p:tmpl lvl="1">
            <p:tnLst>
              <p:par>
                <p:cTn presetID="53" presetClass="entr" presetSubtype="16"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p:cTn dur="510" fill="hold"/>
                        <p:tgtEl>
                          <p:spTgt spid="44"/>
                        </p:tgtEl>
                        <p:attrNameLst>
                          <p:attrName>ppt_w</p:attrName>
                        </p:attrNameLst>
                      </p:cBhvr>
                      <p:tavLst>
                        <p:tav tm="0">
                          <p:val>
                            <p:fltVal val="0"/>
                          </p:val>
                        </p:tav>
                        <p:tav tm="100000">
                          <p:val>
                            <p:strVal val="#ppt_w"/>
                          </p:val>
                        </p:tav>
                      </p:tavLst>
                    </p:anim>
                    <p:anim calcmode="lin" valueType="num">
                      <p:cBhvr>
                        <p:cTn dur="510" fill="hold"/>
                        <p:tgtEl>
                          <p:spTgt spid="44"/>
                        </p:tgtEl>
                        <p:attrNameLst>
                          <p:attrName>ppt_h</p:attrName>
                        </p:attrNameLst>
                      </p:cBhvr>
                      <p:tavLst>
                        <p:tav tm="0">
                          <p:val>
                            <p:fltVal val="0"/>
                          </p:val>
                        </p:tav>
                        <p:tav tm="100000">
                          <p:val>
                            <p:strVal val="#ppt_h"/>
                          </p:val>
                        </p:tav>
                      </p:tavLst>
                    </p:anim>
                    <p:animEffect transition="in" filter="fade">
                      <p:cBhvr>
                        <p:cTn dur="510"/>
                        <p:tgtEl>
                          <p:spTgt spid="44"/>
                        </p:tgtEl>
                      </p:cBhvr>
                    </p:animEffect>
                  </p:childTnLst>
                </p:cTn>
              </p:par>
            </p:tnLst>
          </p:tmpl>
        </p:tmplLst>
      </p:bldP>
      <p:bldP spid="45" grpId="0" build="p">
        <p:tmplLst>
          <p:tmpl lvl="1">
            <p:tnLst>
              <p:par>
                <p:cTn presetID="42"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10"/>
                        <p:tgtEl>
                          <p:spTgt spid="45"/>
                        </p:tgtEl>
                      </p:cBhvr>
                    </p:animEffect>
                    <p:anim calcmode="lin" valueType="num">
                      <p:cBhvr>
                        <p:cTn dur="510" fill="hold"/>
                        <p:tgtEl>
                          <p:spTgt spid="45"/>
                        </p:tgtEl>
                        <p:attrNameLst>
                          <p:attrName>ppt_x</p:attrName>
                        </p:attrNameLst>
                      </p:cBhvr>
                      <p:tavLst>
                        <p:tav tm="0">
                          <p:val>
                            <p:strVal val="#ppt_x"/>
                          </p:val>
                        </p:tav>
                        <p:tav tm="100000">
                          <p:val>
                            <p:strVal val="#ppt_x"/>
                          </p:val>
                        </p:tav>
                      </p:tavLst>
                    </p:anim>
                    <p:anim calcmode="lin" valueType="num">
                      <p:cBhvr>
                        <p:cTn dur="510" fill="hold"/>
                        <p:tgtEl>
                          <p:spTgt spid="45"/>
                        </p:tgtEl>
                        <p:attrNameLst>
                          <p:attrName>ppt_y</p:attrName>
                        </p:attrNameLst>
                      </p:cBhvr>
                      <p:tavLst>
                        <p:tav tm="0">
                          <p:val>
                            <p:strVal val="#ppt_y+.1"/>
                          </p:val>
                        </p:tav>
                        <p:tav tm="100000">
                          <p:val>
                            <p:strVal val="#ppt_y"/>
                          </p:val>
                        </p:tav>
                      </p:tavLst>
                    </p:anim>
                  </p:childTnLst>
                </p:cTn>
              </p:par>
            </p:tnLst>
          </p:tmpl>
        </p:tmplLst>
      </p:bldP>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10"/>
                        <p:tgtEl>
                          <p:spTgt spid="46"/>
                        </p:tgtEl>
                      </p:cBhvr>
                    </p:animEffect>
                  </p:childTnLst>
                </p:cTn>
              </p:par>
            </p:tnLst>
          </p:tmpl>
        </p:tmplLst>
      </p:bldP>
      <p:bldP spid="47" grpId="0" build="p">
        <p:tmplLst>
          <p:tmpl lvl="1">
            <p:tnLst>
              <p:par>
                <p:cTn presetID="42"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10"/>
                        <p:tgtEl>
                          <p:spTgt spid="47"/>
                        </p:tgtEl>
                      </p:cBhvr>
                    </p:animEffect>
                    <p:anim calcmode="lin" valueType="num">
                      <p:cBhvr>
                        <p:cTn dur="510" fill="hold"/>
                        <p:tgtEl>
                          <p:spTgt spid="47"/>
                        </p:tgtEl>
                        <p:attrNameLst>
                          <p:attrName>ppt_x</p:attrName>
                        </p:attrNameLst>
                      </p:cBhvr>
                      <p:tavLst>
                        <p:tav tm="0">
                          <p:val>
                            <p:strVal val="#ppt_x"/>
                          </p:val>
                        </p:tav>
                        <p:tav tm="100000">
                          <p:val>
                            <p:strVal val="#ppt_x"/>
                          </p:val>
                        </p:tav>
                      </p:tavLst>
                    </p:anim>
                    <p:anim calcmode="lin" valueType="num">
                      <p:cBhvr>
                        <p:cTn dur="510" fill="hold"/>
                        <p:tgtEl>
                          <p:spTgt spid="47"/>
                        </p:tgtEl>
                        <p:attrNameLst>
                          <p:attrName>ppt_y</p:attrName>
                        </p:attrNameLst>
                      </p:cBhvr>
                      <p:tavLst>
                        <p:tav tm="0">
                          <p:val>
                            <p:strVal val="#ppt_y+.1"/>
                          </p:val>
                        </p:tav>
                        <p:tav tm="100000">
                          <p:val>
                            <p:strVal val="#ppt_y"/>
                          </p:val>
                        </p:tav>
                      </p:tavLst>
                    </p:anim>
                  </p:childTnLst>
                </p:cTn>
              </p:par>
            </p:tnLst>
          </p:tmpl>
        </p:tmplLst>
      </p:bldP>
      <p:bldP spid="23" grpId="0" animBg="1"/>
      <p:bldP spid="25" grpId="0" animBg="1"/>
      <p:bldP spid="30" grpId="0" animBg="1"/>
      <p:bldP spid="35" grpId="0" animBg="1"/>
      <p:bldP spid="37" grpId="0" animBg="1"/>
      <p:bldP spid="51" grpId="0"/>
      <p:bldP spid="52" grpId="0"/>
      <p:bldP spid="53" grpId="0"/>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300" fill="hold"/>
                        <p:tgtEl>
                          <p:spTgt spid="54"/>
                        </p:tgtEl>
                        <p:attrNameLst>
                          <p:attrName>ppt_w</p:attrName>
                        </p:attrNameLst>
                      </p:cBhvr>
                      <p:tavLst>
                        <p:tav tm="0">
                          <p:val>
                            <p:fltVal val="0"/>
                          </p:val>
                        </p:tav>
                        <p:tav tm="100000">
                          <p:val>
                            <p:strVal val="#ppt_w"/>
                          </p:val>
                        </p:tav>
                      </p:tavLst>
                    </p:anim>
                    <p:anim calcmode="lin" valueType="num">
                      <p:cBhvr>
                        <p:cTn dur="300" fill="hold"/>
                        <p:tgtEl>
                          <p:spTgt spid="54"/>
                        </p:tgtEl>
                        <p:attrNameLst>
                          <p:attrName>ppt_h</p:attrName>
                        </p:attrNameLst>
                      </p:cBhvr>
                      <p:tavLst>
                        <p:tav tm="0">
                          <p:val>
                            <p:fltVal val="0"/>
                          </p:val>
                        </p:tav>
                        <p:tav tm="100000">
                          <p:val>
                            <p:strVal val="#ppt_h"/>
                          </p:val>
                        </p:tav>
                      </p:tavLst>
                    </p:anim>
                    <p:animEffect transition="in" filter="fade">
                      <p:cBhvr>
                        <p:cTn dur="300"/>
                        <p:tgtEl>
                          <p:spTgt spid="54"/>
                        </p:tgtEl>
                      </p:cBhvr>
                    </p:animEffect>
                  </p:childTnLst>
                </p:cTn>
              </p:par>
            </p:tnLst>
          </p:tmpl>
        </p:tmplLst>
      </p:bldP>
      <p:bldP spid="55" grpId="0"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300" fill="hold"/>
                        <p:tgtEl>
                          <p:spTgt spid="55"/>
                        </p:tgtEl>
                        <p:attrNameLst>
                          <p:attrName>ppt_w</p:attrName>
                        </p:attrNameLst>
                      </p:cBhvr>
                      <p:tavLst>
                        <p:tav tm="0">
                          <p:val>
                            <p:fltVal val="0"/>
                          </p:val>
                        </p:tav>
                        <p:tav tm="100000">
                          <p:val>
                            <p:strVal val="#ppt_w"/>
                          </p:val>
                        </p:tav>
                      </p:tavLst>
                    </p:anim>
                    <p:anim calcmode="lin" valueType="num">
                      <p:cBhvr>
                        <p:cTn dur="300" fill="hold"/>
                        <p:tgtEl>
                          <p:spTgt spid="55"/>
                        </p:tgtEl>
                        <p:attrNameLst>
                          <p:attrName>ppt_h</p:attrName>
                        </p:attrNameLst>
                      </p:cBhvr>
                      <p:tavLst>
                        <p:tav tm="0">
                          <p:val>
                            <p:fltVal val="0"/>
                          </p:val>
                        </p:tav>
                        <p:tav tm="100000">
                          <p:val>
                            <p:strVal val="#ppt_h"/>
                          </p:val>
                        </p:tav>
                      </p:tavLst>
                    </p:anim>
                    <p:animEffect transition="in" filter="fade">
                      <p:cBhvr>
                        <p:cTn dur="300"/>
                        <p:tgtEl>
                          <p:spTgt spid="55"/>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0" name="Teardrop 29"/>
          <p:cNvSpPr/>
          <p:nvPr userDrawn="1"/>
        </p:nvSpPr>
        <p:spPr>
          <a:xfrm rot="13482192">
            <a:off x="1282930" y="1573861"/>
            <a:ext cx="2709581" cy="2438623"/>
          </a:xfrm>
          <a:prstGeom prst="teardrop">
            <a:avLst>
              <a:gd name="adj" fmla="val 107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ardrop 32"/>
          <p:cNvSpPr/>
          <p:nvPr userDrawn="1"/>
        </p:nvSpPr>
        <p:spPr>
          <a:xfrm rot="13482192">
            <a:off x="4993448" y="1573861"/>
            <a:ext cx="2709581" cy="2438623"/>
          </a:xfrm>
          <a:prstGeom prst="teardrop">
            <a:avLst>
              <a:gd name="adj" fmla="val 1079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4" name="Teardrop 33"/>
          <p:cNvSpPr/>
          <p:nvPr userDrawn="1"/>
        </p:nvSpPr>
        <p:spPr>
          <a:xfrm rot="13482192">
            <a:off x="8921272" y="1573860"/>
            <a:ext cx="2709581" cy="2438623"/>
          </a:xfrm>
          <a:prstGeom prst="teardrop">
            <a:avLst>
              <a:gd name="adj" fmla="val 1079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Text Placeholder 7"/>
          <p:cNvSpPr>
            <a:spLocks noGrp="1" noChangeAspect="1"/>
          </p:cNvSpPr>
          <p:nvPr>
            <p:ph type="body" sz="quarter" idx="39" hasCustomPrompt="1"/>
          </p:nvPr>
        </p:nvSpPr>
        <p:spPr>
          <a:xfrm>
            <a:off x="1751186"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36" name="Text Placeholder 7"/>
          <p:cNvSpPr>
            <a:spLocks noGrp="1" noChangeAspect="1"/>
          </p:cNvSpPr>
          <p:nvPr>
            <p:ph type="body" sz="quarter" idx="56" hasCustomPrompt="1"/>
          </p:nvPr>
        </p:nvSpPr>
        <p:spPr>
          <a:xfrm>
            <a:off x="5499097"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37" name="Text Placeholder 7"/>
          <p:cNvSpPr>
            <a:spLocks noGrp="1" noChangeAspect="1"/>
          </p:cNvSpPr>
          <p:nvPr>
            <p:ph type="body" sz="quarter" idx="60" hasCustomPrompt="1"/>
          </p:nvPr>
        </p:nvSpPr>
        <p:spPr>
          <a:xfrm>
            <a:off x="9319682"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smtClean="0"/>
              <a:t>icon</a:t>
            </a:r>
            <a:endParaRPr lang="es-ES_tradnl" dirty="0" smtClean="0"/>
          </a:p>
        </p:txBody>
      </p:sp>
      <p:sp>
        <p:nvSpPr>
          <p:cNvPr id="48" name="Rounded Rectangle 47"/>
          <p:cNvSpPr/>
          <p:nvPr userDrawn="1"/>
        </p:nvSpPr>
        <p:spPr>
          <a:xfrm>
            <a:off x="1067504" y="4549516"/>
            <a:ext cx="405696" cy="278600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9" name="Text Placeholder 7"/>
          <p:cNvSpPr>
            <a:spLocks noGrp="1"/>
          </p:cNvSpPr>
          <p:nvPr>
            <p:ph type="body" sz="quarter" idx="19" hasCustomPrompt="1"/>
          </p:nvPr>
        </p:nvSpPr>
        <p:spPr>
          <a:xfrm>
            <a:off x="1608669"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16" hasCustomPrompt="1"/>
          </p:nvPr>
        </p:nvSpPr>
        <p:spPr>
          <a:xfrm>
            <a:off x="1608669"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1" name="Text Placeholder 7"/>
          <p:cNvSpPr>
            <a:spLocks noGrp="1"/>
          </p:cNvSpPr>
          <p:nvPr>
            <p:ph type="body" sz="quarter" idx="55" hasCustomPrompt="1"/>
          </p:nvPr>
        </p:nvSpPr>
        <p:spPr>
          <a:xfrm>
            <a:off x="1608669"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smtClean="0"/>
              <a:t>80%</a:t>
            </a:r>
          </a:p>
        </p:txBody>
      </p:sp>
      <p:sp>
        <p:nvSpPr>
          <p:cNvPr id="52" name="Rounded Rectangle 51"/>
          <p:cNvSpPr/>
          <p:nvPr userDrawn="1"/>
        </p:nvSpPr>
        <p:spPr>
          <a:xfrm>
            <a:off x="4815415" y="4549516"/>
            <a:ext cx="405696" cy="278600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3" name="Text Placeholder 7"/>
          <p:cNvSpPr>
            <a:spLocks noGrp="1"/>
          </p:cNvSpPr>
          <p:nvPr>
            <p:ph type="body" sz="quarter" idx="57" hasCustomPrompt="1"/>
          </p:nvPr>
        </p:nvSpPr>
        <p:spPr>
          <a:xfrm>
            <a:off x="5356580"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4" name="Text Placeholder 2"/>
          <p:cNvSpPr>
            <a:spLocks noGrp="1"/>
          </p:cNvSpPr>
          <p:nvPr>
            <p:ph type="body" sz="quarter" idx="58" hasCustomPrompt="1"/>
          </p:nvPr>
        </p:nvSpPr>
        <p:spPr>
          <a:xfrm>
            <a:off x="5356580"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5" name="Text Placeholder 7"/>
          <p:cNvSpPr>
            <a:spLocks noGrp="1"/>
          </p:cNvSpPr>
          <p:nvPr>
            <p:ph type="body" sz="quarter" idx="59" hasCustomPrompt="1"/>
          </p:nvPr>
        </p:nvSpPr>
        <p:spPr>
          <a:xfrm>
            <a:off x="5356580"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smtClean="0"/>
              <a:t>80%</a:t>
            </a:r>
          </a:p>
        </p:txBody>
      </p:sp>
      <p:sp>
        <p:nvSpPr>
          <p:cNvPr id="56" name="Rounded Rectangle 55"/>
          <p:cNvSpPr/>
          <p:nvPr userDrawn="1"/>
        </p:nvSpPr>
        <p:spPr>
          <a:xfrm>
            <a:off x="8534400" y="4549514"/>
            <a:ext cx="405696" cy="2786005"/>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 Placeholder 7"/>
          <p:cNvSpPr>
            <a:spLocks noGrp="1"/>
          </p:cNvSpPr>
          <p:nvPr>
            <p:ph type="body" sz="quarter" idx="61" hasCustomPrompt="1"/>
          </p:nvPr>
        </p:nvSpPr>
        <p:spPr>
          <a:xfrm>
            <a:off x="9075565"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8" name="Text Placeholder 2"/>
          <p:cNvSpPr>
            <a:spLocks noGrp="1"/>
          </p:cNvSpPr>
          <p:nvPr>
            <p:ph type="body" sz="quarter" idx="62" hasCustomPrompt="1"/>
          </p:nvPr>
        </p:nvSpPr>
        <p:spPr>
          <a:xfrm>
            <a:off x="9075565"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a:t>
            </a:r>
          </a:p>
        </p:txBody>
      </p:sp>
      <p:sp>
        <p:nvSpPr>
          <p:cNvPr id="59" name="Text Placeholder 7"/>
          <p:cNvSpPr>
            <a:spLocks noGrp="1"/>
          </p:cNvSpPr>
          <p:nvPr>
            <p:ph type="body" sz="quarter" idx="63" hasCustomPrompt="1"/>
          </p:nvPr>
        </p:nvSpPr>
        <p:spPr>
          <a:xfrm>
            <a:off x="9075565"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smtClean="0"/>
              <a:t>80%</a:t>
            </a:r>
          </a:p>
        </p:txBody>
      </p:sp>
    </p:spTree>
    <p:extLst>
      <p:ext uri="{BB962C8B-B14F-4D97-AF65-F5344CB8AC3E}">
        <p14:creationId xmlns:p14="http://schemas.microsoft.com/office/powerpoint/2010/main" xmlns="" val="1968502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35">
                                            <p:txEl>
                                              <p:pRg st="0" end="0"/>
                                            </p:txEl>
                                          </p:spTgt>
                                        </p:tgtEl>
                                        <p:attrNameLst>
                                          <p:attrName>style.visibility</p:attrName>
                                        </p:attrNameLst>
                                      </p:cBhvr>
                                      <p:to>
                                        <p:strVal val="visible"/>
                                      </p:to>
                                    </p:set>
                                    <p:anim calcmode="lin" valueType="num">
                                      <p:cBhvr>
                                        <p:cTn id="33" dur="3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34" dur="3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35" dur="300"/>
                                        <p:tgtEl>
                                          <p:spTgt spid="35">
                                            <p:txEl>
                                              <p:pRg st="0" end="0"/>
                                            </p:txEl>
                                          </p:spTgt>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6">
                                            <p:txEl>
                                              <p:pRg st="0" end="0"/>
                                            </p:txEl>
                                          </p:spTgt>
                                        </p:tgtEl>
                                        <p:attrNameLst>
                                          <p:attrName>style.visibility</p:attrName>
                                        </p:attrNameLst>
                                      </p:cBhvr>
                                      <p:to>
                                        <p:strVal val="visible"/>
                                      </p:to>
                                    </p:set>
                                    <p:anim calcmode="lin" valueType="num">
                                      <p:cBhvr>
                                        <p:cTn id="39" dur="3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40" dur="3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41" dur="300"/>
                                        <p:tgtEl>
                                          <p:spTgt spid="36">
                                            <p:txEl>
                                              <p:pRg st="0" end="0"/>
                                            </p:txEl>
                                          </p:spTgt>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7">
                                            <p:txEl>
                                              <p:pRg st="0" end="0"/>
                                            </p:txEl>
                                          </p:spTgt>
                                        </p:tgtEl>
                                        <p:attrNameLst>
                                          <p:attrName>style.visibility</p:attrName>
                                        </p:attrNameLst>
                                      </p:cBhvr>
                                      <p:to>
                                        <p:strVal val="visible"/>
                                      </p:to>
                                    </p:set>
                                    <p:anim calcmode="lin" valueType="num">
                                      <p:cBhvr>
                                        <p:cTn id="45"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37">
                                            <p:txEl>
                                              <p:pRg st="0" end="0"/>
                                            </p:txEl>
                                          </p:spTgt>
                                        </p:tgtEl>
                                      </p:cBhvr>
                                    </p:animEffect>
                                  </p:childTnLst>
                                </p:cTn>
                              </p:par>
                            </p:childTnLst>
                          </p:cTn>
                        </p:par>
                        <p:par>
                          <p:cTn id="48" fill="hold">
                            <p:stCondLst>
                              <p:cond delay="3500"/>
                            </p:stCondLst>
                            <p:childTnLst>
                              <p:par>
                                <p:cTn id="49" presetID="37"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1000"/>
                                        <p:tgtEl>
                                          <p:spTgt spid="48"/>
                                        </p:tgtEl>
                                      </p:cBhvr>
                                    </p:animEffect>
                                    <p:anim calcmode="lin" valueType="num">
                                      <p:cBhvr>
                                        <p:cTn id="52" dur="1000" fill="hold"/>
                                        <p:tgtEl>
                                          <p:spTgt spid="48"/>
                                        </p:tgtEl>
                                        <p:attrNameLst>
                                          <p:attrName>ppt_x</p:attrName>
                                        </p:attrNameLst>
                                      </p:cBhvr>
                                      <p:tavLst>
                                        <p:tav tm="0">
                                          <p:val>
                                            <p:strVal val="#ppt_x"/>
                                          </p:val>
                                        </p:tav>
                                        <p:tav tm="100000">
                                          <p:val>
                                            <p:strVal val="#ppt_x"/>
                                          </p:val>
                                        </p:tav>
                                      </p:tavLst>
                                    </p:anim>
                                    <p:anim calcmode="lin" valueType="num">
                                      <p:cBhvr>
                                        <p:cTn id="53" dur="900" decel="100000" fill="hold"/>
                                        <p:tgtEl>
                                          <p:spTgt spid="4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55" presetID="42" presetClass="entr" presetSubtype="0" fill="hold" grpId="0" nodeType="withEffect">
                                  <p:stCondLst>
                                    <p:cond delay="2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anim calcmode="lin" valueType="num">
                                      <p:cBhvr>
                                        <p:cTn id="58"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59" dur="500" fill="hold"/>
                                        <p:tgtEl>
                                          <p:spTgt spid="49">
                                            <p:txEl>
                                              <p:pRg st="0" end="0"/>
                                            </p:txEl>
                                          </p:spTgt>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800"/>
                                  </p:stCondLst>
                                  <p:childTnLst>
                                    <p:set>
                                      <p:cBhvr>
                                        <p:cTn id="61" dur="1" fill="hold">
                                          <p:stCondLst>
                                            <p:cond delay="0"/>
                                          </p:stCondLst>
                                        </p:cTn>
                                        <p:tgtEl>
                                          <p:spTgt spid="50">
                                            <p:txEl>
                                              <p:pRg st="0" end="0"/>
                                            </p:txEl>
                                          </p:spTgt>
                                        </p:tgtEl>
                                        <p:attrNameLst>
                                          <p:attrName>style.visibility</p:attrName>
                                        </p:attrNameLst>
                                      </p:cBhvr>
                                      <p:to>
                                        <p:strVal val="visible"/>
                                      </p:to>
                                    </p:set>
                                    <p:animEffect transition="in" filter="fade">
                                      <p:cBhvr>
                                        <p:cTn id="62" dur="500"/>
                                        <p:tgtEl>
                                          <p:spTgt spid="50">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51">
                                            <p:txEl>
                                              <p:pRg st="0" end="0"/>
                                            </p:txEl>
                                          </p:spTgt>
                                        </p:tgtEl>
                                        <p:attrNameLst>
                                          <p:attrName>style.visibility</p:attrName>
                                        </p:attrNameLst>
                                      </p:cBhvr>
                                      <p:to>
                                        <p:strVal val="visible"/>
                                      </p:to>
                                    </p:set>
                                    <p:animEffect transition="in" filter="fade">
                                      <p:cBhvr>
                                        <p:cTn id="65" dur="400"/>
                                        <p:tgtEl>
                                          <p:spTgt spid="51">
                                            <p:txEl>
                                              <p:pRg st="0" end="0"/>
                                            </p:txEl>
                                          </p:spTgt>
                                        </p:tgtEl>
                                      </p:cBhvr>
                                    </p:animEffect>
                                    <p:anim calcmode="lin" valueType="num">
                                      <p:cBhvr>
                                        <p:cTn id="66" dur="4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37"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1000"/>
                                        <p:tgtEl>
                                          <p:spTgt spid="52"/>
                                        </p:tgtEl>
                                      </p:cBhvr>
                                    </p:animEffect>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900" decel="100000" fill="hold"/>
                                        <p:tgtEl>
                                          <p:spTgt spid="52"/>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53">
                                            <p:txEl>
                                              <p:pRg st="0" end="0"/>
                                            </p:txEl>
                                          </p:spTgt>
                                        </p:tgtEl>
                                        <p:attrNameLst>
                                          <p:attrName>style.visibility</p:attrName>
                                        </p:attrNameLst>
                                      </p:cBhvr>
                                      <p:to>
                                        <p:strVal val="visible"/>
                                      </p:to>
                                    </p:set>
                                    <p:animEffect transition="in" filter="fade">
                                      <p:cBhvr>
                                        <p:cTn id="77" dur="500"/>
                                        <p:tgtEl>
                                          <p:spTgt spid="53">
                                            <p:txEl>
                                              <p:pRg st="0" end="0"/>
                                            </p:txEl>
                                          </p:spTgt>
                                        </p:tgtEl>
                                      </p:cBhvr>
                                    </p:animEffect>
                                    <p:anim calcmode="lin" valueType="num">
                                      <p:cBhvr>
                                        <p:cTn id="78"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9" dur="500" fill="hold"/>
                                        <p:tgtEl>
                                          <p:spTgt spid="53">
                                            <p:txEl>
                                              <p:pRg st="0" end="0"/>
                                            </p:txEl>
                                          </p:spTgt>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54">
                                            <p:txEl>
                                              <p:pRg st="0" end="0"/>
                                            </p:txEl>
                                          </p:spTgt>
                                        </p:tgtEl>
                                        <p:attrNameLst>
                                          <p:attrName>style.visibility</p:attrName>
                                        </p:attrNameLst>
                                      </p:cBhvr>
                                      <p:to>
                                        <p:strVal val="visible"/>
                                      </p:to>
                                    </p:set>
                                    <p:animEffect transition="in" filter="fade">
                                      <p:cBhvr>
                                        <p:cTn id="82" dur="500"/>
                                        <p:tgtEl>
                                          <p:spTgt spid="54">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55">
                                            <p:txEl>
                                              <p:pRg st="0" end="0"/>
                                            </p:txEl>
                                          </p:spTgt>
                                        </p:tgtEl>
                                        <p:attrNameLst>
                                          <p:attrName>style.visibility</p:attrName>
                                        </p:attrNameLst>
                                      </p:cBhvr>
                                      <p:to>
                                        <p:strVal val="visible"/>
                                      </p:to>
                                    </p:set>
                                    <p:animEffect transition="in" filter="fade">
                                      <p:cBhvr>
                                        <p:cTn id="85" dur="400"/>
                                        <p:tgtEl>
                                          <p:spTgt spid="55">
                                            <p:txEl>
                                              <p:pRg st="0" end="0"/>
                                            </p:txEl>
                                          </p:spTgt>
                                        </p:tgtEl>
                                      </p:cBhvr>
                                    </p:animEffect>
                                    <p:anim calcmode="lin" valueType="num">
                                      <p:cBhvr>
                                        <p:cTn id="86"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5">
                                            <p:txEl>
                                              <p:pRg st="0" end="0"/>
                                            </p:txEl>
                                          </p:spTgt>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37" presetClass="entr" presetSubtype="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1000"/>
                                        <p:tgtEl>
                                          <p:spTgt spid="56"/>
                                        </p:tgtEl>
                                      </p:cBhvr>
                                    </p:animEffect>
                                    <p:anim calcmode="lin" valueType="num">
                                      <p:cBhvr>
                                        <p:cTn id="92" dur="1000" fill="hold"/>
                                        <p:tgtEl>
                                          <p:spTgt spid="56"/>
                                        </p:tgtEl>
                                        <p:attrNameLst>
                                          <p:attrName>ppt_x</p:attrName>
                                        </p:attrNameLst>
                                      </p:cBhvr>
                                      <p:tavLst>
                                        <p:tav tm="0">
                                          <p:val>
                                            <p:strVal val="#ppt_x"/>
                                          </p:val>
                                        </p:tav>
                                        <p:tav tm="100000">
                                          <p:val>
                                            <p:strVal val="#ppt_x"/>
                                          </p:val>
                                        </p:tav>
                                      </p:tavLst>
                                    </p:anim>
                                    <p:anim calcmode="lin" valueType="num">
                                      <p:cBhvr>
                                        <p:cTn id="93" dur="900" decel="100000" fill="hold"/>
                                        <p:tgtEl>
                                          <p:spTgt spid="56"/>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95" presetID="42" presetClass="entr" presetSubtype="0" fill="hold" grpId="0" nodeType="withEffect">
                                  <p:stCondLst>
                                    <p:cond delay="200"/>
                                  </p:stCondLst>
                                  <p:childTnLst>
                                    <p:set>
                                      <p:cBhvr>
                                        <p:cTn id="96" dur="1" fill="hold">
                                          <p:stCondLst>
                                            <p:cond delay="0"/>
                                          </p:stCondLst>
                                        </p:cTn>
                                        <p:tgtEl>
                                          <p:spTgt spid="57">
                                            <p:txEl>
                                              <p:pRg st="0" end="0"/>
                                            </p:txEl>
                                          </p:spTgt>
                                        </p:tgtEl>
                                        <p:attrNameLst>
                                          <p:attrName>style.visibility</p:attrName>
                                        </p:attrNameLst>
                                      </p:cBhvr>
                                      <p:to>
                                        <p:strVal val="visible"/>
                                      </p:to>
                                    </p:set>
                                    <p:animEffect transition="in" filter="fade">
                                      <p:cBhvr>
                                        <p:cTn id="97" dur="500"/>
                                        <p:tgtEl>
                                          <p:spTgt spid="57">
                                            <p:txEl>
                                              <p:pRg st="0" end="0"/>
                                            </p:txEl>
                                          </p:spTgt>
                                        </p:tgtEl>
                                      </p:cBhvr>
                                    </p:animEffect>
                                    <p:anim calcmode="lin" valueType="num">
                                      <p:cBhvr>
                                        <p:cTn id="98"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57">
                                            <p:txEl>
                                              <p:pRg st="0" end="0"/>
                                            </p:txEl>
                                          </p:spTgt>
                                        </p:tgtEl>
                                        <p:attrNameLst>
                                          <p:attrName>ppt_y</p:attrName>
                                        </p:attrNameLst>
                                      </p:cBhvr>
                                      <p:tavLst>
                                        <p:tav tm="0">
                                          <p:val>
                                            <p:strVal val="#ppt_y+.1"/>
                                          </p:val>
                                        </p:tav>
                                        <p:tav tm="100000">
                                          <p:val>
                                            <p:strVal val="#ppt_y"/>
                                          </p:val>
                                        </p:tav>
                                      </p:tavLst>
                                    </p:anim>
                                  </p:childTnLst>
                                </p:cTn>
                              </p:par>
                              <p:par>
                                <p:cTn id="100" presetID="10" presetClass="entr" presetSubtype="0" fill="hold" grpId="0" nodeType="withEffect">
                                  <p:stCondLst>
                                    <p:cond delay="800"/>
                                  </p:stCondLst>
                                  <p:childTnLst>
                                    <p:set>
                                      <p:cBhvr>
                                        <p:cTn id="101" dur="1" fill="hold">
                                          <p:stCondLst>
                                            <p:cond delay="0"/>
                                          </p:stCondLst>
                                        </p:cTn>
                                        <p:tgtEl>
                                          <p:spTgt spid="58">
                                            <p:txEl>
                                              <p:pRg st="0" end="0"/>
                                            </p:txEl>
                                          </p:spTgt>
                                        </p:tgtEl>
                                        <p:attrNameLst>
                                          <p:attrName>style.visibility</p:attrName>
                                        </p:attrNameLst>
                                      </p:cBhvr>
                                      <p:to>
                                        <p:strVal val="visible"/>
                                      </p:to>
                                    </p:set>
                                    <p:animEffect transition="in" filter="fade">
                                      <p:cBhvr>
                                        <p:cTn id="102" dur="500"/>
                                        <p:tgtEl>
                                          <p:spTgt spid="58">
                                            <p:txEl>
                                              <p:pRg st="0" end="0"/>
                                            </p:txEl>
                                          </p:spTgt>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59">
                                            <p:txEl>
                                              <p:pRg st="0" end="0"/>
                                            </p:txEl>
                                          </p:spTgt>
                                        </p:tgtEl>
                                        <p:attrNameLst>
                                          <p:attrName>style.visibility</p:attrName>
                                        </p:attrNameLst>
                                      </p:cBhvr>
                                      <p:to>
                                        <p:strVal val="visible"/>
                                      </p:to>
                                    </p:set>
                                    <p:animEffect transition="in" filter="fade">
                                      <p:cBhvr>
                                        <p:cTn id="105" dur="400"/>
                                        <p:tgtEl>
                                          <p:spTgt spid="59">
                                            <p:txEl>
                                              <p:pRg st="0" end="0"/>
                                            </p:txEl>
                                          </p:spTgt>
                                        </p:tgtEl>
                                      </p:cBhvr>
                                    </p:animEffect>
                                    <p:anim calcmode="lin" valueType="num">
                                      <p:cBhvr>
                                        <p:cTn id="106"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0" grpId="0" animBg="1"/>
      <p:bldP spid="33" grpId="0" animBg="1"/>
      <p:bldP spid="34" grpId="0" animBg="1"/>
      <p:bldP spid="35" grpId="0" build="p">
        <p:tmplLst>
          <p:tmpl lvl="1">
            <p:tnLst>
              <p:par>
                <p:cTn presetID="53" presetClass="entr" presetSubtype="16"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p:cTn dur="300" fill="hold"/>
                        <p:tgtEl>
                          <p:spTgt spid="35"/>
                        </p:tgtEl>
                        <p:attrNameLst>
                          <p:attrName>ppt_w</p:attrName>
                        </p:attrNameLst>
                      </p:cBhvr>
                      <p:tavLst>
                        <p:tav tm="0">
                          <p:val>
                            <p:fltVal val="0"/>
                          </p:val>
                        </p:tav>
                        <p:tav tm="100000">
                          <p:val>
                            <p:strVal val="#ppt_w"/>
                          </p:val>
                        </p:tav>
                      </p:tavLst>
                    </p:anim>
                    <p:anim calcmode="lin" valueType="num">
                      <p:cBhvr>
                        <p:cTn dur="300" fill="hold"/>
                        <p:tgtEl>
                          <p:spTgt spid="35"/>
                        </p:tgtEl>
                        <p:attrNameLst>
                          <p:attrName>ppt_h</p:attrName>
                        </p:attrNameLst>
                      </p:cBhvr>
                      <p:tavLst>
                        <p:tav tm="0">
                          <p:val>
                            <p:fltVal val="0"/>
                          </p:val>
                        </p:tav>
                        <p:tav tm="100000">
                          <p:val>
                            <p:strVal val="#ppt_h"/>
                          </p:val>
                        </p:tav>
                      </p:tavLst>
                    </p:anim>
                    <p:animEffect transition="in" filter="fade">
                      <p:cBhvr>
                        <p:cTn dur="300"/>
                        <p:tgtEl>
                          <p:spTgt spid="35"/>
                        </p:tgtEl>
                      </p:cBhvr>
                    </p:animEffect>
                  </p:childTnLst>
                </p:cTn>
              </p:par>
            </p:tnLst>
          </p:tmpl>
        </p:tmplLst>
      </p:bldP>
      <p:bldP spid="36" grpId="0" build="p">
        <p:tmplLst>
          <p:tmpl lvl="1">
            <p:tnLst>
              <p:par>
                <p:cTn presetID="53" presetClass="entr" presetSubtype="16"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300" fill="hold"/>
                        <p:tgtEl>
                          <p:spTgt spid="36"/>
                        </p:tgtEl>
                        <p:attrNameLst>
                          <p:attrName>ppt_w</p:attrName>
                        </p:attrNameLst>
                      </p:cBhvr>
                      <p:tavLst>
                        <p:tav tm="0">
                          <p:val>
                            <p:fltVal val="0"/>
                          </p:val>
                        </p:tav>
                        <p:tav tm="100000">
                          <p:val>
                            <p:strVal val="#ppt_w"/>
                          </p:val>
                        </p:tav>
                      </p:tavLst>
                    </p:anim>
                    <p:anim calcmode="lin" valueType="num">
                      <p:cBhvr>
                        <p:cTn dur="300" fill="hold"/>
                        <p:tgtEl>
                          <p:spTgt spid="36"/>
                        </p:tgtEl>
                        <p:attrNameLst>
                          <p:attrName>ppt_h</p:attrName>
                        </p:attrNameLst>
                      </p:cBhvr>
                      <p:tavLst>
                        <p:tav tm="0">
                          <p:val>
                            <p:fltVal val="0"/>
                          </p:val>
                        </p:tav>
                        <p:tav tm="100000">
                          <p:val>
                            <p:strVal val="#ppt_h"/>
                          </p:val>
                        </p:tav>
                      </p:tavLst>
                    </p:anim>
                    <p:animEffect transition="in" filter="fade">
                      <p:cBhvr>
                        <p:cTn dur="300"/>
                        <p:tgtEl>
                          <p:spTgt spid="36"/>
                        </p:tgtEl>
                      </p:cBhvr>
                    </p:animEffect>
                  </p:childTnLst>
                </p:cTn>
              </p:par>
            </p:tnLst>
          </p:tmpl>
        </p:tmplLst>
      </p:bldP>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48" grpId="0" animBg="1"/>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42" presetClass="entr" presetSubtype="0"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Effect transition="in" filter="fade">
                      <p:cBhvr>
                        <p:cTn dur="400"/>
                        <p:tgtEl>
                          <p:spTgt spid="51"/>
                        </p:tgtEl>
                      </p:cBhvr>
                    </p:animEffect>
                    <p:anim calcmode="lin" valueType="num">
                      <p:cBhvr>
                        <p:cTn dur="400" fill="hold"/>
                        <p:tgtEl>
                          <p:spTgt spid="51"/>
                        </p:tgtEl>
                        <p:attrNameLst>
                          <p:attrName>ppt_x</p:attrName>
                        </p:attrNameLst>
                      </p:cBhvr>
                      <p:tavLst>
                        <p:tav tm="0">
                          <p:val>
                            <p:strVal val="#ppt_x"/>
                          </p:val>
                        </p:tav>
                        <p:tav tm="100000">
                          <p:val>
                            <p:strVal val="#ppt_x"/>
                          </p:val>
                        </p:tav>
                      </p:tavLst>
                    </p:anim>
                    <p:anim calcmode="lin" valueType="num">
                      <p:cBhvr>
                        <p:cTn dur="400" fill="hold"/>
                        <p:tgtEl>
                          <p:spTgt spid="51"/>
                        </p:tgtEl>
                        <p:attrNameLst>
                          <p:attrName>ppt_y</p:attrName>
                        </p:attrNameLst>
                      </p:cBhvr>
                      <p:tavLst>
                        <p:tav tm="0">
                          <p:val>
                            <p:strVal val="#ppt_y+.1"/>
                          </p:val>
                        </p:tav>
                        <p:tav tm="100000">
                          <p:val>
                            <p:strVal val="#ppt_y"/>
                          </p:val>
                        </p:tav>
                      </p:tavLst>
                    </p:anim>
                  </p:childTnLst>
                </p:cTn>
              </p:par>
            </p:tnLst>
          </p:tmpl>
        </p:tmplLst>
      </p:bldP>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406400" y="1715377"/>
            <a:ext cx="1879600"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92"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1805518" y="154432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406400" y="3193657"/>
            <a:ext cx="1879600"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684392"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1805518" y="302260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406400" y="4671937"/>
            <a:ext cx="1879600"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684392"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1805518" y="450088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94418954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 name="Rounded Rectangle 2"/>
          <p:cNvSpPr/>
          <p:nvPr userDrawn="1"/>
        </p:nvSpPr>
        <p:spPr>
          <a:xfrm>
            <a:off x="10706102" y="1852537"/>
            <a:ext cx="2027765"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10787243" y="18982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26" name="Text Placeholder 7"/>
          <p:cNvSpPr>
            <a:spLocks noGrp="1"/>
          </p:cNvSpPr>
          <p:nvPr>
            <p:ph type="body" sz="quarter" idx="19" hasCustomPrompt="1"/>
          </p:nvPr>
        </p:nvSpPr>
        <p:spPr>
          <a:xfrm>
            <a:off x="6421968" y="168148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16" hasCustomPrompt="1"/>
          </p:nvPr>
        </p:nvSpPr>
        <p:spPr>
          <a:xfrm>
            <a:off x="6421971" y="216227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32" name="Rounded Rectangle 31"/>
          <p:cNvSpPr/>
          <p:nvPr userDrawn="1"/>
        </p:nvSpPr>
        <p:spPr>
          <a:xfrm>
            <a:off x="10706102" y="3330817"/>
            <a:ext cx="202776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10787243" y="337653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34" name="Text Placeholder 7"/>
          <p:cNvSpPr>
            <a:spLocks noGrp="1"/>
          </p:cNvSpPr>
          <p:nvPr>
            <p:ph type="body" sz="quarter" idx="44" hasCustomPrompt="1"/>
          </p:nvPr>
        </p:nvSpPr>
        <p:spPr>
          <a:xfrm>
            <a:off x="6421968" y="315976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5" name="Text Placeholder 2"/>
          <p:cNvSpPr>
            <a:spLocks noGrp="1"/>
          </p:cNvSpPr>
          <p:nvPr>
            <p:ph type="body" sz="quarter" idx="45" hasCustomPrompt="1"/>
          </p:nvPr>
        </p:nvSpPr>
        <p:spPr>
          <a:xfrm>
            <a:off x="6421971" y="364055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sp>
        <p:nvSpPr>
          <p:cNvPr id="40" name="Rounded Rectangle 39"/>
          <p:cNvSpPr/>
          <p:nvPr userDrawn="1"/>
        </p:nvSpPr>
        <p:spPr>
          <a:xfrm>
            <a:off x="10706102" y="4809097"/>
            <a:ext cx="202776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10787243" y="485481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smtClean="0"/>
              <a:t>icon</a:t>
            </a:r>
            <a:endParaRPr lang="es-ES_tradnl" dirty="0" smtClean="0"/>
          </a:p>
        </p:txBody>
      </p:sp>
      <p:sp>
        <p:nvSpPr>
          <p:cNvPr id="42" name="Text Placeholder 7"/>
          <p:cNvSpPr>
            <a:spLocks noGrp="1"/>
          </p:cNvSpPr>
          <p:nvPr>
            <p:ph type="body" sz="quarter" idx="50" hasCustomPrompt="1"/>
          </p:nvPr>
        </p:nvSpPr>
        <p:spPr>
          <a:xfrm>
            <a:off x="6421968" y="463804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Text Placeholder 2"/>
          <p:cNvSpPr>
            <a:spLocks noGrp="1"/>
          </p:cNvSpPr>
          <p:nvPr>
            <p:ph type="body" sz="quarter" idx="51" hasCustomPrompt="1"/>
          </p:nvPr>
        </p:nvSpPr>
        <p:spPr>
          <a:xfrm>
            <a:off x="6421971" y="511883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purusaecenas</a:t>
            </a:r>
            <a:r>
              <a:rPr lang="en-US" dirty="0" smtClean="0"/>
              <a:t>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38311076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ircle infographic">
    <p:spTree>
      <p:nvGrpSpPr>
        <p:cNvPr id="1" name=""/>
        <p:cNvGrpSpPr/>
        <p:nvPr/>
      </p:nvGrpSpPr>
      <p:grpSpPr>
        <a:xfrm>
          <a:off x="0" y="0"/>
          <a:ext cx="0" cy="0"/>
          <a:chOff x="0" y="0"/>
          <a:chExt cx="0" cy="0"/>
        </a:xfrm>
      </p:grpSpPr>
      <p:sp>
        <p:nvSpPr>
          <p:cNvPr id="53" name="Oval 52"/>
          <p:cNvSpPr>
            <a:spLocks noChangeAspect="1"/>
          </p:cNvSpPr>
          <p:nvPr userDrawn="1"/>
        </p:nvSpPr>
        <p:spPr>
          <a:xfrm>
            <a:off x="861369"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21" name="Picture Placeholder 2"/>
          <p:cNvSpPr>
            <a:spLocks noGrp="1" noChangeAspect="1"/>
          </p:cNvSpPr>
          <p:nvPr>
            <p:ph type="pic" sz="quarter" idx="17"/>
          </p:nvPr>
        </p:nvSpPr>
        <p:spPr>
          <a:xfrm>
            <a:off x="1099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5" name="Oval 24"/>
          <p:cNvSpPr>
            <a:spLocks noChangeAspect="1"/>
          </p:cNvSpPr>
          <p:nvPr userDrawn="1"/>
        </p:nvSpPr>
        <p:spPr>
          <a:xfrm>
            <a:off x="4518970"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26"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32" name="Picture Placeholder 2"/>
          <p:cNvSpPr>
            <a:spLocks noGrp="1" noChangeAspect="1"/>
          </p:cNvSpPr>
          <p:nvPr>
            <p:ph type="pic" sz="quarter" idx="18"/>
          </p:nvPr>
        </p:nvSpPr>
        <p:spPr>
          <a:xfrm>
            <a:off x="4757555"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4" name="Oval 33"/>
          <p:cNvSpPr>
            <a:spLocks noChangeAspect="1"/>
          </p:cNvSpPr>
          <p:nvPr userDrawn="1"/>
        </p:nvSpPr>
        <p:spPr>
          <a:xfrm>
            <a:off x="8199147"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5"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37" name="Picture Placeholder 2"/>
          <p:cNvSpPr>
            <a:spLocks noGrp="1" noChangeAspect="1"/>
          </p:cNvSpPr>
          <p:nvPr>
            <p:ph type="pic" sz="quarter" idx="19"/>
          </p:nvPr>
        </p:nvSpPr>
        <p:spPr>
          <a:xfrm>
            <a:off x="8453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41872040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par>
                          <p:cTn id="31" fill="hold">
                            <p:stCondLst>
                              <p:cond delay="500"/>
                            </p:stCondLst>
                            <p:childTnLst>
                              <p:par>
                                <p:cTn id="32" presetID="53" presetClass="entr" presetSubtype="16" fill="hold" grpId="0" nodeType="afterEffect" nodePh="1">
                                  <p:stCondLst>
                                    <p:cond delay="0"/>
                                  </p:stCondLst>
                                  <p:endCondLst>
                                    <p:cond evt="begin" delay="0">
                                      <p:tn val="32"/>
                                    </p:cond>
                                  </p:end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500"/>
                                        <p:tgtEl>
                                          <p:spTgt spid="26">
                                            <p:txEl>
                                              <p:pRg st="0" end="0"/>
                                            </p:txEl>
                                          </p:spTgt>
                                        </p:tgtEl>
                                      </p:cBhvr>
                                    </p:animEffect>
                                    <p:anim calcmode="lin" valueType="num">
                                      <p:cBhvr>
                                        <p:cTn id="40"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800"/>
                                  </p:stCondLst>
                                  <p:childTnLst>
                                    <p:set>
                                      <p:cBhvr>
                                        <p:cTn id="43" dur="1" fill="hold">
                                          <p:stCondLst>
                                            <p:cond delay="0"/>
                                          </p:stCondLst>
                                        </p:cTn>
                                        <p:tgtEl>
                                          <p:spTgt spid="27">
                                            <p:txEl>
                                              <p:pRg st="0" end="0"/>
                                            </p:txEl>
                                          </p:spTgt>
                                        </p:tgtEl>
                                        <p:attrNameLst>
                                          <p:attrName>style.visibility</p:attrName>
                                        </p:attrNameLst>
                                      </p:cBhvr>
                                      <p:to>
                                        <p:strVal val="visible"/>
                                      </p:to>
                                    </p:set>
                                    <p:animEffect transition="in" filter="fade">
                                      <p:cBhvr>
                                        <p:cTn id="44" dur="500"/>
                                        <p:tgtEl>
                                          <p:spTgt spid="27">
                                            <p:txEl>
                                              <p:pRg st="0" end="0"/>
                                            </p:txEl>
                                          </p:spTgt>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childTnLst>
                          </p:cTn>
                        </p:par>
                        <p:par>
                          <p:cTn id="50" fill="hold">
                            <p:stCondLst>
                              <p:cond delay="1000"/>
                            </p:stCondLst>
                            <p:childTnLst>
                              <p:par>
                                <p:cTn id="51" presetID="53" presetClass="entr" presetSubtype="16" fill="hold" grpId="0" nodeType="afterEffect" nodePh="1">
                                  <p:stCondLst>
                                    <p:cond delay="0"/>
                                  </p:stCondLst>
                                  <p:endCondLst>
                                    <p:cond evt="begin" delay="0">
                                      <p:tn val="51"/>
                                    </p:cond>
                                  </p:end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42" presetClass="entr" presetSubtype="0" fill="hold" grpId="0" nodeType="withEffect">
                                  <p:stCondLst>
                                    <p:cond delay="200"/>
                                  </p:stCondLst>
                                  <p:childTnLst>
                                    <p:set>
                                      <p:cBhvr>
                                        <p:cTn id="57" dur="1" fill="hold">
                                          <p:stCondLst>
                                            <p:cond delay="0"/>
                                          </p:stCondLst>
                                        </p:cTn>
                                        <p:tgtEl>
                                          <p:spTgt spid="35">
                                            <p:txEl>
                                              <p:pRg st="0" end="0"/>
                                            </p:txEl>
                                          </p:spTgt>
                                        </p:tgtEl>
                                        <p:attrNameLst>
                                          <p:attrName>style.visibility</p:attrName>
                                        </p:attrNameLst>
                                      </p:cBhvr>
                                      <p:to>
                                        <p:strVal val="visible"/>
                                      </p:to>
                                    </p:set>
                                    <p:animEffect transition="in" filter="fade">
                                      <p:cBhvr>
                                        <p:cTn id="58" dur="500"/>
                                        <p:tgtEl>
                                          <p:spTgt spid="35">
                                            <p:txEl>
                                              <p:pRg st="0" end="0"/>
                                            </p:txEl>
                                          </p:spTgt>
                                        </p:tgtEl>
                                      </p:cBhvr>
                                    </p:animEffect>
                                    <p:anim calcmode="lin" valueType="num">
                                      <p:cBhvr>
                                        <p:cTn id="59"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60" dur="500" fill="hold"/>
                                        <p:tgtEl>
                                          <p:spTgt spid="35">
                                            <p:txEl>
                                              <p:pRg st="0" end="0"/>
                                            </p:txEl>
                                          </p:spTgt>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800"/>
                                  </p:stCondLst>
                                  <p:childTnLst>
                                    <p:set>
                                      <p:cBhvr>
                                        <p:cTn id="62" dur="1" fill="hold">
                                          <p:stCondLst>
                                            <p:cond delay="0"/>
                                          </p:stCondLst>
                                        </p:cTn>
                                        <p:tgtEl>
                                          <p:spTgt spid="36">
                                            <p:txEl>
                                              <p:pRg st="0" end="0"/>
                                            </p:txEl>
                                          </p:spTgt>
                                        </p:tgtEl>
                                        <p:attrNameLst>
                                          <p:attrName>style.visibility</p:attrName>
                                        </p:attrNameLst>
                                      </p:cBhvr>
                                      <p:to>
                                        <p:strVal val="visible"/>
                                      </p:to>
                                    </p:set>
                                    <p:animEffect transition="in" filter="fade">
                                      <p:cBhvr>
                                        <p:cTn id="63" dur="500"/>
                                        <p:tgtEl>
                                          <p:spTgt spid="36">
                                            <p:txEl>
                                              <p:pRg st="0" end="0"/>
                                            </p:txEl>
                                          </p:spTgt>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1500"/>
                            </p:stCondLst>
                            <p:childTnLst>
                              <p:par>
                                <p:cTn id="70" presetID="53" presetClass="entr" presetSubtype="16" fill="hold" grpId="0" nodeType="afterEffect" nodePh="1">
                                  <p:stCondLst>
                                    <p:cond delay="0"/>
                                  </p:stCondLst>
                                  <p:endCondLst>
                                    <p:cond evt="begin" delay="0">
                                      <p:tn val="70"/>
                                    </p:cond>
                                  </p:end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21" grpId="0"/>
      <p:bldP spid="25" grpId="0" animBg="1"/>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p:bldP spid="34" grpId="0" animBg="1"/>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ound bars char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example</a:t>
            </a:r>
            <a:endParaRPr lang="es-ES_tradnl" dirty="0" smtClean="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44"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5"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sp>
        <p:nvSpPr>
          <p:cNvPr id="49"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purusaecen</a:t>
            </a:r>
            <a:r>
              <a:rPr lang="en-US" dirty="0" smtClean="0"/>
              <a:t>. </a:t>
            </a:r>
          </a:p>
        </p:txBody>
      </p:sp>
      <p:grpSp>
        <p:nvGrpSpPr>
          <p:cNvPr id="5" name="Group 4"/>
          <p:cNvGrpSpPr/>
          <p:nvPr userDrawn="1"/>
        </p:nvGrpSpPr>
        <p:grpSpPr>
          <a:xfrm>
            <a:off x="603251" y="1767848"/>
            <a:ext cx="10972800" cy="2833612"/>
            <a:chOff x="452438" y="1473206"/>
            <a:chExt cx="8229600" cy="2361343"/>
          </a:xfrm>
        </p:grpSpPr>
        <p:sp>
          <p:nvSpPr>
            <p:cNvPr id="2" name="TextBox 1"/>
            <p:cNvSpPr txBox="1"/>
            <p:nvPr userDrawn="1"/>
          </p:nvSpPr>
          <p:spPr>
            <a:xfrm>
              <a:off x="452438" y="1473206"/>
              <a:ext cx="34769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100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4" name="Straight Connector 3"/>
            <p:cNvCxnSpPr/>
            <p:nvPr userDrawn="1"/>
          </p:nvCxnSpPr>
          <p:spPr>
            <a:xfrm>
              <a:off x="906408" y="16455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userDrawn="1"/>
          </p:nvSpPr>
          <p:spPr>
            <a:xfrm>
              <a:off x="452438" y="3572939"/>
              <a:ext cx="208230"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25" name="Straight Connector 24"/>
            <p:cNvCxnSpPr/>
            <p:nvPr userDrawn="1"/>
          </p:nvCxnSpPr>
          <p:spPr>
            <a:xfrm>
              <a:off x="906408" y="3745305"/>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userDrawn="1"/>
          </p:nvSpPr>
          <p:spPr>
            <a:xfrm>
              <a:off x="452438" y="2540006"/>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50</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27" name="Straight Connector 26"/>
            <p:cNvCxnSpPr/>
            <p:nvPr userDrawn="1"/>
          </p:nvCxnSpPr>
          <p:spPr>
            <a:xfrm>
              <a:off x="906408" y="2712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userDrawn="1"/>
          </p:nvSpPr>
          <p:spPr>
            <a:xfrm>
              <a:off x="452438" y="2032006"/>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75</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31" name="Straight Connector 30"/>
            <p:cNvCxnSpPr/>
            <p:nvPr userDrawn="1"/>
          </p:nvCxnSpPr>
          <p:spPr>
            <a:xfrm>
              <a:off x="906408" y="2204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userDrawn="1"/>
          </p:nvSpPr>
          <p:spPr>
            <a:xfrm>
              <a:off x="452438" y="3064940"/>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smtClean="0">
                  <a:ln>
                    <a:noFill/>
                  </a:ln>
                  <a:solidFill>
                    <a:srgbClr val="5B9BD5"/>
                  </a:solidFill>
                  <a:effectLst/>
                  <a:uLnTx/>
                  <a:uFillTx/>
                  <a:latin typeface="Lato Regular"/>
                  <a:ea typeface="+mn-ea"/>
                  <a:cs typeface="Lato Regular"/>
                </a:rPr>
                <a:t>25</a:t>
              </a:r>
              <a:endParaRPr kumimoji="0" lang="en-US" sz="1440" b="0" i="0" u="none" strike="noStrike" kern="1200" cap="none" spc="0" normalizeH="0" baseline="0" noProof="0" dirty="0">
                <a:ln>
                  <a:noFill/>
                </a:ln>
                <a:solidFill>
                  <a:srgbClr val="5B9BD5"/>
                </a:solidFill>
                <a:effectLst/>
                <a:uLnTx/>
                <a:uFillTx/>
                <a:latin typeface="Lato Regular"/>
                <a:ea typeface="+mn-ea"/>
                <a:cs typeface="Lato Regular"/>
              </a:endParaRPr>
            </a:p>
          </p:txBody>
        </p:sp>
        <p:cxnSp>
          <p:nvCxnSpPr>
            <p:cNvPr id="33" name="Straight Connector 32"/>
            <p:cNvCxnSpPr/>
            <p:nvPr userDrawn="1"/>
          </p:nvCxnSpPr>
          <p:spPr>
            <a:xfrm>
              <a:off x="906408" y="3237306"/>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xmlns="" val="132151346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44">
                                            <p:txEl>
                                              <p:pRg st="0" end="0"/>
                                            </p:txEl>
                                          </p:spTgt>
                                        </p:tgtEl>
                                        <p:attrNameLst>
                                          <p:attrName>style.visibility</p:attrName>
                                        </p:attrNameLst>
                                      </p:cBhvr>
                                      <p:to>
                                        <p:strVal val="visible"/>
                                      </p:to>
                                    </p:set>
                                    <p:animEffect transition="in" filter="fade">
                                      <p:cBhvr>
                                        <p:cTn id="28" dur="500"/>
                                        <p:tgtEl>
                                          <p:spTgt spid="44">
                                            <p:txEl>
                                              <p:pRg st="0" end="0"/>
                                            </p:txEl>
                                          </p:spTgt>
                                        </p:tgtEl>
                                      </p:cBhvr>
                                    </p:animEffect>
                                    <p:anim calcmode="lin" valueType="num">
                                      <p:cBhvr>
                                        <p:cTn id="29"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44">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45">
                                            <p:txEl>
                                              <p:pRg st="0" end="0"/>
                                            </p:txEl>
                                          </p:spTgt>
                                        </p:tgtEl>
                                        <p:attrNameLst>
                                          <p:attrName>style.visibility</p:attrName>
                                        </p:attrNameLst>
                                      </p:cBhvr>
                                      <p:to>
                                        <p:strVal val="visible"/>
                                      </p:to>
                                    </p:set>
                                    <p:animEffect transition="in" filter="fade">
                                      <p:cBhvr>
                                        <p:cTn id="33" dur="500"/>
                                        <p:tgtEl>
                                          <p:spTgt spid="45">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49">
                                            <p:txEl>
                                              <p:pRg st="0" end="0"/>
                                            </p:txEl>
                                          </p:spTgt>
                                        </p:tgtEl>
                                        <p:attrNameLst>
                                          <p:attrName>style.visibility</p:attrName>
                                        </p:attrNameLst>
                                      </p:cBhvr>
                                      <p:to>
                                        <p:strVal val="visible"/>
                                      </p:to>
                                    </p:set>
                                    <p:animEffect transition="in" filter="fade">
                                      <p:cBhvr>
                                        <p:cTn id="36" dur="500"/>
                                        <p:tgtEl>
                                          <p:spTgt spid="49">
                                            <p:txEl>
                                              <p:pRg st="0" end="0"/>
                                            </p:txEl>
                                          </p:spTgt>
                                        </p:tgtEl>
                                      </p:cBhvr>
                                    </p:animEffect>
                                    <p:anim calcmode="lin" valueType="num">
                                      <p:cBhvr>
                                        <p:cTn id="37"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49">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50">
                                            <p:txEl>
                                              <p:pRg st="0" end="0"/>
                                            </p:txEl>
                                          </p:spTgt>
                                        </p:tgtEl>
                                        <p:attrNameLst>
                                          <p:attrName>style.visibility</p:attrName>
                                        </p:attrNameLst>
                                      </p:cBhvr>
                                      <p:to>
                                        <p:strVal val="visible"/>
                                      </p:to>
                                    </p:set>
                                    <p:animEffect transition="in" filter="fade">
                                      <p:cBhvr>
                                        <p:cTn id="41" dur="500"/>
                                        <p:tgtEl>
                                          <p:spTgt spid="50">
                                            <p:txEl>
                                              <p:pRg st="0" end="0"/>
                                            </p:txEl>
                                          </p:spTgt>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9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10" presetClass="entr" presetSubtype="0" fill="hold" nodeType="withEffect">
                  <p:stCondLst>
                    <p:cond delay="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6331655"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6738048"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7" name="Text Placeholder 7"/>
          <p:cNvSpPr>
            <a:spLocks noGrp="1"/>
          </p:cNvSpPr>
          <p:nvPr>
            <p:ph type="body" sz="quarter" idx="65" hasCustomPrompt="1"/>
          </p:nvPr>
        </p:nvSpPr>
        <p:spPr>
          <a:xfrm>
            <a:off x="6331655"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1" name="Text Placeholder 2"/>
          <p:cNvSpPr>
            <a:spLocks noGrp="1"/>
          </p:cNvSpPr>
          <p:nvPr>
            <p:ph type="body" sz="quarter" idx="69" hasCustomPrompt="1"/>
          </p:nvPr>
        </p:nvSpPr>
        <p:spPr>
          <a:xfrm>
            <a:off x="6331655"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2" name="Text Placeholder 7"/>
          <p:cNvSpPr>
            <a:spLocks noGrp="1"/>
          </p:cNvSpPr>
          <p:nvPr>
            <p:ph type="body" sz="quarter" idx="70" hasCustomPrompt="1"/>
          </p:nvPr>
        </p:nvSpPr>
        <p:spPr>
          <a:xfrm>
            <a:off x="6738048"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3" name="Text Placeholder 7"/>
          <p:cNvSpPr>
            <a:spLocks noGrp="1"/>
          </p:cNvSpPr>
          <p:nvPr>
            <p:ph type="body" sz="quarter" idx="71" hasCustomPrompt="1"/>
          </p:nvPr>
        </p:nvSpPr>
        <p:spPr>
          <a:xfrm>
            <a:off x="6331655"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75" hasCustomPrompt="1"/>
          </p:nvPr>
        </p:nvSpPr>
        <p:spPr>
          <a:xfrm>
            <a:off x="6331655"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8" name="Text Placeholder 7"/>
          <p:cNvSpPr>
            <a:spLocks noGrp="1"/>
          </p:cNvSpPr>
          <p:nvPr>
            <p:ph type="body" sz="quarter" idx="76" hasCustomPrompt="1"/>
          </p:nvPr>
        </p:nvSpPr>
        <p:spPr>
          <a:xfrm>
            <a:off x="6738048"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29" name="Text Placeholder 7"/>
          <p:cNvSpPr>
            <a:spLocks noGrp="1"/>
          </p:cNvSpPr>
          <p:nvPr>
            <p:ph type="body" sz="quarter" idx="77" hasCustomPrompt="1"/>
          </p:nvPr>
        </p:nvSpPr>
        <p:spPr>
          <a:xfrm>
            <a:off x="6331655"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0" name="Text Placeholder 2"/>
          <p:cNvSpPr>
            <a:spLocks noGrp="1"/>
          </p:cNvSpPr>
          <p:nvPr>
            <p:ph type="body" sz="quarter" idx="78" hasCustomPrompt="1"/>
          </p:nvPr>
        </p:nvSpPr>
        <p:spPr>
          <a:xfrm>
            <a:off x="9215262"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1" name="Text Placeholder 7"/>
          <p:cNvSpPr>
            <a:spLocks noGrp="1"/>
          </p:cNvSpPr>
          <p:nvPr>
            <p:ph type="body" sz="quarter" idx="79" hasCustomPrompt="1"/>
          </p:nvPr>
        </p:nvSpPr>
        <p:spPr>
          <a:xfrm>
            <a:off x="9621655"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smtClean="0"/>
              <a:t>2000</a:t>
            </a:r>
          </a:p>
        </p:txBody>
      </p:sp>
      <p:sp>
        <p:nvSpPr>
          <p:cNvPr id="32" name="Text Placeholder 7"/>
          <p:cNvSpPr>
            <a:spLocks noGrp="1"/>
          </p:cNvSpPr>
          <p:nvPr>
            <p:ph type="body" sz="quarter" idx="80" hasCustomPrompt="1"/>
          </p:nvPr>
        </p:nvSpPr>
        <p:spPr>
          <a:xfrm>
            <a:off x="9215262"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7" name="Oval 36"/>
          <p:cNvSpPr>
            <a:spLocks noChangeAspect="1"/>
          </p:cNvSpPr>
          <p:nvPr userDrawn="1"/>
        </p:nvSpPr>
        <p:spPr>
          <a:xfrm flipH="1">
            <a:off x="6331655" y="1568515"/>
            <a:ext cx="288000" cy="2592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Oval 37"/>
          <p:cNvSpPr>
            <a:spLocks noChangeAspect="1"/>
          </p:cNvSpPr>
          <p:nvPr userDrawn="1"/>
        </p:nvSpPr>
        <p:spPr>
          <a:xfrm flipH="1">
            <a:off x="9215261" y="1568515"/>
            <a:ext cx="288000" cy="2592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9" name="Oval 38"/>
          <p:cNvSpPr>
            <a:spLocks noChangeAspect="1"/>
          </p:cNvSpPr>
          <p:nvPr userDrawn="1"/>
        </p:nvSpPr>
        <p:spPr>
          <a:xfrm flipH="1">
            <a:off x="6331655" y="3174886"/>
            <a:ext cx="288000" cy="2592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Oval 39"/>
          <p:cNvSpPr>
            <a:spLocks noChangeAspect="1"/>
          </p:cNvSpPr>
          <p:nvPr userDrawn="1"/>
        </p:nvSpPr>
        <p:spPr>
          <a:xfrm flipH="1">
            <a:off x="9215261" y="3174886"/>
            <a:ext cx="288000" cy="2592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Oval 40"/>
          <p:cNvSpPr>
            <a:spLocks noChangeAspect="1"/>
          </p:cNvSpPr>
          <p:nvPr userDrawn="1"/>
        </p:nvSpPr>
        <p:spPr>
          <a:xfrm flipH="1">
            <a:off x="6331655" y="4762168"/>
            <a:ext cx="288000" cy="2592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2" name="Oval 41"/>
          <p:cNvSpPr>
            <a:spLocks noChangeAspect="1"/>
          </p:cNvSpPr>
          <p:nvPr userDrawn="1"/>
        </p:nvSpPr>
        <p:spPr>
          <a:xfrm flipH="1">
            <a:off x="9215261" y="4762168"/>
            <a:ext cx="288000" cy="2592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xmlns="" val="403723036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30">
                                            <p:txEl>
                                              <p:pRg st="0" end="0"/>
                                            </p:txEl>
                                          </p:spTgt>
                                        </p:tgtEl>
                                        <p:attrNameLst>
                                          <p:attrName>style.visibility</p:attrName>
                                        </p:attrNameLst>
                                      </p:cBhvr>
                                      <p:to>
                                        <p:strVal val="visible"/>
                                      </p:to>
                                    </p:set>
                                    <p:animEffect transition="in" filter="fade">
                                      <p:cBhvr>
                                        <p:cTn id="85" dur="500"/>
                                        <p:tgtEl>
                                          <p:spTgt spid="30">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31">
                                            <p:txEl>
                                              <p:pRg st="0" end="0"/>
                                            </p:txEl>
                                          </p:spTgt>
                                        </p:tgtEl>
                                        <p:attrNameLst>
                                          <p:attrName>style.visibility</p:attrName>
                                        </p:attrNameLst>
                                      </p:cBhvr>
                                      <p:to>
                                        <p:strVal val="visible"/>
                                      </p:to>
                                    </p:set>
                                    <p:animEffect transition="in" filter="fade">
                                      <p:cBhvr>
                                        <p:cTn id="88" dur="400"/>
                                        <p:tgtEl>
                                          <p:spTgt spid="31">
                                            <p:txEl>
                                              <p:pRg st="0" end="0"/>
                                            </p:txEl>
                                          </p:spTgt>
                                        </p:tgtEl>
                                      </p:cBhvr>
                                    </p:animEffect>
                                    <p:anim calcmode="lin" valueType="num">
                                      <p:cBhvr>
                                        <p:cTn id="89"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31">
                                            <p:txEl>
                                              <p:pRg st="0" end="0"/>
                                            </p:txEl>
                                          </p:spTgt>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200"/>
                                  </p:stCondLst>
                                  <p:childTnLst>
                                    <p:set>
                                      <p:cBhvr>
                                        <p:cTn id="92" dur="1" fill="hold">
                                          <p:stCondLst>
                                            <p:cond delay="0"/>
                                          </p:stCondLst>
                                        </p:cTn>
                                        <p:tgtEl>
                                          <p:spTgt spid="32">
                                            <p:txEl>
                                              <p:pRg st="0" end="0"/>
                                            </p:txEl>
                                          </p:spTgt>
                                        </p:tgtEl>
                                        <p:attrNameLst>
                                          <p:attrName>style.visibility</p:attrName>
                                        </p:attrNameLst>
                                      </p:cBhvr>
                                      <p:to>
                                        <p:strVal val="visible"/>
                                      </p:to>
                                    </p:set>
                                    <p:animEffect transition="in" filter="fade">
                                      <p:cBhvr>
                                        <p:cTn id="93" dur="500"/>
                                        <p:tgtEl>
                                          <p:spTgt spid="32">
                                            <p:txEl>
                                              <p:pRg st="0" end="0"/>
                                            </p:txEl>
                                          </p:spTgt>
                                        </p:tgtEl>
                                      </p:cBhvr>
                                    </p:animEffect>
                                    <p:anim calcmode="lin" valueType="num">
                                      <p:cBhvr>
                                        <p:cTn id="9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95" dur="5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96" fill="hold">
                            <p:stCondLst>
                              <p:cond delay="500"/>
                            </p:stCondLst>
                            <p:childTnLst>
                              <p:par>
                                <p:cTn id="97" presetID="53" presetClass="entr" presetSubtype="16"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200" fill="hold"/>
                                        <p:tgtEl>
                                          <p:spTgt spid="37"/>
                                        </p:tgtEl>
                                        <p:attrNameLst>
                                          <p:attrName>ppt_w</p:attrName>
                                        </p:attrNameLst>
                                      </p:cBhvr>
                                      <p:tavLst>
                                        <p:tav tm="0">
                                          <p:val>
                                            <p:fltVal val="0"/>
                                          </p:val>
                                        </p:tav>
                                        <p:tav tm="100000">
                                          <p:val>
                                            <p:strVal val="#ppt_w"/>
                                          </p:val>
                                        </p:tav>
                                      </p:tavLst>
                                    </p:anim>
                                    <p:anim calcmode="lin" valueType="num">
                                      <p:cBhvr>
                                        <p:cTn id="100" dur="200" fill="hold"/>
                                        <p:tgtEl>
                                          <p:spTgt spid="37"/>
                                        </p:tgtEl>
                                        <p:attrNameLst>
                                          <p:attrName>ppt_h</p:attrName>
                                        </p:attrNameLst>
                                      </p:cBhvr>
                                      <p:tavLst>
                                        <p:tav tm="0">
                                          <p:val>
                                            <p:fltVal val="0"/>
                                          </p:val>
                                        </p:tav>
                                        <p:tav tm="100000">
                                          <p:val>
                                            <p:strVal val="#ppt_h"/>
                                          </p:val>
                                        </p:tav>
                                      </p:tavLst>
                                    </p:anim>
                                    <p:animEffect transition="in" filter="fade">
                                      <p:cBhvr>
                                        <p:cTn id="101" dur="200"/>
                                        <p:tgtEl>
                                          <p:spTgt spid="37"/>
                                        </p:tgtEl>
                                      </p:cBhvr>
                                    </p:animEffect>
                                  </p:childTnLst>
                                </p:cTn>
                              </p:par>
                            </p:childTnLst>
                          </p:cTn>
                        </p:par>
                        <p:par>
                          <p:cTn id="102" fill="hold">
                            <p:stCondLst>
                              <p:cond delay="1000"/>
                            </p:stCondLst>
                            <p:childTnLst>
                              <p:par>
                                <p:cTn id="103" presetID="53" presetClass="entr" presetSubtype="16"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200" fill="hold"/>
                                        <p:tgtEl>
                                          <p:spTgt spid="38"/>
                                        </p:tgtEl>
                                        <p:attrNameLst>
                                          <p:attrName>ppt_w</p:attrName>
                                        </p:attrNameLst>
                                      </p:cBhvr>
                                      <p:tavLst>
                                        <p:tav tm="0">
                                          <p:val>
                                            <p:fltVal val="0"/>
                                          </p:val>
                                        </p:tav>
                                        <p:tav tm="100000">
                                          <p:val>
                                            <p:strVal val="#ppt_w"/>
                                          </p:val>
                                        </p:tav>
                                      </p:tavLst>
                                    </p:anim>
                                    <p:anim calcmode="lin" valueType="num">
                                      <p:cBhvr>
                                        <p:cTn id="106" dur="200" fill="hold"/>
                                        <p:tgtEl>
                                          <p:spTgt spid="38"/>
                                        </p:tgtEl>
                                        <p:attrNameLst>
                                          <p:attrName>ppt_h</p:attrName>
                                        </p:attrNameLst>
                                      </p:cBhvr>
                                      <p:tavLst>
                                        <p:tav tm="0">
                                          <p:val>
                                            <p:fltVal val="0"/>
                                          </p:val>
                                        </p:tav>
                                        <p:tav tm="100000">
                                          <p:val>
                                            <p:strVal val="#ppt_h"/>
                                          </p:val>
                                        </p:tav>
                                      </p:tavLst>
                                    </p:anim>
                                    <p:animEffect transition="in" filter="fade">
                                      <p:cBhvr>
                                        <p:cTn id="107" dur="200"/>
                                        <p:tgtEl>
                                          <p:spTgt spid="38"/>
                                        </p:tgtEl>
                                      </p:cBhvr>
                                    </p:animEffect>
                                  </p:childTnLst>
                                </p:cTn>
                              </p:par>
                            </p:childTnLst>
                          </p:cTn>
                        </p:par>
                        <p:par>
                          <p:cTn id="108" fill="hold">
                            <p:stCondLst>
                              <p:cond delay="1500"/>
                            </p:stCondLst>
                            <p:childTnLst>
                              <p:par>
                                <p:cTn id="109" presetID="53" presetClass="entr" presetSubtype="16"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p:cTn id="111" dur="200" fill="hold"/>
                                        <p:tgtEl>
                                          <p:spTgt spid="39"/>
                                        </p:tgtEl>
                                        <p:attrNameLst>
                                          <p:attrName>ppt_w</p:attrName>
                                        </p:attrNameLst>
                                      </p:cBhvr>
                                      <p:tavLst>
                                        <p:tav tm="0">
                                          <p:val>
                                            <p:fltVal val="0"/>
                                          </p:val>
                                        </p:tav>
                                        <p:tav tm="100000">
                                          <p:val>
                                            <p:strVal val="#ppt_w"/>
                                          </p:val>
                                        </p:tav>
                                      </p:tavLst>
                                    </p:anim>
                                    <p:anim calcmode="lin" valueType="num">
                                      <p:cBhvr>
                                        <p:cTn id="112" dur="200" fill="hold"/>
                                        <p:tgtEl>
                                          <p:spTgt spid="39"/>
                                        </p:tgtEl>
                                        <p:attrNameLst>
                                          <p:attrName>ppt_h</p:attrName>
                                        </p:attrNameLst>
                                      </p:cBhvr>
                                      <p:tavLst>
                                        <p:tav tm="0">
                                          <p:val>
                                            <p:fltVal val="0"/>
                                          </p:val>
                                        </p:tav>
                                        <p:tav tm="100000">
                                          <p:val>
                                            <p:strVal val="#ppt_h"/>
                                          </p:val>
                                        </p:tav>
                                      </p:tavLst>
                                    </p:anim>
                                    <p:animEffect transition="in" filter="fade">
                                      <p:cBhvr>
                                        <p:cTn id="113" dur="200"/>
                                        <p:tgtEl>
                                          <p:spTgt spid="39"/>
                                        </p:tgtEl>
                                      </p:cBhvr>
                                    </p:animEffect>
                                  </p:childTnLst>
                                </p:cTn>
                              </p:par>
                            </p:childTnLst>
                          </p:cTn>
                        </p:par>
                        <p:par>
                          <p:cTn id="114" fill="hold">
                            <p:stCondLst>
                              <p:cond delay="2000"/>
                            </p:stCondLst>
                            <p:childTnLst>
                              <p:par>
                                <p:cTn id="115" presetID="53" presetClass="entr" presetSubtype="16" fill="hold" grpId="0" nodeType="afterEffect">
                                  <p:stCondLst>
                                    <p:cond delay="0"/>
                                  </p:stCondLst>
                                  <p:childTnLst>
                                    <p:set>
                                      <p:cBhvr>
                                        <p:cTn id="116" dur="1" fill="hold">
                                          <p:stCondLst>
                                            <p:cond delay="0"/>
                                          </p:stCondLst>
                                        </p:cTn>
                                        <p:tgtEl>
                                          <p:spTgt spid="40"/>
                                        </p:tgtEl>
                                        <p:attrNameLst>
                                          <p:attrName>style.visibility</p:attrName>
                                        </p:attrNameLst>
                                      </p:cBhvr>
                                      <p:to>
                                        <p:strVal val="visible"/>
                                      </p:to>
                                    </p:set>
                                    <p:anim calcmode="lin" valueType="num">
                                      <p:cBhvr>
                                        <p:cTn id="117" dur="200" fill="hold"/>
                                        <p:tgtEl>
                                          <p:spTgt spid="40"/>
                                        </p:tgtEl>
                                        <p:attrNameLst>
                                          <p:attrName>ppt_w</p:attrName>
                                        </p:attrNameLst>
                                      </p:cBhvr>
                                      <p:tavLst>
                                        <p:tav tm="0">
                                          <p:val>
                                            <p:fltVal val="0"/>
                                          </p:val>
                                        </p:tav>
                                        <p:tav tm="100000">
                                          <p:val>
                                            <p:strVal val="#ppt_w"/>
                                          </p:val>
                                        </p:tav>
                                      </p:tavLst>
                                    </p:anim>
                                    <p:anim calcmode="lin" valueType="num">
                                      <p:cBhvr>
                                        <p:cTn id="118" dur="200" fill="hold"/>
                                        <p:tgtEl>
                                          <p:spTgt spid="40"/>
                                        </p:tgtEl>
                                        <p:attrNameLst>
                                          <p:attrName>ppt_h</p:attrName>
                                        </p:attrNameLst>
                                      </p:cBhvr>
                                      <p:tavLst>
                                        <p:tav tm="0">
                                          <p:val>
                                            <p:fltVal val="0"/>
                                          </p:val>
                                        </p:tav>
                                        <p:tav tm="100000">
                                          <p:val>
                                            <p:strVal val="#ppt_h"/>
                                          </p:val>
                                        </p:tav>
                                      </p:tavLst>
                                    </p:anim>
                                    <p:animEffect transition="in" filter="fade">
                                      <p:cBhvr>
                                        <p:cTn id="119" dur="200"/>
                                        <p:tgtEl>
                                          <p:spTgt spid="40"/>
                                        </p:tgtEl>
                                      </p:cBhvr>
                                    </p:animEffect>
                                  </p:childTnLst>
                                </p:cTn>
                              </p:par>
                            </p:childTnLst>
                          </p:cTn>
                        </p:par>
                        <p:par>
                          <p:cTn id="120" fill="hold">
                            <p:stCondLst>
                              <p:cond delay="2500"/>
                            </p:stCondLst>
                            <p:childTnLst>
                              <p:par>
                                <p:cTn id="121" presetID="53" presetClass="entr" presetSubtype="16"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p:cTn id="123" dur="200" fill="hold"/>
                                        <p:tgtEl>
                                          <p:spTgt spid="41"/>
                                        </p:tgtEl>
                                        <p:attrNameLst>
                                          <p:attrName>ppt_w</p:attrName>
                                        </p:attrNameLst>
                                      </p:cBhvr>
                                      <p:tavLst>
                                        <p:tav tm="0">
                                          <p:val>
                                            <p:fltVal val="0"/>
                                          </p:val>
                                        </p:tav>
                                        <p:tav tm="100000">
                                          <p:val>
                                            <p:strVal val="#ppt_w"/>
                                          </p:val>
                                        </p:tav>
                                      </p:tavLst>
                                    </p:anim>
                                    <p:anim calcmode="lin" valueType="num">
                                      <p:cBhvr>
                                        <p:cTn id="124" dur="200" fill="hold"/>
                                        <p:tgtEl>
                                          <p:spTgt spid="41"/>
                                        </p:tgtEl>
                                        <p:attrNameLst>
                                          <p:attrName>ppt_h</p:attrName>
                                        </p:attrNameLst>
                                      </p:cBhvr>
                                      <p:tavLst>
                                        <p:tav tm="0">
                                          <p:val>
                                            <p:fltVal val="0"/>
                                          </p:val>
                                        </p:tav>
                                        <p:tav tm="100000">
                                          <p:val>
                                            <p:strVal val="#ppt_h"/>
                                          </p:val>
                                        </p:tav>
                                      </p:tavLst>
                                    </p:anim>
                                    <p:animEffect transition="in" filter="fade">
                                      <p:cBhvr>
                                        <p:cTn id="125" dur="200"/>
                                        <p:tgtEl>
                                          <p:spTgt spid="41"/>
                                        </p:tgtEl>
                                      </p:cBhvr>
                                    </p:animEffect>
                                  </p:childTnLst>
                                </p:cTn>
                              </p:par>
                            </p:childTnLst>
                          </p:cTn>
                        </p:par>
                        <p:par>
                          <p:cTn id="126" fill="hold">
                            <p:stCondLst>
                              <p:cond delay="3000"/>
                            </p:stCondLst>
                            <p:childTnLst>
                              <p:par>
                                <p:cTn id="127" presetID="53" presetClass="entr" presetSubtype="16" fill="hold" grpId="0" nodeType="afterEffect">
                                  <p:stCondLst>
                                    <p:cond delay="0"/>
                                  </p:stCondLst>
                                  <p:childTnLst>
                                    <p:set>
                                      <p:cBhvr>
                                        <p:cTn id="128" dur="1" fill="hold">
                                          <p:stCondLst>
                                            <p:cond delay="0"/>
                                          </p:stCondLst>
                                        </p:cTn>
                                        <p:tgtEl>
                                          <p:spTgt spid="42"/>
                                        </p:tgtEl>
                                        <p:attrNameLst>
                                          <p:attrName>style.visibility</p:attrName>
                                        </p:attrNameLst>
                                      </p:cBhvr>
                                      <p:to>
                                        <p:strVal val="visible"/>
                                      </p:to>
                                    </p:set>
                                    <p:anim calcmode="lin" valueType="num">
                                      <p:cBhvr>
                                        <p:cTn id="129" dur="200" fill="hold"/>
                                        <p:tgtEl>
                                          <p:spTgt spid="42"/>
                                        </p:tgtEl>
                                        <p:attrNameLst>
                                          <p:attrName>ppt_w</p:attrName>
                                        </p:attrNameLst>
                                      </p:cBhvr>
                                      <p:tavLst>
                                        <p:tav tm="0">
                                          <p:val>
                                            <p:fltVal val="0"/>
                                          </p:val>
                                        </p:tav>
                                        <p:tav tm="100000">
                                          <p:val>
                                            <p:strVal val="#ppt_w"/>
                                          </p:val>
                                        </p:tav>
                                      </p:tavLst>
                                    </p:anim>
                                    <p:anim calcmode="lin" valueType="num">
                                      <p:cBhvr>
                                        <p:cTn id="130" dur="200" fill="hold"/>
                                        <p:tgtEl>
                                          <p:spTgt spid="42"/>
                                        </p:tgtEl>
                                        <p:attrNameLst>
                                          <p:attrName>ppt_h</p:attrName>
                                        </p:attrNameLst>
                                      </p:cBhvr>
                                      <p:tavLst>
                                        <p:tav tm="0">
                                          <p:val>
                                            <p:fltVal val="0"/>
                                          </p:val>
                                        </p:tav>
                                        <p:tav tm="100000">
                                          <p:val>
                                            <p:strVal val="#ppt_h"/>
                                          </p:val>
                                        </p:tav>
                                      </p:tavLst>
                                    </p:anim>
                                    <p:animEffect transition="in" filter="fade">
                                      <p:cBhvr>
                                        <p:cTn id="131" dur="2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10" presetClass="entr" presetSubtype="0" fill="hold" nodeType="withEffect">
                  <p:stCondLst>
                    <p:cond delay="8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7" grpId="0" animBg="1"/>
      <p:bldP spid="38" grpId="0" animBg="1"/>
      <p:bldP spid="39" grpId="0" animBg="1"/>
      <p:bldP spid="40" grpId="0" animBg="1"/>
      <p:bldP spid="41" grpId="0" animBg="1"/>
      <p:bldP spid="42"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822C67-0601-48D1-ABB1-C6F68CB7CD9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AD81FEF9-E01C-40D2-8071-A76D2013C14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CFDFF64-9317-4670-8114-0A8C166B7970}"/>
              </a:ext>
            </a:extLst>
          </p:cNvPr>
          <p:cNvSpPr>
            <a:spLocks noGrp="1"/>
          </p:cNvSpPr>
          <p:nvPr>
            <p:ph type="dt" sz="half" idx="10"/>
          </p:nvPr>
        </p:nvSpPr>
        <p:spPr/>
        <p:txBody>
          <a:bodyPr/>
          <a:lstStyle/>
          <a:p>
            <a:fld id="{94660264-7F3E-48E8-882C-E25615689CA3}" type="datetimeFigureOut">
              <a:rPr lang="zh-CN" altLang="en-US" smtClean="0"/>
              <a:pPr/>
              <a:t>2018/4/11</a:t>
            </a:fld>
            <a:endParaRPr lang="zh-CN" altLang="en-US"/>
          </a:p>
        </p:txBody>
      </p:sp>
      <p:sp>
        <p:nvSpPr>
          <p:cNvPr id="5" name="页脚占位符 4">
            <a:extLst>
              <a:ext uri="{FF2B5EF4-FFF2-40B4-BE49-F238E27FC236}">
                <a16:creationId xmlns:a16="http://schemas.microsoft.com/office/drawing/2014/main" xmlns="" id="{2C426A61-ABDD-4D29-A3A0-9AA0557BEE8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E5C66B2-383E-4C4B-A40D-8B946B30282A}"/>
              </a:ext>
            </a:extLst>
          </p:cNvPr>
          <p:cNvSpPr>
            <a:spLocks noGrp="1"/>
          </p:cNvSpPr>
          <p:nvPr>
            <p:ph type="sldNum" sz="quarter" idx="12"/>
          </p:nvPr>
        </p:nvSpPr>
        <p:spPr/>
        <p:txBody>
          <a:bodyPr/>
          <a:lstStyle/>
          <a:p>
            <a:fld id="{EE280FFC-EA1A-41EC-B8B1-C8131574D66D}" type="slidenum">
              <a:rPr lang="zh-CN" altLang="en-US" smtClean="0"/>
              <a:pPr/>
              <a:t>‹#›</a:t>
            </a:fld>
            <a:endParaRPr lang="zh-CN" altLang="en-US"/>
          </a:p>
        </p:txBody>
      </p:sp>
    </p:spTree>
    <p:extLst>
      <p:ext uri="{BB962C8B-B14F-4D97-AF65-F5344CB8AC3E}">
        <p14:creationId xmlns:p14="http://schemas.microsoft.com/office/powerpoint/2010/main" xmlns="" val="16347401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603251"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1009644"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7" name="Text Placeholder 7"/>
          <p:cNvSpPr>
            <a:spLocks noGrp="1"/>
          </p:cNvSpPr>
          <p:nvPr>
            <p:ph type="body" sz="quarter" idx="65" hasCustomPrompt="1"/>
          </p:nvPr>
        </p:nvSpPr>
        <p:spPr>
          <a:xfrm>
            <a:off x="603251"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1" name="Text Placeholder 2"/>
          <p:cNvSpPr>
            <a:spLocks noGrp="1"/>
          </p:cNvSpPr>
          <p:nvPr>
            <p:ph type="body" sz="quarter" idx="69" hasCustomPrompt="1"/>
          </p:nvPr>
        </p:nvSpPr>
        <p:spPr>
          <a:xfrm>
            <a:off x="603251"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2" name="Text Placeholder 7"/>
          <p:cNvSpPr>
            <a:spLocks noGrp="1"/>
          </p:cNvSpPr>
          <p:nvPr>
            <p:ph type="body" sz="quarter" idx="70" hasCustomPrompt="1"/>
          </p:nvPr>
        </p:nvSpPr>
        <p:spPr>
          <a:xfrm>
            <a:off x="1009644"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3" name="Text Placeholder 7"/>
          <p:cNvSpPr>
            <a:spLocks noGrp="1"/>
          </p:cNvSpPr>
          <p:nvPr>
            <p:ph type="body" sz="quarter" idx="71" hasCustomPrompt="1"/>
          </p:nvPr>
        </p:nvSpPr>
        <p:spPr>
          <a:xfrm>
            <a:off x="603251"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7" name="Text Placeholder 2"/>
          <p:cNvSpPr>
            <a:spLocks noGrp="1"/>
          </p:cNvSpPr>
          <p:nvPr>
            <p:ph type="body" sz="quarter" idx="75" hasCustomPrompt="1"/>
          </p:nvPr>
        </p:nvSpPr>
        <p:spPr>
          <a:xfrm>
            <a:off x="603251"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8" name="Text Placeholder 7"/>
          <p:cNvSpPr>
            <a:spLocks noGrp="1"/>
          </p:cNvSpPr>
          <p:nvPr>
            <p:ph type="body" sz="quarter" idx="76" hasCustomPrompt="1"/>
          </p:nvPr>
        </p:nvSpPr>
        <p:spPr>
          <a:xfrm>
            <a:off x="1009644"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smtClean="0"/>
              <a:t>2000</a:t>
            </a:r>
          </a:p>
        </p:txBody>
      </p:sp>
      <p:sp>
        <p:nvSpPr>
          <p:cNvPr id="29" name="Text Placeholder 7"/>
          <p:cNvSpPr>
            <a:spLocks noGrp="1"/>
          </p:cNvSpPr>
          <p:nvPr>
            <p:ph type="body" sz="quarter" idx="77" hasCustomPrompt="1"/>
          </p:nvPr>
        </p:nvSpPr>
        <p:spPr>
          <a:xfrm>
            <a:off x="603251"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3" name="Group 2"/>
          <p:cNvGrpSpPr/>
          <p:nvPr userDrawn="1"/>
        </p:nvGrpSpPr>
        <p:grpSpPr>
          <a:xfrm>
            <a:off x="3882071" y="1568515"/>
            <a:ext cx="3953299" cy="4873008"/>
            <a:chOff x="-1393297" y="-1336778"/>
            <a:chExt cx="6142038" cy="8412162"/>
          </a:xfrm>
        </p:grpSpPr>
        <p:grpSp>
          <p:nvGrpSpPr>
            <p:cNvPr id="2" name="Group 1"/>
            <p:cNvGrpSpPr/>
            <p:nvPr userDrawn="1"/>
          </p:nvGrpSpPr>
          <p:grpSpPr>
            <a:xfrm>
              <a:off x="-1393297" y="-1336778"/>
              <a:ext cx="6142038" cy="8412162"/>
              <a:chOff x="-1393297" y="-1336778"/>
              <a:chExt cx="6142038" cy="8412162"/>
            </a:xfrm>
          </p:grpSpPr>
          <p:sp>
            <p:nvSpPr>
              <p:cNvPr id="43" name="AutoShape 1"/>
              <p:cNvSpPr/>
              <p:nvPr userDrawn="1"/>
            </p:nvSpPr>
            <p:spPr bwMode="auto">
              <a:xfrm>
                <a:off x="-1385359" y="3649559"/>
                <a:ext cx="6134100" cy="3425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 y="0"/>
                    </a:moveTo>
                    <a:cubicBezTo>
                      <a:pt x="1" y="44"/>
                      <a:pt x="0" y="88"/>
                      <a:pt x="0" y="132"/>
                    </a:cubicBezTo>
                    <a:lnTo>
                      <a:pt x="0" y="2252"/>
                    </a:lnTo>
                    <a:cubicBezTo>
                      <a:pt x="0" y="12937"/>
                      <a:pt x="4834" y="21599"/>
                      <a:pt x="10799" y="21599"/>
                    </a:cubicBezTo>
                    <a:cubicBezTo>
                      <a:pt x="16763" y="21599"/>
                      <a:pt x="21599" y="12937"/>
                      <a:pt x="21599" y="2252"/>
                    </a:cubicBezTo>
                    <a:lnTo>
                      <a:pt x="21599" y="132"/>
                    </a:lnTo>
                    <a:cubicBezTo>
                      <a:pt x="21599" y="88"/>
                      <a:pt x="21598" y="44"/>
                      <a:pt x="21598" y="0"/>
                    </a:cubicBezTo>
                    <a:lnTo>
                      <a:pt x="18198" y="0"/>
                    </a:lnTo>
                    <a:lnTo>
                      <a:pt x="18198" y="2520"/>
                    </a:lnTo>
                    <a:cubicBezTo>
                      <a:pt x="18198" y="9811"/>
                      <a:pt x="14900" y="15722"/>
                      <a:pt x="10830" y="15722"/>
                    </a:cubicBezTo>
                    <a:cubicBezTo>
                      <a:pt x="6759" y="15722"/>
                      <a:pt x="3460" y="9811"/>
                      <a:pt x="3460" y="2520"/>
                    </a:cubicBezTo>
                    <a:lnTo>
                      <a:pt x="3460" y="0"/>
                    </a:lnTo>
                    <a:lnTo>
                      <a:pt x="1" y="0"/>
                    </a:lnTo>
                    <a:close/>
                  </a:path>
                </a:pathLst>
              </a:custGeom>
              <a:solidFill>
                <a:schemeClr val="accent1">
                  <a:lumMod val="75000"/>
                </a:schemeClr>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4" name="AutoShape 17"/>
              <p:cNvSpPr/>
              <p:nvPr userDrawn="1"/>
            </p:nvSpPr>
            <p:spPr bwMode="auto">
              <a:xfrm>
                <a:off x="2408766" y="-789091"/>
                <a:ext cx="993775" cy="5443538"/>
              </a:xfrm>
              <a:prstGeom prst="roundRect">
                <a:avLst>
                  <a:gd name="adj" fmla="val 49824"/>
                </a:avLst>
              </a:prstGeom>
              <a:solidFill>
                <a:schemeClr val="accent4"/>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6" name="AutoShape 20"/>
              <p:cNvSpPr/>
              <p:nvPr userDrawn="1"/>
            </p:nvSpPr>
            <p:spPr bwMode="auto">
              <a:xfrm>
                <a:off x="-161397" y="-654153"/>
                <a:ext cx="993775" cy="5308600"/>
              </a:xfrm>
              <a:prstGeom prst="roundRect">
                <a:avLst>
                  <a:gd name="adj" fmla="val 49824"/>
                </a:avLst>
              </a:prstGeom>
              <a:solidFill>
                <a:schemeClr val="accent2"/>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8" name="AutoShape 24"/>
              <p:cNvSpPr/>
              <p:nvPr userDrawn="1"/>
            </p:nvSpPr>
            <p:spPr bwMode="auto">
              <a:xfrm>
                <a:off x="1070503" y="-1336778"/>
                <a:ext cx="993775" cy="6003925"/>
              </a:xfrm>
              <a:prstGeom prst="roundRect">
                <a:avLst>
                  <a:gd name="adj" fmla="val 49824"/>
                </a:avLst>
              </a:prstGeom>
              <a:solidFill>
                <a:schemeClr val="accent3"/>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0" name="AutoShape 27"/>
              <p:cNvSpPr/>
              <p:nvPr userDrawn="1"/>
            </p:nvSpPr>
            <p:spPr bwMode="auto">
              <a:xfrm>
                <a:off x="-1393297" y="2030309"/>
                <a:ext cx="993775" cy="2624138"/>
              </a:xfrm>
              <a:prstGeom prst="roundRect">
                <a:avLst>
                  <a:gd name="adj" fmla="val 49824"/>
                </a:avLst>
              </a:prstGeom>
              <a:solidFill>
                <a:schemeClr val="accent1"/>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2" name="AutoShape 30"/>
              <p:cNvSpPr/>
              <p:nvPr userDrawn="1"/>
            </p:nvSpPr>
            <p:spPr bwMode="auto">
              <a:xfrm>
                <a:off x="3772428" y="561872"/>
                <a:ext cx="968375" cy="4060825"/>
              </a:xfrm>
              <a:prstGeom prst="roundRect">
                <a:avLst>
                  <a:gd name="adj" fmla="val 48509"/>
                </a:avLst>
              </a:prstGeom>
              <a:solidFill>
                <a:schemeClr val="accent5"/>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45" name="AutoShape 18"/>
            <p:cNvSpPr/>
            <p:nvPr userDrawn="1"/>
          </p:nvSpPr>
          <p:spPr bwMode="auto">
            <a:xfrm>
              <a:off x="2415116" y="1404214"/>
              <a:ext cx="969962" cy="968375"/>
            </a:xfrm>
            <a:prstGeom prst="roundRect">
              <a:avLst>
                <a:gd name="adj" fmla="val 49819"/>
              </a:avLst>
            </a:prstGeom>
            <a:solidFill>
              <a:schemeClr val="accent4">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7" name="AutoShape 21"/>
            <p:cNvSpPr/>
            <p:nvPr userDrawn="1"/>
          </p:nvSpPr>
          <p:spPr bwMode="auto">
            <a:xfrm>
              <a:off x="-159809" y="1404214"/>
              <a:ext cx="968375" cy="968375"/>
            </a:xfrm>
            <a:prstGeom prst="roundRect">
              <a:avLst>
                <a:gd name="adj" fmla="val 49819"/>
              </a:avLst>
            </a:prstGeom>
            <a:solidFill>
              <a:schemeClr val="accent2">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9" name="AutoShape 25"/>
            <p:cNvSpPr/>
            <p:nvPr userDrawn="1"/>
          </p:nvSpPr>
          <p:spPr bwMode="auto">
            <a:xfrm>
              <a:off x="1072091" y="388214"/>
              <a:ext cx="968375" cy="968375"/>
            </a:xfrm>
            <a:prstGeom prst="roundRect">
              <a:avLst>
                <a:gd name="adj" fmla="val 49819"/>
              </a:avLst>
            </a:prstGeom>
            <a:solidFill>
              <a:schemeClr val="accent3">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1" name="AutoShape 28"/>
            <p:cNvSpPr/>
            <p:nvPr userDrawn="1"/>
          </p:nvSpPr>
          <p:spPr bwMode="auto">
            <a:xfrm>
              <a:off x="-1379009" y="2420214"/>
              <a:ext cx="968375" cy="968375"/>
            </a:xfrm>
            <a:prstGeom prst="roundRect">
              <a:avLst>
                <a:gd name="adj" fmla="val 49819"/>
              </a:avLst>
            </a:prstGeom>
            <a:solidFill>
              <a:schemeClr val="accent1">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3" name="AutoShape 31"/>
            <p:cNvSpPr/>
            <p:nvPr userDrawn="1"/>
          </p:nvSpPr>
          <p:spPr bwMode="auto">
            <a:xfrm>
              <a:off x="3772428" y="2401784"/>
              <a:ext cx="968375" cy="968375"/>
            </a:xfrm>
            <a:prstGeom prst="roundRect">
              <a:avLst>
                <a:gd name="adj" fmla="val 49819"/>
              </a:avLst>
            </a:prstGeom>
            <a:solidFill>
              <a:schemeClr val="accent5">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54" name="Text Placeholder 7"/>
          <p:cNvSpPr>
            <a:spLocks noGrp="1" noChangeAspect="1"/>
          </p:cNvSpPr>
          <p:nvPr>
            <p:ph type="body" sz="quarter" idx="81" hasCustomPrompt="1"/>
          </p:nvPr>
        </p:nvSpPr>
        <p:spPr>
          <a:xfrm>
            <a:off x="3917827" y="3734194"/>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01</a:t>
            </a:r>
          </a:p>
        </p:txBody>
      </p:sp>
      <p:sp>
        <p:nvSpPr>
          <p:cNvPr id="55" name="Text Placeholder 7"/>
          <p:cNvSpPr>
            <a:spLocks noGrp="1" noChangeAspect="1"/>
          </p:cNvSpPr>
          <p:nvPr>
            <p:ph type="body" sz="quarter" idx="47" hasCustomPrompt="1"/>
          </p:nvPr>
        </p:nvSpPr>
        <p:spPr>
          <a:xfrm>
            <a:off x="4697095" y="315964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02</a:t>
            </a:r>
          </a:p>
        </p:txBody>
      </p:sp>
      <p:sp>
        <p:nvSpPr>
          <p:cNvPr id="56" name="Text Placeholder 7"/>
          <p:cNvSpPr>
            <a:spLocks noGrp="1" noChangeAspect="1"/>
          </p:cNvSpPr>
          <p:nvPr>
            <p:ph type="body" sz="quarter" idx="48" hasCustomPrompt="1"/>
          </p:nvPr>
        </p:nvSpPr>
        <p:spPr>
          <a:xfrm>
            <a:off x="5500482" y="2567771"/>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03</a:t>
            </a:r>
          </a:p>
        </p:txBody>
      </p:sp>
      <p:sp>
        <p:nvSpPr>
          <p:cNvPr id="57" name="Text Placeholder 7"/>
          <p:cNvSpPr>
            <a:spLocks noGrp="1" noChangeAspect="1"/>
          </p:cNvSpPr>
          <p:nvPr>
            <p:ph type="body" sz="quarter" idx="49" hasCustomPrompt="1"/>
          </p:nvPr>
        </p:nvSpPr>
        <p:spPr>
          <a:xfrm>
            <a:off x="6361221" y="3137655"/>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04</a:t>
            </a:r>
          </a:p>
        </p:txBody>
      </p:sp>
      <p:sp>
        <p:nvSpPr>
          <p:cNvPr id="58" name="Text Placeholder 7"/>
          <p:cNvSpPr>
            <a:spLocks noGrp="1" noChangeAspect="1"/>
          </p:cNvSpPr>
          <p:nvPr>
            <p:ph type="body" sz="quarter" idx="50" hasCustomPrompt="1"/>
          </p:nvPr>
        </p:nvSpPr>
        <p:spPr>
          <a:xfrm>
            <a:off x="7245102" y="373355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smtClean="0"/>
              <a:t>05</a:t>
            </a:r>
          </a:p>
        </p:txBody>
      </p:sp>
      <p:sp>
        <p:nvSpPr>
          <p:cNvPr id="59" name="Text Placeholder 7"/>
          <p:cNvSpPr>
            <a:spLocks noGrp="1"/>
          </p:cNvSpPr>
          <p:nvPr>
            <p:ph type="body" sz="quarter" idx="82" hasCustomPrompt="1"/>
          </p:nvPr>
        </p:nvSpPr>
        <p:spPr>
          <a:xfrm>
            <a:off x="603254"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1">
                    <a:lumMod val="60000"/>
                    <a:lumOff val="40000"/>
                  </a:schemeClr>
                </a:solidFill>
                <a:latin typeface="Lato Regular"/>
                <a:cs typeface="Lato Regular"/>
              </a:defRPr>
            </a:lvl1pPr>
          </a:lstStyle>
          <a:p>
            <a:pPr lvl="0"/>
            <a:r>
              <a:rPr lang="es-ES_tradnl" dirty="0" smtClean="0"/>
              <a:t>01</a:t>
            </a:r>
          </a:p>
        </p:txBody>
      </p:sp>
      <p:sp>
        <p:nvSpPr>
          <p:cNvPr id="60" name="Text Placeholder 7"/>
          <p:cNvSpPr>
            <a:spLocks noGrp="1"/>
          </p:cNvSpPr>
          <p:nvPr>
            <p:ph type="body" sz="quarter" idx="83" hasCustomPrompt="1"/>
          </p:nvPr>
        </p:nvSpPr>
        <p:spPr>
          <a:xfrm>
            <a:off x="9215265"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2"/>
                </a:solidFill>
                <a:latin typeface="Lato Regular"/>
                <a:cs typeface="Lato Regular"/>
              </a:defRPr>
            </a:lvl1pPr>
          </a:lstStyle>
          <a:p>
            <a:pPr lvl="0"/>
            <a:r>
              <a:rPr lang="es-ES_tradnl" dirty="0" smtClean="0"/>
              <a:t>02</a:t>
            </a:r>
          </a:p>
        </p:txBody>
      </p:sp>
      <p:sp>
        <p:nvSpPr>
          <p:cNvPr id="61" name="Text Placeholder 7"/>
          <p:cNvSpPr>
            <a:spLocks noGrp="1"/>
          </p:cNvSpPr>
          <p:nvPr>
            <p:ph type="body" sz="quarter" idx="84" hasCustomPrompt="1"/>
          </p:nvPr>
        </p:nvSpPr>
        <p:spPr>
          <a:xfrm>
            <a:off x="603254"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3"/>
                </a:solidFill>
                <a:latin typeface="Lato Regular"/>
                <a:cs typeface="Lato Regular"/>
              </a:defRPr>
            </a:lvl1pPr>
          </a:lstStyle>
          <a:p>
            <a:pPr lvl="0"/>
            <a:r>
              <a:rPr lang="es-ES_tradnl" dirty="0" smtClean="0"/>
              <a:t>03</a:t>
            </a:r>
          </a:p>
        </p:txBody>
      </p:sp>
      <p:sp>
        <p:nvSpPr>
          <p:cNvPr id="62" name="Text Placeholder 7"/>
          <p:cNvSpPr>
            <a:spLocks noGrp="1"/>
          </p:cNvSpPr>
          <p:nvPr>
            <p:ph type="body" sz="quarter" idx="85" hasCustomPrompt="1"/>
          </p:nvPr>
        </p:nvSpPr>
        <p:spPr>
          <a:xfrm>
            <a:off x="9215265"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4"/>
                </a:solidFill>
                <a:latin typeface="Lato Regular"/>
                <a:cs typeface="Lato Regular"/>
              </a:defRPr>
            </a:lvl1pPr>
          </a:lstStyle>
          <a:p>
            <a:pPr lvl="0"/>
            <a:r>
              <a:rPr lang="es-ES_tradnl" dirty="0" smtClean="0"/>
              <a:t>04</a:t>
            </a:r>
          </a:p>
        </p:txBody>
      </p:sp>
      <p:sp>
        <p:nvSpPr>
          <p:cNvPr id="63" name="Text Placeholder 7"/>
          <p:cNvSpPr>
            <a:spLocks noGrp="1"/>
          </p:cNvSpPr>
          <p:nvPr>
            <p:ph type="body" sz="quarter" idx="86" hasCustomPrompt="1"/>
          </p:nvPr>
        </p:nvSpPr>
        <p:spPr>
          <a:xfrm>
            <a:off x="603254" y="474693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5"/>
                </a:solidFill>
                <a:latin typeface="Lato Regular"/>
                <a:cs typeface="Lato Regular"/>
              </a:defRPr>
            </a:lvl1pPr>
          </a:lstStyle>
          <a:p>
            <a:pPr lvl="0"/>
            <a:r>
              <a:rPr lang="es-ES_tradnl" dirty="0" smtClean="0"/>
              <a:t>05</a:t>
            </a:r>
          </a:p>
        </p:txBody>
      </p:sp>
    </p:spTree>
    <p:extLst>
      <p:ext uri="{BB962C8B-B14F-4D97-AF65-F5344CB8AC3E}">
        <p14:creationId xmlns:p14="http://schemas.microsoft.com/office/powerpoint/2010/main" xmlns="" val="323199347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00"/>
                                  </p:stCondLst>
                                  <p:childTnLst>
                                    <p:set>
                                      <p:cBhvr>
                                        <p:cTn id="84" dur="1" fill="hold">
                                          <p:stCondLst>
                                            <p:cond delay="0"/>
                                          </p:stCondLst>
                                        </p:cTn>
                                        <p:tgtEl>
                                          <p:spTgt spid="54">
                                            <p:txEl>
                                              <p:pRg st="0" end="0"/>
                                            </p:txEl>
                                          </p:spTgt>
                                        </p:tgtEl>
                                        <p:attrNameLst>
                                          <p:attrName>style.visibility</p:attrName>
                                        </p:attrNameLst>
                                      </p:cBhvr>
                                      <p:to>
                                        <p:strVal val="visible"/>
                                      </p:to>
                                    </p:set>
                                    <p:animEffect transition="in" filter="fade">
                                      <p:cBhvr>
                                        <p:cTn id="85" dur="400"/>
                                        <p:tgtEl>
                                          <p:spTgt spid="54">
                                            <p:txEl>
                                              <p:pRg st="0" end="0"/>
                                            </p:txEl>
                                          </p:spTgt>
                                        </p:tgtEl>
                                      </p:cBhvr>
                                    </p:animEffect>
                                    <p:anim calcmode="lin" valueType="num">
                                      <p:cBhvr>
                                        <p:cTn id="86" dur="4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4">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55">
                                            <p:txEl>
                                              <p:pRg st="0" end="0"/>
                                            </p:txEl>
                                          </p:spTgt>
                                        </p:tgtEl>
                                        <p:attrNameLst>
                                          <p:attrName>style.visibility</p:attrName>
                                        </p:attrNameLst>
                                      </p:cBhvr>
                                      <p:to>
                                        <p:strVal val="visible"/>
                                      </p:to>
                                    </p:set>
                                    <p:animEffect transition="in" filter="fade">
                                      <p:cBhvr>
                                        <p:cTn id="90" dur="400"/>
                                        <p:tgtEl>
                                          <p:spTgt spid="55">
                                            <p:txEl>
                                              <p:pRg st="0" end="0"/>
                                            </p:txEl>
                                          </p:spTgt>
                                        </p:tgtEl>
                                      </p:cBhvr>
                                    </p:animEffect>
                                    <p:anim calcmode="lin" valueType="num">
                                      <p:cBhvr>
                                        <p:cTn id="91"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92" dur="400" fill="hold"/>
                                        <p:tgtEl>
                                          <p:spTgt spid="55">
                                            <p:txEl>
                                              <p:pRg st="0" end="0"/>
                                            </p:txEl>
                                          </p:spTgt>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00"/>
                                  </p:stCondLst>
                                  <p:childTnLst>
                                    <p:set>
                                      <p:cBhvr>
                                        <p:cTn id="94" dur="1" fill="hold">
                                          <p:stCondLst>
                                            <p:cond delay="0"/>
                                          </p:stCondLst>
                                        </p:cTn>
                                        <p:tgtEl>
                                          <p:spTgt spid="56">
                                            <p:txEl>
                                              <p:pRg st="0" end="0"/>
                                            </p:txEl>
                                          </p:spTgt>
                                        </p:tgtEl>
                                        <p:attrNameLst>
                                          <p:attrName>style.visibility</p:attrName>
                                        </p:attrNameLst>
                                      </p:cBhvr>
                                      <p:to>
                                        <p:strVal val="visible"/>
                                      </p:to>
                                    </p:set>
                                    <p:animEffect transition="in" filter="fade">
                                      <p:cBhvr>
                                        <p:cTn id="95" dur="400"/>
                                        <p:tgtEl>
                                          <p:spTgt spid="56">
                                            <p:txEl>
                                              <p:pRg st="0" end="0"/>
                                            </p:txEl>
                                          </p:spTgt>
                                        </p:tgtEl>
                                      </p:cBhvr>
                                    </p:animEffect>
                                    <p:anim calcmode="lin" valueType="num">
                                      <p:cBhvr>
                                        <p:cTn id="96" dur="4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97" dur="400" fill="hold"/>
                                        <p:tgtEl>
                                          <p:spTgt spid="56">
                                            <p:txEl>
                                              <p:pRg st="0" end="0"/>
                                            </p:txEl>
                                          </p:spTgt>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200"/>
                                  </p:stCondLst>
                                  <p:childTnLst>
                                    <p:set>
                                      <p:cBhvr>
                                        <p:cTn id="99" dur="1" fill="hold">
                                          <p:stCondLst>
                                            <p:cond delay="0"/>
                                          </p:stCondLst>
                                        </p:cTn>
                                        <p:tgtEl>
                                          <p:spTgt spid="57">
                                            <p:txEl>
                                              <p:pRg st="0" end="0"/>
                                            </p:txEl>
                                          </p:spTgt>
                                        </p:tgtEl>
                                        <p:attrNameLst>
                                          <p:attrName>style.visibility</p:attrName>
                                        </p:attrNameLst>
                                      </p:cBhvr>
                                      <p:to>
                                        <p:strVal val="visible"/>
                                      </p:to>
                                    </p:set>
                                    <p:animEffect transition="in" filter="fade">
                                      <p:cBhvr>
                                        <p:cTn id="100" dur="400"/>
                                        <p:tgtEl>
                                          <p:spTgt spid="57">
                                            <p:txEl>
                                              <p:pRg st="0" end="0"/>
                                            </p:txEl>
                                          </p:spTgt>
                                        </p:tgtEl>
                                      </p:cBhvr>
                                    </p:animEffect>
                                    <p:anim calcmode="lin" valueType="num">
                                      <p:cBhvr>
                                        <p:cTn id="101" dur="4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102" dur="400" fill="hold"/>
                                        <p:tgtEl>
                                          <p:spTgt spid="57">
                                            <p:txEl>
                                              <p:pRg st="0" end="0"/>
                                            </p:txEl>
                                          </p:spTgt>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200"/>
                                  </p:stCondLst>
                                  <p:childTnLst>
                                    <p:set>
                                      <p:cBhvr>
                                        <p:cTn id="104" dur="1" fill="hold">
                                          <p:stCondLst>
                                            <p:cond delay="0"/>
                                          </p:stCondLst>
                                        </p:cTn>
                                        <p:tgtEl>
                                          <p:spTgt spid="58">
                                            <p:txEl>
                                              <p:pRg st="0" end="0"/>
                                            </p:txEl>
                                          </p:spTgt>
                                        </p:tgtEl>
                                        <p:attrNameLst>
                                          <p:attrName>style.visibility</p:attrName>
                                        </p:attrNameLst>
                                      </p:cBhvr>
                                      <p:to>
                                        <p:strVal val="visible"/>
                                      </p:to>
                                    </p:set>
                                    <p:animEffect transition="in" filter="fade">
                                      <p:cBhvr>
                                        <p:cTn id="105" dur="400"/>
                                        <p:tgtEl>
                                          <p:spTgt spid="58">
                                            <p:txEl>
                                              <p:pRg st="0" end="0"/>
                                            </p:txEl>
                                          </p:spTgt>
                                        </p:tgtEl>
                                      </p:cBhvr>
                                    </p:animEffect>
                                    <p:anim calcmode="lin" valueType="num">
                                      <p:cBhvr>
                                        <p:cTn id="106" dur="4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8">
                                            <p:txEl>
                                              <p:pRg st="0" end="0"/>
                                            </p:txEl>
                                          </p:spTgt>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200"/>
                                  </p:stCondLst>
                                  <p:childTnLst>
                                    <p:set>
                                      <p:cBhvr>
                                        <p:cTn id="109" dur="1" fill="hold">
                                          <p:stCondLst>
                                            <p:cond delay="0"/>
                                          </p:stCondLst>
                                        </p:cTn>
                                        <p:tgtEl>
                                          <p:spTgt spid="59">
                                            <p:txEl>
                                              <p:pRg st="0" end="0"/>
                                            </p:txEl>
                                          </p:spTgt>
                                        </p:tgtEl>
                                        <p:attrNameLst>
                                          <p:attrName>style.visibility</p:attrName>
                                        </p:attrNameLst>
                                      </p:cBhvr>
                                      <p:to>
                                        <p:strVal val="visible"/>
                                      </p:to>
                                    </p:set>
                                    <p:animEffect transition="in" filter="fade">
                                      <p:cBhvr>
                                        <p:cTn id="110" dur="400"/>
                                        <p:tgtEl>
                                          <p:spTgt spid="59">
                                            <p:txEl>
                                              <p:pRg st="0" end="0"/>
                                            </p:txEl>
                                          </p:spTgt>
                                        </p:tgtEl>
                                      </p:cBhvr>
                                    </p:animEffect>
                                    <p:anim calcmode="lin" valueType="num">
                                      <p:cBhvr>
                                        <p:cTn id="111"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12" dur="400" fill="hold"/>
                                        <p:tgtEl>
                                          <p:spTgt spid="59">
                                            <p:txEl>
                                              <p:pRg st="0" end="0"/>
                                            </p:txEl>
                                          </p:spTgt>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200"/>
                                  </p:stCondLst>
                                  <p:childTnLst>
                                    <p:set>
                                      <p:cBhvr>
                                        <p:cTn id="114" dur="1" fill="hold">
                                          <p:stCondLst>
                                            <p:cond delay="0"/>
                                          </p:stCondLst>
                                        </p:cTn>
                                        <p:tgtEl>
                                          <p:spTgt spid="60">
                                            <p:txEl>
                                              <p:pRg st="0" end="0"/>
                                            </p:txEl>
                                          </p:spTgt>
                                        </p:tgtEl>
                                        <p:attrNameLst>
                                          <p:attrName>style.visibility</p:attrName>
                                        </p:attrNameLst>
                                      </p:cBhvr>
                                      <p:to>
                                        <p:strVal val="visible"/>
                                      </p:to>
                                    </p:set>
                                    <p:animEffect transition="in" filter="fade">
                                      <p:cBhvr>
                                        <p:cTn id="115" dur="400"/>
                                        <p:tgtEl>
                                          <p:spTgt spid="60">
                                            <p:txEl>
                                              <p:pRg st="0" end="0"/>
                                            </p:txEl>
                                          </p:spTgt>
                                        </p:tgtEl>
                                      </p:cBhvr>
                                    </p:animEffect>
                                    <p:anim calcmode="lin" valueType="num">
                                      <p:cBhvr>
                                        <p:cTn id="116"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117" dur="400" fill="hold"/>
                                        <p:tgtEl>
                                          <p:spTgt spid="60">
                                            <p:txEl>
                                              <p:pRg st="0" end="0"/>
                                            </p:txEl>
                                          </p:spTgt>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200"/>
                                  </p:stCondLst>
                                  <p:childTnLst>
                                    <p:set>
                                      <p:cBhvr>
                                        <p:cTn id="119" dur="1" fill="hold">
                                          <p:stCondLst>
                                            <p:cond delay="0"/>
                                          </p:stCondLst>
                                        </p:cTn>
                                        <p:tgtEl>
                                          <p:spTgt spid="61">
                                            <p:txEl>
                                              <p:pRg st="0" end="0"/>
                                            </p:txEl>
                                          </p:spTgt>
                                        </p:tgtEl>
                                        <p:attrNameLst>
                                          <p:attrName>style.visibility</p:attrName>
                                        </p:attrNameLst>
                                      </p:cBhvr>
                                      <p:to>
                                        <p:strVal val="visible"/>
                                      </p:to>
                                    </p:set>
                                    <p:animEffect transition="in" filter="fade">
                                      <p:cBhvr>
                                        <p:cTn id="120" dur="400"/>
                                        <p:tgtEl>
                                          <p:spTgt spid="61">
                                            <p:txEl>
                                              <p:pRg st="0" end="0"/>
                                            </p:txEl>
                                          </p:spTgt>
                                        </p:tgtEl>
                                      </p:cBhvr>
                                    </p:animEffect>
                                    <p:anim calcmode="lin" valueType="num">
                                      <p:cBhvr>
                                        <p:cTn id="121" dur="4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122" dur="400" fill="hold"/>
                                        <p:tgtEl>
                                          <p:spTgt spid="61">
                                            <p:txEl>
                                              <p:pRg st="0" end="0"/>
                                            </p:txEl>
                                          </p:spTgt>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200"/>
                                  </p:stCondLst>
                                  <p:childTnLst>
                                    <p:set>
                                      <p:cBhvr>
                                        <p:cTn id="124" dur="1" fill="hold">
                                          <p:stCondLst>
                                            <p:cond delay="0"/>
                                          </p:stCondLst>
                                        </p:cTn>
                                        <p:tgtEl>
                                          <p:spTgt spid="62">
                                            <p:txEl>
                                              <p:pRg st="0" end="0"/>
                                            </p:txEl>
                                          </p:spTgt>
                                        </p:tgtEl>
                                        <p:attrNameLst>
                                          <p:attrName>style.visibility</p:attrName>
                                        </p:attrNameLst>
                                      </p:cBhvr>
                                      <p:to>
                                        <p:strVal val="visible"/>
                                      </p:to>
                                    </p:set>
                                    <p:animEffect transition="in" filter="fade">
                                      <p:cBhvr>
                                        <p:cTn id="125" dur="400"/>
                                        <p:tgtEl>
                                          <p:spTgt spid="62">
                                            <p:txEl>
                                              <p:pRg st="0" end="0"/>
                                            </p:txEl>
                                          </p:spTgt>
                                        </p:tgtEl>
                                      </p:cBhvr>
                                    </p:animEffect>
                                    <p:anim calcmode="lin" valueType="num">
                                      <p:cBhvr>
                                        <p:cTn id="126" dur="400" fill="hold"/>
                                        <p:tgtEl>
                                          <p:spTgt spid="62">
                                            <p:txEl>
                                              <p:pRg st="0" end="0"/>
                                            </p:txEl>
                                          </p:spTgt>
                                        </p:tgtEl>
                                        <p:attrNameLst>
                                          <p:attrName>ppt_x</p:attrName>
                                        </p:attrNameLst>
                                      </p:cBhvr>
                                      <p:tavLst>
                                        <p:tav tm="0">
                                          <p:val>
                                            <p:strVal val="#ppt_x"/>
                                          </p:val>
                                        </p:tav>
                                        <p:tav tm="100000">
                                          <p:val>
                                            <p:strVal val="#ppt_x"/>
                                          </p:val>
                                        </p:tav>
                                      </p:tavLst>
                                    </p:anim>
                                    <p:anim calcmode="lin" valueType="num">
                                      <p:cBhvr>
                                        <p:cTn id="127" dur="400" fill="hold"/>
                                        <p:tgtEl>
                                          <p:spTgt spid="62">
                                            <p:txEl>
                                              <p:pRg st="0" end="0"/>
                                            </p:txEl>
                                          </p:spTgt>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200"/>
                                  </p:stCondLst>
                                  <p:childTnLst>
                                    <p:set>
                                      <p:cBhvr>
                                        <p:cTn id="129" dur="1" fill="hold">
                                          <p:stCondLst>
                                            <p:cond delay="0"/>
                                          </p:stCondLst>
                                        </p:cTn>
                                        <p:tgtEl>
                                          <p:spTgt spid="63">
                                            <p:txEl>
                                              <p:pRg st="0" end="0"/>
                                            </p:txEl>
                                          </p:spTgt>
                                        </p:tgtEl>
                                        <p:attrNameLst>
                                          <p:attrName>style.visibility</p:attrName>
                                        </p:attrNameLst>
                                      </p:cBhvr>
                                      <p:to>
                                        <p:strVal val="visible"/>
                                      </p:to>
                                    </p:set>
                                    <p:animEffect transition="in" filter="fade">
                                      <p:cBhvr>
                                        <p:cTn id="130" dur="400"/>
                                        <p:tgtEl>
                                          <p:spTgt spid="63">
                                            <p:txEl>
                                              <p:pRg st="0" end="0"/>
                                            </p:txEl>
                                          </p:spTgt>
                                        </p:tgtEl>
                                      </p:cBhvr>
                                    </p:animEffect>
                                    <p:anim calcmode="lin" valueType="num">
                                      <p:cBhvr>
                                        <p:cTn id="131" dur="4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132" dur="4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133" fill="hold">
                            <p:stCondLst>
                              <p:cond delay="500"/>
                            </p:stCondLst>
                            <p:childTnLst>
                              <p:par>
                                <p:cTn id="134" presetID="53" presetClass="entr" presetSubtype="16" fill="hold" grpId="1" nodeType="afterEffect">
                                  <p:stCondLst>
                                    <p:cond delay="0"/>
                                  </p:stCondLst>
                                  <p:childTnLst>
                                    <p:set>
                                      <p:cBhvr>
                                        <p:cTn id="135" dur="1" fill="hold">
                                          <p:stCondLst>
                                            <p:cond delay="0"/>
                                          </p:stCondLst>
                                        </p:cTn>
                                        <p:tgtEl>
                                          <p:spTgt spid="54">
                                            <p:txEl>
                                              <p:pRg st="0" end="0"/>
                                            </p:txEl>
                                          </p:spTgt>
                                        </p:tgtEl>
                                        <p:attrNameLst>
                                          <p:attrName>style.visibility</p:attrName>
                                        </p:attrNameLst>
                                      </p:cBhvr>
                                      <p:to>
                                        <p:strVal val="visible"/>
                                      </p:to>
                                    </p:set>
                                    <p:anim calcmode="lin" valueType="num">
                                      <p:cBhvr>
                                        <p:cTn id="136"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37"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38" dur="500"/>
                                        <p:tgtEl>
                                          <p:spTgt spid="54">
                                            <p:txEl>
                                              <p:pRg st="0" end="0"/>
                                            </p:txEl>
                                          </p:spTgt>
                                        </p:tgtEl>
                                      </p:cBhvr>
                                    </p:animEffect>
                                  </p:childTnLst>
                                </p:cTn>
                              </p:par>
                            </p:childTnLst>
                          </p:cTn>
                        </p:par>
                        <p:par>
                          <p:cTn id="139" fill="hold">
                            <p:stCondLst>
                              <p:cond delay="1000"/>
                            </p:stCondLst>
                            <p:childTnLst>
                              <p:par>
                                <p:cTn id="140" presetID="53" presetClass="entr" presetSubtype="16" fill="hold" grpId="1" nodeType="afterEffect">
                                  <p:stCondLst>
                                    <p:cond delay="0"/>
                                  </p:stCondLst>
                                  <p:childTnLst>
                                    <p:set>
                                      <p:cBhvr>
                                        <p:cTn id="141" dur="1" fill="hold">
                                          <p:stCondLst>
                                            <p:cond delay="0"/>
                                          </p:stCondLst>
                                        </p:cTn>
                                        <p:tgtEl>
                                          <p:spTgt spid="55">
                                            <p:txEl>
                                              <p:pRg st="0" end="0"/>
                                            </p:txEl>
                                          </p:spTgt>
                                        </p:tgtEl>
                                        <p:attrNameLst>
                                          <p:attrName>style.visibility</p:attrName>
                                        </p:attrNameLst>
                                      </p:cBhvr>
                                      <p:to>
                                        <p:strVal val="visible"/>
                                      </p:to>
                                    </p:set>
                                    <p:anim calcmode="lin" valueType="num">
                                      <p:cBhvr>
                                        <p:cTn id="142"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43"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44" dur="500"/>
                                        <p:tgtEl>
                                          <p:spTgt spid="55">
                                            <p:txEl>
                                              <p:pRg st="0" end="0"/>
                                            </p:txEl>
                                          </p:spTgt>
                                        </p:tgtEl>
                                      </p:cBhvr>
                                    </p:animEffect>
                                  </p:childTnLst>
                                </p:cTn>
                              </p:par>
                            </p:childTnLst>
                          </p:cTn>
                        </p:par>
                        <p:par>
                          <p:cTn id="145" fill="hold">
                            <p:stCondLst>
                              <p:cond delay="1500"/>
                            </p:stCondLst>
                            <p:childTnLst>
                              <p:par>
                                <p:cTn id="146" presetID="53" presetClass="entr" presetSubtype="16" fill="hold" grpId="1" nodeType="afterEffect">
                                  <p:stCondLst>
                                    <p:cond delay="0"/>
                                  </p:stCondLst>
                                  <p:childTnLst>
                                    <p:set>
                                      <p:cBhvr>
                                        <p:cTn id="147" dur="1" fill="hold">
                                          <p:stCondLst>
                                            <p:cond delay="0"/>
                                          </p:stCondLst>
                                        </p:cTn>
                                        <p:tgtEl>
                                          <p:spTgt spid="56">
                                            <p:txEl>
                                              <p:pRg st="0" end="0"/>
                                            </p:txEl>
                                          </p:spTgt>
                                        </p:tgtEl>
                                        <p:attrNameLst>
                                          <p:attrName>style.visibility</p:attrName>
                                        </p:attrNameLst>
                                      </p:cBhvr>
                                      <p:to>
                                        <p:strVal val="visible"/>
                                      </p:to>
                                    </p:set>
                                    <p:anim calcmode="lin" valueType="num">
                                      <p:cBhvr>
                                        <p:cTn id="148"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149"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150" dur="500"/>
                                        <p:tgtEl>
                                          <p:spTgt spid="56">
                                            <p:txEl>
                                              <p:pRg st="0" end="0"/>
                                            </p:txEl>
                                          </p:spTgt>
                                        </p:tgtEl>
                                      </p:cBhvr>
                                    </p:animEffect>
                                  </p:childTnLst>
                                </p:cTn>
                              </p:par>
                            </p:childTnLst>
                          </p:cTn>
                        </p:par>
                        <p:par>
                          <p:cTn id="151" fill="hold">
                            <p:stCondLst>
                              <p:cond delay="2000"/>
                            </p:stCondLst>
                            <p:childTnLst>
                              <p:par>
                                <p:cTn id="152" presetID="53" presetClass="entr" presetSubtype="16" fill="hold" grpId="1" nodeType="afterEffect">
                                  <p:stCondLst>
                                    <p:cond delay="0"/>
                                  </p:stCondLst>
                                  <p:childTnLst>
                                    <p:set>
                                      <p:cBhvr>
                                        <p:cTn id="153" dur="1" fill="hold">
                                          <p:stCondLst>
                                            <p:cond delay="0"/>
                                          </p:stCondLst>
                                        </p:cTn>
                                        <p:tgtEl>
                                          <p:spTgt spid="57">
                                            <p:txEl>
                                              <p:pRg st="0" end="0"/>
                                            </p:txEl>
                                          </p:spTgt>
                                        </p:tgtEl>
                                        <p:attrNameLst>
                                          <p:attrName>style.visibility</p:attrName>
                                        </p:attrNameLst>
                                      </p:cBhvr>
                                      <p:to>
                                        <p:strVal val="visible"/>
                                      </p:to>
                                    </p:set>
                                    <p:anim calcmode="lin" valueType="num">
                                      <p:cBhvr>
                                        <p:cTn id="154"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55"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56" dur="500"/>
                                        <p:tgtEl>
                                          <p:spTgt spid="57">
                                            <p:txEl>
                                              <p:pRg st="0" end="0"/>
                                            </p:txEl>
                                          </p:spTgt>
                                        </p:tgtEl>
                                      </p:cBhvr>
                                    </p:animEffect>
                                  </p:childTnLst>
                                </p:cTn>
                              </p:par>
                            </p:childTnLst>
                          </p:cTn>
                        </p:par>
                        <p:par>
                          <p:cTn id="157" fill="hold">
                            <p:stCondLst>
                              <p:cond delay="2500"/>
                            </p:stCondLst>
                            <p:childTnLst>
                              <p:par>
                                <p:cTn id="158" presetID="53" presetClass="entr" presetSubtype="16" fill="hold" grpId="1" nodeType="afterEffect">
                                  <p:stCondLst>
                                    <p:cond delay="0"/>
                                  </p:stCondLst>
                                  <p:childTnLst>
                                    <p:set>
                                      <p:cBhvr>
                                        <p:cTn id="159" dur="1" fill="hold">
                                          <p:stCondLst>
                                            <p:cond delay="0"/>
                                          </p:stCondLst>
                                        </p:cTn>
                                        <p:tgtEl>
                                          <p:spTgt spid="58">
                                            <p:txEl>
                                              <p:pRg st="0" end="0"/>
                                            </p:txEl>
                                          </p:spTgt>
                                        </p:tgtEl>
                                        <p:attrNameLst>
                                          <p:attrName>style.visibility</p:attrName>
                                        </p:attrNameLst>
                                      </p:cBhvr>
                                      <p:to>
                                        <p:strVal val="visible"/>
                                      </p:to>
                                    </p:set>
                                    <p:anim calcmode="lin" valueType="num">
                                      <p:cBhvr>
                                        <p:cTn id="160"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61"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162" dur="500"/>
                                        <p:tgtEl>
                                          <p:spTgt spid="58">
                                            <p:txEl>
                                              <p:pRg st="0" end="0"/>
                                            </p:txEl>
                                          </p:spTgt>
                                        </p:tgtEl>
                                      </p:cBhvr>
                                    </p:animEffect>
                                  </p:childTnLst>
                                </p:cTn>
                              </p:par>
                            </p:childTnLst>
                          </p:cTn>
                        </p:par>
                      </p:childTnLst>
                    </p:cTn>
                  </p:par>
                  <p:par>
                    <p:cTn id="163" fill="hold">
                      <p:stCondLst>
                        <p:cond delay="indefinite"/>
                      </p:stCondLst>
                      <p:childTnLst>
                        <p:par>
                          <p:cTn id="164" fill="hold">
                            <p:stCondLst>
                              <p:cond delay="0"/>
                            </p:stCondLst>
                            <p:childTnLst>
                              <p:par>
                                <p:cTn id="165" presetID="6" presetClass="entr" presetSubtype="32" fill="hold" nodeType="clickEffect">
                                  <p:stCondLst>
                                    <p:cond delay="0"/>
                                  </p:stCondLst>
                                  <p:childTnLst>
                                    <p:set>
                                      <p:cBhvr>
                                        <p:cTn id="166" dur="1" fill="hold">
                                          <p:stCondLst>
                                            <p:cond delay="0"/>
                                          </p:stCondLst>
                                        </p:cTn>
                                        <p:tgtEl>
                                          <p:spTgt spid="3"/>
                                        </p:tgtEl>
                                        <p:attrNameLst>
                                          <p:attrName>style.visibility</p:attrName>
                                        </p:attrNameLst>
                                      </p:cBhvr>
                                      <p:to>
                                        <p:strVal val="visible"/>
                                      </p:to>
                                    </p:set>
                                    <p:animEffect transition="in" filter="circle(out)">
                                      <p:cBhvr>
                                        <p:cTn id="16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Effect transition="in" filter="fade">
                      <p:cBhvr>
                        <p:cTn dur="400"/>
                        <p:tgtEl>
                          <p:spTgt spid="54"/>
                        </p:tgtEl>
                      </p:cBhvr>
                    </p:animEffect>
                    <p:anim calcmode="lin" valueType="num">
                      <p:cBhvr>
                        <p:cTn dur="400" fill="hold"/>
                        <p:tgtEl>
                          <p:spTgt spid="54"/>
                        </p:tgtEl>
                        <p:attrNameLst>
                          <p:attrName>ppt_x</p:attrName>
                        </p:attrNameLst>
                      </p:cBhvr>
                      <p:tavLst>
                        <p:tav tm="0">
                          <p:val>
                            <p:strVal val="#ppt_x"/>
                          </p:val>
                        </p:tav>
                        <p:tav tm="100000">
                          <p:val>
                            <p:strVal val="#ppt_x"/>
                          </p:val>
                        </p:tav>
                      </p:tavLst>
                    </p:anim>
                    <p:anim calcmode="lin" valueType="num">
                      <p:cBhvr>
                        <p:cTn dur="400" fill="hold"/>
                        <p:tgtEl>
                          <p:spTgt spid="54"/>
                        </p:tgtEl>
                        <p:attrNameLst>
                          <p:attrName>ppt_y</p:attrName>
                        </p:attrNameLst>
                      </p:cBhvr>
                      <p:tavLst>
                        <p:tav tm="0">
                          <p:val>
                            <p:strVal val="#ppt_y+.1"/>
                          </p:val>
                        </p:tav>
                        <p:tav tm="100000">
                          <p:val>
                            <p:strVal val="#ppt_y"/>
                          </p:val>
                        </p:tav>
                      </p:tavLst>
                    </p:anim>
                  </p:childTnLst>
                </p:cTn>
              </p:par>
            </p:tnLst>
          </p:tmpl>
        </p:tmplLst>
      </p:bldP>
      <p:bldP spid="54" grpId="1"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5" grpId="1"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42" presetClass="entr" presetSubtype="0"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Effect transition="in" filter="fade">
                      <p:cBhvr>
                        <p:cTn dur="400"/>
                        <p:tgtEl>
                          <p:spTgt spid="56"/>
                        </p:tgtEl>
                      </p:cBhvr>
                    </p:animEffect>
                    <p:anim calcmode="lin" valueType="num">
                      <p:cBhvr>
                        <p:cTn dur="400" fill="hold"/>
                        <p:tgtEl>
                          <p:spTgt spid="56"/>
                        </p:tgtEl>
                        <p:attrNameLst>
                          <p:attrName>ppt_x</p:attrName>
                        </p:attrNameLst>
                      </p:cBhvr>
                      <p:tavLst>
                        <p:tav tm="0">
                          <p:val>
                            <p:strVal val="#ppt_x"/>
                          </p:val>
                        </p:tav>
                        <p:tav tm="100000">
                          <p:val>
                            <p:strVal val="#ppt_x"/>
                          </p:val>
                        </p:tav>
                      </p:tavLst>
                    </p:anim>
                    <p:anim calcmode="lin" valueType="num">
                      <p:cBhvr>
                        <p:cTn dur="400" fill="hold"/>
                        <p:tgtEl>
                          <p:spTgt spid="56"/>
                        </p:tgtEl>
                        <p:attrNameLst>
                          <p:attrName>ppt_y</p:attrName>
                        </p:attrNameLst>
                      </p:cBhvr>
                      <p:tavLst>
                        <p:tav tm="0">
                          <p:val>
                            <p:strVal val="#ppt_y+.1"/>
                          </p:val>
                        </p:tav>
                        <p:tav tm="100000">
                          <p:val>
                            <p:strVal val="#ppt_y"/>
                          </p:val>
                        </p:tav>
                      </p:tavLst>
                    </p:anim>
                  </p:childTnLst>
                </p:cTn>
              </p:par>
            </p:tnLst>
          </p:tmpl>
        </p:tmplLst>
      </p:bldP>
      <p:bldP spid="56" grpId="1"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400"/>
                        <p:tgtEl>
                          <p:spTgt spid="57"/>
                        </p:tgtEl>
                      </p:cBhvr>
                    </p:animEffect>
                    <p:anim calcmode="lin" valueType="num">
                      <p:cBhvr>
                        <p:cTn dur="400" fill="hold"/>
                        <p:tgtEl>
                          <p:spTgt spid="57"/>
                        </p:tgtEl>
                        <p:attrNameLst>
                          <p:attrName>ppt_x</p:attrName>
                        </p:attrNameLst>
                      </p:cBhvr>
                      <p:tavLst>
                        <p:tav tm="0">
                          <p:val>
                            <p:strVal val="#ppt_x"/>
                          </p:val>
                        </p:tav>
                        <p:tav tm="100000">
                          <p:val>
                            <p:strVal val="#ppt_x"/>
                          </p:val>
                        </p:tav>
                      </p:tavLst>
                    </p:anim>
                    <p:anim calcmode="lin" valueType="num">
                      <p:cBhvr>
                        <p:cTn dur="400" fill="hold"/>
                        <p:tgtEl>
                          <p:spTgt spid="57"/>
                        </p:tgtEl>
                        <p:attrNameLst>
                          <p:attrName>ppt_y</p:attrName>
                        </p:attrNameLst>
                      </p:cBhvr>
                      <p:tavLst>
                        <p:tav tm="0">
                          <p:val>
                            <p:strVal val="#ppt_y+.1"/>
                          </p:val>
                        </p:tav>
                        <p:tav tm="100000">
                          <p:val>
                            <p:strVal val="#ppt_y"/>
                          </p:val>
                        </p:tav>
                      </p:tavLst>
                    </p:anim>
                  </p:childTnLst>
                </p:cTn>
              </p:par>
            </p:tnLst>
          </p:tmpl>
        </p:tmplLst>
      </p:bldP>
      <p:bldP spid="57" grpId="1"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400"/>
                        <p:tgtEl>
                          <p:spTgt spid="58"/>
                        </p:tgtEl>
                      </p:cBhvr>
                    </p:animEffect>
                    <p:anim calcmode="lin" valueType="num">
                      <p:cBhvr>
                        <p:cTn dur="400" fill="hold"/>
                        <p:tgtEl>
                          <p:spTgt spid="58"/>
                        </p:tgtEl>
                        <p:attrNameLst>
                          <p:attrName>ppt_x</p:attrName>
                        </p:attrNameLst>
                      </p:cBhvr>
                      <p:tavLst>
                        <p:tav tm="0">
                          <p:val>
                            <p:strVal val="#ppt_x"/>
                          </p:val>
                        </p:tav>
                        <p:tav tm="100000">
                          <p:val>
                            <p:strVal val="#ppt_x"/>
                          </p:val>
                        </p:tav>
                      </p:tavLst>
                    </p:anim>
                    <p:anim calcmode="lin" valueType="num">
                      <p:cBhvr>
                        <p:cTn dur="400" fill="hold"/>
                        <p:tgtEl>
                          <p:spTgt spid="58"/>
                        </p:tgtEl>
                        <p:attrNameLst>
                          <p:attrName>ppt_y</p:attrName>
                        </p:attrNameLst>
                      </p:cBhvr>
                      <p:tavLst>
                        <p:tav tm="0">
                          <p:val>
                            <p:strVal val="#ppt_y+.1"/>
                          </p:val>
                        </p:tav>
                        <p:tav tm="100000">
                          <p:val>
                            <p:strVal val="#ppt_y"/>
                          </p:val>
                        </p:tav>
                      </p:tavLst>
                    </p:anim>
                  </p:childTnLst>
                </p:cTn>
              </p:par>
            </p:tnLst>
          </p:tmpl>
        </p:tmplLst>
      </p:bldP>
      <p:bldP spid="58" grpId="1"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400"/>
                        <p:tgtEl>
                          <p:spTgt spid="61"/>
                        </p:tgtEl>
                      </p:cBhvr>
                    </p:animEffect>
                    <p:anim calcmode="lin" valueType="num">
                      <p:cBhvr>
                        <p:cTn dur="400" fill="hold"/>
                        <p:tgtEl>
                          <p:spTgt spid="61"/>
                        </p:tgtEl>
                        <p:attrNameLst>
                          <p:attrName>ppt_x</p:attrName>
                        </p:attrNameLst>
                      </p:cBhvr>
                      <p:tavLst>
                        <p:tav tm="0">
                          <p:val>
                            <p:strVal val="#ppt_x"/>
                          </p:val>
                        </p:tav>
                        <p:tav tm="100000">
                          <p:val>
                            <p:strVal val="#ppt_x"/>
                          </p:val>
                        </p:tav>
                      </p:tavLst>
                    </p:anim>
                    <p:anim calcmode="lin" valueType="num">
                      <p:cBhvr>
                        <p:cTn dur="400" fill="hold"/>
                        <p:tgtEl>
                          <p:spTgt spid="61"/>
                        </p:tgtEl>
                        <p:attrNameLst>
                          <p:attrName>ppt_y</p:attrName>
                        </p:attrNameLst>
                      </p:cBhvr>
                      <p:tavLst>
                        <p:tav tm="0">
                          <p:val>
                            <p:strVal val="#ppt_y+.1"/>
                          </p:val>
                        </p:tav>
                        <p:tav tm="100000">
                          <p:val>
                            <p:strVal val="#ppt_y"/>
                          </p:val>
                        </p:tav>
                      </p:tavLst>
                    </p:anim>
                  </p:childTnLst>
                </p:cTn>
              </p:par>
            </p:tnLst>
          </p:tmpl>
        </p:tmplLst>
      </p:bldP>
      <p:bldP spid="62" grpId="0" build="p">
        <p:tmplLst>
          <p:tmpl lvl="1">
            <p:tnLst>
              <p:par>
                <p:cTn presetID="42" presetClass="entr" presetSubtype="0" fill="hold" nodeType="withEffect">
                  <p:stCondLst>
                    <p:cond delay="200"/>
                  </p:stCondLst>
                  <p:childTnLst>
                    <p:set>
                      <p:cBhvr>
                        <p:cTn dur="1" fill="hold">
                          <p:stCondLst>
                            <p:cond delay="0"/>
                          </p:stCondLst>
                        </p:cTn>
                        <p:tgtEl>
                          <p:spTgt spid="62"/>
                        </p:tgtEl>
                        <p:attrNameLst>
                          <p:attrName>style.visibility</p:attrName>
                        </p:attrNameLst>
                      </p:cBhvr>
                      <p:to>
                        <p:strVal val="visible"/>
                      </p:to>
                    </p:set>
                    <p:animEffect transition="in" filter="fade">
                      <p:cBhvr>
                        <p:cTn dur="400"/>
                        <p:tgtEl>
                          <p:spTgt spid="62"/>
                        </p:tgtEl>
                      </p:cBhvr>
                    </p:animEffect>
                    <p:anim calcmode="lin" valueType="num">
                      <p:cBhvr>
                        <p:cTn dur="400" fill="hold"/>
                        <p:tgtEl>
                          <p:spTgt spid="62"/>
                        </p:tgtEl>
                        <p:attrNameLst>
                          <p:attrName>ppt_x</p:attrName>
                        </p:attrNameLst>
                      </p:cBhvr>
                      <p:tavLst>
                        <p:tav tm="0">
                          <p:val>
                            <p:strVal val="#ppt_x"/>
                          </p:val>
                        </p:tav>
                        <p:tav tm="100000">
                          <p:val>
                            <p:strVal val="#ppt_x"/>
                          </p:val>
                        </p:tav>
                      </p:tavLst>
                    </p:anim>
                    <p:anim calcmode="lin" valueType="num">
                      <p:cBhvr>
                        <p:cTn dur="400" fill="hold"/>
                        <p:tgtEl>
                          <p:spTgt spid="62"/>
                        </p:tgtEl>
                        <p:attrNameLst>
                          <p:attrName>ppt_y</p:attrName>
                        </p:attrNameLst>
                      </p:cBhvr>
                      <p:tavLst>
                        <p:tav tm="0">
                          <p:val>
                            <p:strVal val="#ppt_y+.1"/>
                          </p:val>
                        </p:tav>
                        <p:tav tm="100000">
                          <p:val>
                            <p:strVal val="#ppt_y"/>
                          </p:val>
                        </p:tav>
                      </p:tavLst>
                    </p:anim>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400"/>
                        <p:tgtEl>
                          <p:spTgt spid="63"/>
                        </p:tgtEl>
                      </p:cBhvr>
                    </p:animEffect>
                    <p:anim calcmode="lin" valueType="num">
                      <p:cBhvr>
                        <p:cTn dur="400" fill="hold"/>
                        <p:tgtEl>
                          <p:spTgt spid="63"/>
                        </p:tgtEl>
                        <p:attrNameLst>
                          <p:attrName>ppt_x</p:attrName>
                        </p:attrNameLst>
                      </p:cBhvr>
                      <p:tavLst>
                        <p:tav tm="0">
                          <p:val>
                            <p:strVal val="#ppt_x"/>
                          </p:val>
                        </p:tav>
                        <p:tav tm="100000">
                          <p:val>
                            <p:strVal val="#ppt_x"/>
                          </p:val>
                        </p:tav>
                      </p:tavLst>
                    </p:anim>
                    <p:anim calcmode="lin" valueType="num">
                      <p:cBhvr>
                        <p:cTn dur="400" fill="hold"/>
                        <p:tgtEl>
                          <p:spTgt spid="6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91965" y="565521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569384" y="520083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3" name="Text Placeholder 7"/>
          <p:cNvSpPr>
            <a:spLocks noGrp="1"/>
          </p:cNvSpPr>
          <p:nvPr>
            <p:ph type="body" sz="quarter" idx="77" hasCustomPrompt="1"/>
          </p:nvPr>
        </p:nvSpPr>
        <p:spPr>
          <a:xfrm>
            <a:off x="857384"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4" name="Oval 13"/>
          <p:cNvSpPr>
            <a:spLocks noChangeAspect="1"/>
          </p:cNvSpPr>
          <p:nvPr userDrawn="1"/>
        </p:nvSpPr>
        <p:spPr>
          <a:xfrm flipH="1">
            <a:off x="569384" y="4289746"/>
            <a:ext cx="240000" cy="216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Text Placeholder 7"/>
          <p:cNvSpPr>
            <a:spLocks noGrp="1"/>
          </p:cNvSpPr>
          <p:nvPr>
            <p:ph type="body" sz="quarter" idx="78" hasCustomPrompt="1"/>
          </p:nvPr>
        </p:nvSpPr>
        <p:spPr>
          <a:xfrm>
            <a:off x="857384"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6" name="Oval 15"/>
          <p:cNvSpPr>
            <a:spLocks noChangeAspect="1"/>
          </p:cNvSpPr>
          <p:nvPr userDrawn="1"/>
        </p:nvSpPr>
        <p:spPr>
          <a:xfrm flipH="1">
            <a:off x="569384" y="4655506"/>
            <a:ext cx="240000" cy="2160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 Placeholder 7"/>
          <p:cNvSpPr>
            <a:spLocks noGrp="1"/>
          </p:cNvSpPr>
          <p:nvPr>
            <p:ph type="body" sz="quarter" idx="79" hasCustomPrompt="1"/>
          </p:nvPr>
        </p:nvSpPr>
        <p:spPr>
          <a:xfrm>
            <a:off x="363004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8" name="Oval 17"/>
          <p:cNvSpPr>
            <a:spLocks noChangeAspect="1"/>
          </p:cNvSpPr>
          <p:nvPr userDrawn="1"/>
        </p:nvSpPr>
        <p:spPr>
          <a:xfrm flipH="1">
            <a:off x="3342045" y="4289746"/>
            <a:ext cx="240000" cy="2160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Text Placeholder 7"/>
          <p:cNvSpPr>
            <a:spLocks noGrp="1"/>
          </p:cNvSpPr>
          <p:nvPr>
            <p:ph type="body" sz="quarter" idx="80" hasCustomPrompt="1"/>
          </p:nvPr>
        </p:nvSpPr>
        <p:spPr>
          <a:xfrm>
            <a:off x="363004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0" name="Oval 19"/>
          <p:cNvSpPr>
            <a:spLocks noChangeAspect="1"/>
          </p:cNvSpPr>
          <p:nvPr userDrawn="1"/>
        </p:nvSpPr>
        <p:spPr>
          <a:xfrm flipH="1">
            <a:off x="3342045" y="4655506"/>
            <a:ext cx="240000" cy="2160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Text Placeholder 7"/>
          <p:cNvSpPr>
            <a:spLocks noGrp="1"/>
          </p:cNvSpPr>
          <p:nvPr>
            <p:ph type="body" sz="quarter" idx="81" hasCustomPrompt="1"/>
          </p:nvPr>
        </p:nvSpPr>
        <p:spPr>
          <a:xfrm>
            <a:off x="6318040"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2" name="Oval 21"/>
          <p:cNvSpPr>
            <a:spLocks noChangeAspect="1"/>
          </p:cNvSpPr>
          <p:nvPr userDrawn="1"/>
        </p:nvSpPr>
        <p:spPr>
          <a:xfrm flipH="1">
            <a:off x="6030040" y="4289746"/>
            <a:ext cx="240000" cy="216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 Placeholder 7"/>
          <p:cNvSpPr>
            <a:spLocks noGrp="1"/>
          </p:cNvSpPr>
          <p:nvPr>
            <p:ph type="body" sz="quarter" idx="82" hasCustomPrompt="1"/>
          </p:nvPr>
        </p:nvSpPr>
        <p:spPr>
          <a:xfrm>
            <a:off x="6318040"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Oval 23"/>
          <p:cNvSpPr>
            <a:spLocks noChangeAspect="1"/>
          </p:cNvSpPr>
          <p:nvPr userDrawn="1"/>
        </p:nvSpPr>
        <p:spPr>
          <a:xfrm flipH="1">
            <a:off x="6030040" y="4655506"/>
            <a:ext cx="240000" cy="216000"/>
          </a:xfrm>
          <a:prstGeom prst="ellipse">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5" name="Text Placeholder 7"/>
          <p:cNvSpPr>
            <a:spLocks noGrp="1"/>
          </p:cNvSpPr>
          <p:nvPr>
            <p:ph type="body" sz="quarter" idx="83" hasCustomPrompt="1"/>
          </p:nvPr>
        </p:nvSpPr>
        <p:spPr>
          <a:xfrm>
            <a:off x="900603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6" name="Oval 25"/>
          <p:cNvSpPr>
            <a:spLocks noChangeAspect="1"/>
          </p:cNvSpPr>
          <p:nvPr userDrawn="1"/>
        </p:nvSpPr>
        <p:spPr>
          <a:xfrm flipH="1">
            <a:off x="8718035" y="4289746"/>
            <a:ext cx="240000" cy="216000"/>
          </a:xfrm>
          <a:prstGeom prst="ellipse">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7" name="Text Placeholder 7"/>
          <p:cNvSpPr>
            <a:spLocks noGrp="1"/>
          </p:cNvSpPr>
          <p:nvPr>
            <p:ph type="body" sz="quarter" idx="84" hasCustomPrompt="1"/>
          </p:nvPr>
        </p:nvSpPr>
        <p:spPr>
          <a:xfrm>
            <a:off x="900603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Oval 27"/>
          <p:cNvSpPr>
            <a:spLocks noChangeAspect="1"/>
          </p:cNvSpPr>
          <p:nvPr userDrawn="1"/>
        </p:nvSpPr>
        <p:spPr>
          <a:xfrm flipH="1">
            <a:off x="8718035" y="4655506"/>
            <a:ext cx="240000" cy="216000"/>
          </a:xfrm>
          <a:prstGeom prst="ellipse">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xmlns="" val="404217084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500"/>
                                        <p:tgtEl>
                                          <p:spTgt spid="13">
                                            <p:txEl>
                                              <p:pRg st="0" end="0"/>
                                            </p:txEl>
                                          </p:spTgt>
                                        </p:tgtEl>
                                      </p:cBhvr>
                                    </p:animEffect>
                                    <p:anim calcmode="lin" valueType="num">
                                      <p:cBhvr>
                                        <p:cTn id="2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200" fill="hold"/>
                                        <p:tgtEl>
                                          <p:spTgt spid="14"/>
                                        </p:tgtEl>
                                        <p:attrNameLst>
                                          <p:attrName>ppt_w</p:attrName>
                                        </p:attrNameLst>
                                      </p:cBhvr>
                                      <p:tavLst>
                                        <p:tav tm="0">
                                          <p:val>
                                            <p:fltVal val="0"/>
                                          </p:val>
                                        </p:tav>
                                        <p:tav tm="100000">
                                          <p:val>
                                            <p:strVal val="#ppt_w"/>
                                          </p:val>
                                        </p:tav>
                                      </p:tavLst>
                                    </p:anim>
                                    <p:anim calcmode="lin" valueType="num">
                                      <p:cBhvr>
                                        <p:cTn id="35" dur="200" fill="hold"/>
                                        <p:tgtEl>
                                          <p:spTgt spid="14"/>
                                        </p:tgtEl>
                                        <p:attrNameLst>
                                          <p:attrName>ppt_h</p:attrName>
                                        </p:attrNameLst>
                                      </p:cBhvr>
                                      <p:tavLst>
                                        <p:tav tm="0">
                                          <p:val>
                                            <p:fltVal val="0"/>
                                          </p:val>
                                        </p:tav>
                                        <p:tav tm="100000">
                                          <p:val>
                                            <p:strVal val="#ppt_h"/>
                                          </p:val>
                                        </p:tav>
                                      </p:tavLst>
                                    </p:anim>
                                    <p:animEffect transition="in" filter="fade">
                                      <p:cBhvr>
                                        <p:cTn id="36" dur="200"/>
                                        <p:tgtEl>
                                          <p:spTgt spid="14"/>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fade">
                                      <p:cBhvr>
                                        <p:cTn id="39" dur="500"/>
                                        <p:tgtEl>
                                          <p:spTgt spid="15">
                                            <p:txEl>
                                              <p:pRg st="0" end="0"/>
                                            </p:txEl>
                                          </p:spTgt>
                                        </p:tgtEl>
                                      </p:cBhvr>
                                    </p:animEffect>
                                    <p:anim calcmode="lin" valueType="num">
                                      <p:cBhvr>
                                        <p:cTn id="40"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200" fill="hold"/>
                                        <p:tgtEl>
                                          <p:spTgt spid="16"/>
                                        </p:tgtEl>
                                        <p:attrNameLst>
                                          <p:attrName>ppt_w</p:attrName>
                                        </p:attrNameLst>
                                      </p:cBhvr>
                                      <p:tavLst>
                                        <p:tav tm="0">
                                          <p:val>
                                            <p:fltVal val="0"/>
                                          </p:val>
                                        </p:tav>
                                        <p:tav tm="100000">
                                          <p:val>
                                            <p:strVal val="#ppt_w"/>
                                          </p:val>
                                        </p:tav>
                                      </p:tavLst>
                                    </p:anim>
                                    <p:anim calcmode="lin" valueType="num">
                                      <p:cBhvr>
                                        <p:cTn id="46" dur="200" fill="hold"/>
                                        <p:tgtEl>
                                          <p:spTgt spid="16"/>
                                        </p:tgtEl>
                                        <p:attrNameLst>
                                          <p:attrName>ppt_h</p:attrName>
                                        </p:attrNameLst>
                                      </p:cBhvr>
                                      <p:tavLst>
                                        <p:tav tm="0">
                                          <p:val>
                                            <p:fltVal val="0"/>
                                          </p:val>
                                        </p:tav>
                                        <p:tav tm="100000">
                                          <p:val>
                                            <p:strVal val="#ppt_h"/>
                                          </p:val>
                                        </p:tav>
                                      </p:tavLst>
                                    </p:anim>
                                    <p:animEffect transition="in" filter="fade">
                                      <p:cBhvr>
                                        <p:cTn id="47" dur="200"/>
                                        <p:tgtEl>
                                          <p:spTgt spid="16"/>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fade">
                                      <p:cBhvr>
                                        <p:cTn id="50" dur="500"/>
                                        <p:tgtEl>
                                          <p:spTgt spid="17">
                                            <p:txEl>
                                              <p:pRg st="0" end="0"/>
                                            </p:txEl>
                                          </p:spTgt>
                                        </p:tgtEl>
                                      </p:cBhvr>
                                    </p:animEffect>
                                    <p:anim calcmode="lin" valueType="num">
                                      <p:cBhvr>
                                        <p:cTn id="5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200" fill="hold"/>
                                        <p:tgtEl>
                                          <p:spTgt spid="18"/>
                                        </p:tgtEl>
                                        <p:attrNameLst>
                                          <p:attrName>ppt_w</p:attrName>
                                        </p:attrNameLst>
                                      </p:cBhvr>
                                      <p:tavLst>
                                        <p:tav tm="0">
                                          <p:val>
                                            <p:fltVal val="0"/>
                                          </p:val>
                                        </p:tav>
                                        <p:tav tm="100000">
                                          <p:val>
                                            <p:strVal val="#ppt_w"/>
                                          </p:val>
                                        </p:tav>
                                      </p:tavLst>
                                    </p:anim>
                                    <p:anim calcmode="lin" valueType="num">
                                      <p:cBhvr>
                                        <p:cTn id="57" dur="200" fill="hold"/>
                                        <p:tgtEl>
                                          <p:spTgt spid="18"/>
                                        </p:tgtEl>
                                        <p:attrNameLst>
                                          <p:attrName>ppt_h</p:attrName>
                                        </p:attrNameLst>
                                      </p:cBhvr>
                                      <p:tavLst>
                                        <p:tav tm="0">
                                          <p:val>
                                            <p:fltVal val="0"/>
                                          </p:val>
                                        </p:tav>
                                        <p:tav tm="100000">
                                          <p:val>
                                            <p:strVal val="#ppt_h"/>
                                          </p:val>
                                        </p:tav>
                                      </p:tavLst>
                                    </p:anim>
                                    <p:animEffect transition="in" filter="fade">
                                      <p:cBhvr>
                                        <p:cTn id="58" dur="200"/>
                                        <p:tgtEl>
                                          <p:spTgt spid="18"/>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19">
                                            <p:txEl>
                                              <p:pRg st="0" end="0"/>
                                            </p:txEl>
                                          </p:spTgt>
                                        </p:tgtEl>
                                        <p:attrNameLst>
                                          <p:attrName>style.visibility</p:attrName>
                                        </p:attrNameLst>
                                      </p:cBhvr>
                                      <p:to>
                                        <p:strVal val="visible"/>
                                      </p:to>
                                    </p:set>
                                    <p:animEffect transition="in" filter="fade">
                                      <p:cBhvr>
                                        <p:cTn id="61" dur="500"/>
                                        <p:tgtEl>
                                          <p:spTgt spid="19">
                                            <p:txEl>
                                              <p:pRg st="0" end="0"/>
                                            </p:txEl>
                                          </p:spTgt>
                                        </p:tgtEl>
                                      </p:cBhvr>
                                    </p:animEffect>
                                    <p:anim calcmode="lin" valueType="num">
                                      <p:cBhvr>
                                        <p:cTn id="6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3" dur="5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200" fill="hold"/>
                                        <p:tgtEl>
                                          <p:spTgt spid="20"/>
                                        </p:tgtEl>
                                        <p:attrNameLst>
                                          <p:attrName>ppt_w</p:attrName>
                                        </p:attrNameLst>
                                      </p:cBhvr>
                                      <p:tavLst>
                                        <p:tav tm="0">
                                          <p:val>
                                            <p:fltVal val="0"/>
                                          </p:val>
                                        </p:tav>
                                        <p:tav tm="100000">
                                          <p:val>
                                            <p:strVal val="#ppt_w"/>
                                          </p:val>
                                        </p:tav>
                                      </p:tavLst>
                                    </p:anim>
                                    <p:anim calcmode="lin" valueType="num">
                                      <p:cBhvr>
                                        <p:cTn id="68" dur="200" fill="hold"/>
                                        <p:tgtEl>
                                          <p:spTgt spid="20"/>
                                        </p:tgtEl>
                                        <p:attrNameLst>
                                          <p:attrName>ppt_h</p:attrName>
                                        </p:attrNameLst>
                                      </p:cBhvr>
                                      <p:tavLst>
                                        <p:tav tm="0">
                                          <p:val>
                                            <p:fltVal val="0"/>
                                          </p:val>
                                        </p:tav>
                                        <p:tav tm="100000">
                                          <p:val>
                                            <p:strVal val="#ppt_h"/>
                                          </p:val>
                                        </p:tav>
                                      </p:tavLst>
                                    </p:anim>
                                    <p:animEffect transition="in" filter="fade">
                                      <p:cBhvr>
                                        <p:cTn id="69" dur="200"/>
                                        <p:tgtEl>
                                          <p:spTgt spid="20"/>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21">
                                            <p:txEl>
                                              <p:pRg st="0" end="0"/>
                                            </p:txEl>
                                          </p:spTgt>
                                        </p:tgtEl>
                                        <p:attrNameLst>
                                          <p:attrName>style.visibility</p:attrName>
                                        </p:attrNameLst>
                                      </p:cBhvr>
                                      <p:to>
                                        <p:strVal val="visible"/>
                                      </p:to>
                                    </p:set>
                                    <p:animEffect transition="in" filter="fade">
                                      <p:cBhvr>
                                        <p:cTn id="72" dur="500"/>
                                        <p:tgtEl>
                                          <p:spTgt spid="21">
                                            <p:txEl>
                                              <p:pRg st="0" end="0"/>
                                            </p:txEl>
                                          </p:spTgt>
                                        </p:tgtEl>
                                      </p:cBhvr>
                                    </p:animEffect>
                                    <p:anim calcmode="lin" valueType="num">
                                      <p:cBhvr>
                                        <p:cTn id="7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75" fill="hold">
                            <p:stCondLst>
                              <p:cond delay="2500"/>
                            </p:stCondLst>
                            <p:childTnLst>
                              <p:par>
                                <p:cTn id="76" presetID="53" presetClass="entr" presetSubtype="16"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200" fill="hold"/>
                                        <p:tgtEl>
                                          <p:spTgt spid="22"/>
                                        </p:tgtEl>
                                        <p:attrNameLst>
                                          <p:attrName>ppt_w</p:attrName>
                                        </p:attrNameLst>
                                      </p:cBhvr>
                                      <p:tavLst>
                                        <p:tav tm="0">
                                          <p:val>
                                            <p:fltVal val="0"/>
                                          </p:val>
                                        </p:tav>
                                        <p:tav tm="100000">
                                          <p:val>
                                            <p:strVal val="#ppt_w"/>
                                          </p:val>
                                        </p:tav>
                                      </p:tavLst>
                                    </p:anim>
                                    <p:anim calcmode="lin" valueType="num">
                                      <p:cBhvr>
                                        <p:cTn id="79" dur="200" fill="hold"/>
                                        <p:tgtEl>
                                          <p:spTgt spid="22"/>
                                        </p:tgtEl>
                                        <p:attrNameLst>
                                          <p:attrName>ppt_h</p:attrName>
                                        </p:attrNameLst>
                                      </p:cBhvr>
                                      <p:tavLst>
                                        <p:tav tm="0">
                                          <p:val>
                                            <p:fltVal val="0"/>
                                          </p:val>
                                        </p:tav>
                                        <p:tav tm="100000">
                                          <p:val>
                                            <p:strVal val="#ppt_h"/>
                                          </p:val>
                                        </p:tav>
                                      </p:tavLst>
                                    </p:anim>
                                    <p:animEffect transition="in" filter="fade">
                                      <p:cBhvr>
                                        <p:cTn id="80" dur="200"/>
                                        <p:tgtEl>
                                          <p:spTgt spid="22"/>
                                        </p:tgtEl>
                                      </p:cBhvr>
                                    </p:animEffect>
                                  </p:childTnLst>
                                </p:cTn>
                              </p:par>
                              <p:par>
                                <p:cTn id="81" presetID="42" presetClass="entr" presetSubtype="0" fill="hold" grpId="0" nodeType="withEffect">
                                  <p:stCondLst>
                                    <p:cond delay="20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fade">
                                      <p:cBhvr>
                                        <p:cTn id="83" dur="500"/>
                                        <p:tgtEl>
                                          <p:spTgt spid="23">
                                            <p:txEl>
                                              <p:pRg st="0" end="0"/>
                                            </p:txEl>
                                          </p:spTgt>
                                        </p:tgtEl>
                                      </p:cBhvr>
                                    </p:animEffect>
                                    <p:anim calcmode="lin" valueType="num">
                                      <p:cBhvr>
                                        <p:cTn id="8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5"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86" fill="hold">
                            <p:stCondLst>
                              <p:cond delay="3000"/>
                            </p:stCondLst>
                            <p:childTnLst>
                              <p:par>
                                <p:cTn id="87" presetID="53" presetClass="entr" presetSubtype="16"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200" fill="hold"/>
                                        <p:tgtEl>
                                          <p:spTgt spid="24"/>
                                        </p:tgtEl>
                                        <p:attrNameLst>
                                          <p:attrName>ppt_w</p:attrName>
                                        </p:attrNameLst>
                                      </p:cBhvr>
                                      <p:tavLst>
                                        <p:tav tm="0">
                                          <p:val>
                                            <p:fltVal val="0"/>
                                          </p:val>
                                        </p:tav>
                                        <p:tav tm="100000">
                                          <p:val>
                                            <p:strVal val="#ppt_w"/>
                                          </p:val>
                                        </p:tav>
                                      </p:tavLst>
                                    </p:anim>
                                    <p:anim calcmode="lin" valueType="num">
                                      <p:cBhvr>
                                        <p:cTn id="90" dur="200" fill="hold"/>
                                        <p:tgtEl>
                                          <p:spTgt spid="24"/>
                                        </p:tgtEl>
                                        <p:attrNameLst>
                                          <p:attrName>ppt_h</p:attrName>
                                        </p:attrNameLst>
                                      </p:cBhvr>
                                      <p:tavLst>
                                        <p:tav tm="0">
                                          <p:val>
                                            <p:fltVal val="0"/>
                                          </p:val>
                                        </p:tav>
                                        <p:tav tm="100000">
                                          <p:val>
                                            <p:strVal val="#ppt_h"/>
                                          </p:val>
                                        </p:tav>
                                      </p:tavLst>
                                    </p:anim>
                                    <p:animEffect transition="in" filter="fade">
                                      <p:cBhvr>
                                        <p:cTn id="91" dur="200"/>
                                        <p:tgtEl>
                                          <p:spTgt spid="24"/>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25">
                                            <p:txEl>
                                              <p:pRg st="0" end="0"/>
                                            </p:txEl>
                                          </p:spTgt>
                                        </p:tgtEl>
                                        <p:attrNameLst>
                                          <p:attrName>style.visibility</p:attrName>
                                        </p:attrNameLst>
                                      </p:cBhvr>
                                      <p:to>
                                        <p:strVal val="visible"/>
                                      </p:to>
                                    </p:set>
                                    <p:animEffect transition="in" filter="fade">
                                      <p:cBhvr>
                                        <p:cTn id="94" dur="500"/>
                                        <p:tgtEl>
                                          <p:spTgt spid="25">
                                            <p:txEl>
                                              <p:pRg st="0" end="0"/>
                                            </p:txEl>
                                          </p:spTgt>
                                        </p:tgtEl>
                                      </p:cBhvr>
                                    </p:animEffect>
                                    <p:anim calcmode="lin" valueType="num">
                                      <p:cBhvr>
                                        <p:cTn id="95"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96"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53" presetClass="entr" presetSubtype="16"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p:cTn id="100" dur="200" fill="hold"/>
                                        <p:tgtEl>
                                          <p:spTgt spid="26"/>
                                        </p:tgtEl>
                                        <p:attrNameLst>
                                          <p:attrName>ppt_w</p:attrName>
                                        </p:attrNameLst>
                                      </p:cBhvr>
                                      <p:tavLst>
                                        <p:tav tm="0">
                                          <p:val>
                                            <p:fltVal val="0"/>
                                          </p:val>
                                        </p:tav>
                                        <p:tav tm="100000">
                                          <p:val>
                                            <p:strVal val="#ppt_w"/>
                                          </p:val>
                                        </p:tav>
                                      </p:tavLst>
                                    </p:anim>
                                    <p:anim calcmode="lin" valueType="num">
                                      <p:cBhvr>
                                        <p:cTn id="101" dur="200" fill="hold"/>
                                        <p:tgtEl>
                                          <p:spTgt spid="26"/>
                                        </p:tgtEl>
                                        <p:attrNameLst>
                                          <p:attrName>ppt_h</p:attrName>
                                        </p:attrNameLst>
                                      </p:cBhvr>
                                      <p:tavLst>
                                        <p:tav tm="0">
                                          <p:val>
                                            <p:fltVal val="0"/>
                                          </p:val>
                                        </p:tav>
                                        <p:tav tm="100000">
                                          <p:val>
                                            <p:strVal val="#ppt_h"/>
                                          </p:val>
                                        </p:tav>
                                      </p:tavLst>
                                    </p:anim>
                                    <p:animEffect transition="in" filter="fade">
                                      <p:cBhvr>
                                        <p:cTn id="102" dur="200"/>
                                        <p:tgtEl>
                                          <p:spTgt spid="26"/>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27">
                                            <p:txEl>
                                              <p:pRg st="0" end="0"/>
                                            </p:txEl>
                                          </p:spTgt>
                                        </p:tgtEl>
                                        <p:attrNameLst>
                                          <p:attrName>style.visibility</p:attrName>
                                        </p:attrNameLst>
                                      </p:cBhvr>
                                      <p:to>
                                        <p:strVal val="visible"/>
                                      </p:to>
                                    </p:set>
                                    <p:animEffect transition="in" filter="fade">
                                      <p:cBhvr>
                                        <p:cTn id="105" dur="500"/>
                                        <p:tgtEl>
                                          <p:spTgt spid="27">
                                            <p:txEl>
                                              <p:pRg st="0" end="0"/>
                                            </p:txEl>
                                          </p:spTgt>
                                        </p:tgtEl>
                                      </p:cBhvr>
                                    </p:animEffect>
                                    <p:anim calcmode="lin" valueType="num">
                                      <p:cBhvr>
                                        <p:cTn id="106"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107"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108" fill="hold">
                            <p:stCondLst>
                              <p:cond delay="4000"/>
                            </p:stCondLst>
                            <p:childTnLst>
                              <p:par>
                                <p:cTn id="109" presetID="53" presetClass="entr" presetSubtype="16"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p:cTn id="111" dur="200" fill="hold"/>
                                        <p:tgtEl>
                                          <p:spTgt spid="28"/>
                                        </p:tgtEl>
                                        <p:attrNameLst>
                                          <p:attrName>ppt_w</p:attrName>
                                        </p:attrNameLst>
                                      </p:cBhvr>
                                      <p:tavLst>
                                        <p:tav tm="0">
                                          <p:val>
                                            <p:fltVal val="0"/>
                                          </p:val>
                                        </p:tav>
                                        <p:tav tm="100000">
                                          <p:val>
                                            <p:strVal val="#ppt_w"/>
                                          </p:val>
                                        </p:tav>
                                      </p:tavLst>
                                    </p:anim>
                                    <p:anim calcmode="lin" valueType="num">
                                      <p:cBhvr>
                                        <p:cTn id="112" dur="200" fill="hold"/>
                                        <p:tgtEl>
                                          <p:spTgt spid="28"/>
                                        </p:tgtEl>
                                        <p:attrNameLst>
                                          <p:attrName>ppt_h</p:attrName>
                                        </p:attrNameLst>
                                      </p:cBhvr>
                                      <p:tavLst>
                                        <p:tav tm="0">
                                          <p:val>
                                            <p:fltVal val="0"/>
                                          </p:val>
                                        </p:tav>
                                        <p:tav tm="100000">
                                          <p:val>
                                            <p:strVal val="#ppt_h"/>
                                          </p:val>
                                        </p:tav>
                                      </p:tavLst>
                                    </p:anim>
                                    <p:animEffect transition="in" filter="fade">
                                      <p:cBhvr>
                                        <p:cTn id="113"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animBg="1"/>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animBg="1"/>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18" grpId="0" animBg="1"/>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0" grpId="0" animBg="1"/>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animBg="1"/>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animBg="1"/>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P spid="26" grpId="0" animBg="1"/>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with content dark">
    <p:bg>
      <p:bgPr>
        <a:solidFill>
          <a:schemeClr val="accent1">
            <a:lumMod val="50000"/>
          </a:schemeClr>
        </a:solidFill>
        <a:effectLst/>
      </p:bgPr>
    </p:bg>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9401624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ap slides">
    <p:bg>
      <p:bgPr>
        <a:solidFill>
          <a:schemeClr val="accent1">
            <a:lumMod val="50000"/>
          </a:schemeClr>
        </a:solidFill>
        <a:effectLst/>
      </p:bgPr>
    </p:bg>
    <p:spTree>
      <p:nvGrpSpPr>
        <p:cNvPr id="1" name=""/>
        <p:cNvGrpSpPr/>
        <p:nvPr/>
      </p:nvGrpSpPr>
      <p:grpSpPr>
        <a:xfrm>
          <a:off x="0" y="0"/>
          <a:ext cx="0" cy="0"/>
          <a:chOff x="0" y="0"/>
          <a:chExt cx="0" cy="0"/>
        </a:xfrm>
      </p:grpSpPr>
      <p:pic>
        <p:nvPicPr>
          <p:cNvPr id="10" name="Picture 9" descr="siluete-map.png"/>
          <p:cNvPicPr>
            <a:picLocks noChangeAspect="1"/>
          </p:cNvPicPr>
          <p:nvPr userDrawn="1"/>
        </p:nvPicPr>
        <p:blipFill>
          <a:blip r:embed="rId2" cstate="print">
            <a:alphaModFix amt="16000"/>
            <a:extLst>
              <a:ext uri="{28A0092B-C50C-407E-A947-70E740481C1C}">
                <a14:useLocalDpi xmlns:a14="http://schemas.microsoft.com/office/drawing/2010/main" xmlns="" val="0"/>
              </a:ext>
            </a:extLst>
          </a:blip>
          <a:stretch>
            <a:fillRect/>
          </a:stretch>
        </p:blipFill>
        <p:spPr>
          <a:xfrm>
            <a:off x="603251" y="1143410"/>
            <a:ext cx="10972800" cy="5402555"/>
          </a:xfrm>
          <a:prstGeom prst="rect">
            <a:avLst/>
          </a:prstGeom>
        </p:spPr>
      </p:pic>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20604267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with content Clear">
    <p:bg>
      <p:bgPr>
        <a:solidFill>
          <a:schemeClr val="bg1"/>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tx1">
                    <a:lumMod val="75000"/>
                    <a:lumOff val="25000"/>
                  </a:schemeClr>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4" name="Group 3"/>
          <p:cNvGrpSpPr/>
          <p:nvPr userDrawn="1"/>
        </p:nvGrpSpPr>
        <p:grpSpPr>
          <a:xfrm>
            <a:off x="101309" y="385540"/>
            <a:ext cx="383999" cy="342172"/>
            <a:chOff x="5270500" y="1460500"/>
            <a:chExt cx="1701800" cy="2705100"/>
          </a:xfrm>
        </p:grpSpPr>
        <p:sp>
          <p:nvSpPr>
            <p:cNvPr id="5" name="Rounded Rectangle 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 name="Rounded Rectangle 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409315617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with content Clear">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40" hasCustomPrompt="1"/>
          </p:nvPr>
        </p:nvSpPr>
        <p:spPr>
          <a:xfrm>
            <a:off x="603252" y="1467760"/>
            <a:ext cx="3931576" cy="431780"/>
          </a:xfrm>
          <a:prstGeom prst="rect">
            <a:avLst/>
          </a:prstGeom>
        </p:spPr>
        <p:txBody>
          <a:bodyPr vert="horz" lIns="0" tIns="40504" rIns="0" bIns="40504" anchor="ctr"/>
          <a:lstStyle>
            <a:lvl1pPr marL="0" indent="0" algn="l">
              <a:lnSpc>
                <a:spcPct val="100000"/>
              </a:lnSpc>
              <a:spcBef>
                <a:spcPts val="0"/>
              </a:spcBef>
              <a:buNone/>
              <a:defRPr sz="1920" b="1">
                <a:solidFill>
                  <a:schemeClr val="bg1"/>
                </a:solidFill>
                <a:latin typeface="Lato Light"/>
                <a:cs typeface="Lato Light"/>
              </a:defRPr>
            </a:lvl1pPr>
          </a:lstStyle>
          <a:p>
            <a:pPr lvl="0"/>
            <a:r>
              <a:rPr lang="es-ES_tradnl" dirty="0" err="1" smtClean="0"/>
              <a:t>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5" name="Text Placeholder 7"/>
          <p:cNvSpPr>
            <a:spLocks noGrp="1"/>
          </p:cNvSpPr>
          <p:nvPr>
            <p:ph type="body" sz="quarter" idx="41" hasCustomPrompt="1"/>
          </p:nvPr>
        </p:nvSpPr>
        <p:spPr>
          <a:xfrm>
            <a:off x="603254" y="1949956"/>
            <a:ext cx="393157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Text Placeholder 2"/>
          <p:cNvSpPr>
            <a:spLocks noGrp="1"/>
          </p:cNvSpPr>
          <p:nvPr>
            <p:ph type="body" sz="quarter" idx="42" hasCustomPrompt="1"/>
          </p:nvPr>
        </p:nvSpPr>
        <p:spPr>
          <a:xfrm>
            <a:off x="623715" y="2280931"/>
            <a:ext cx="3910188" cy="2152280"/>
          </a:xfrm>
          <a:prstGeom prst="rect">
            <a:avLst/>
          </a:prstGeom>
        </p:spPr>
        <p:txBody>
          <a:bodyPr vert="horz" lIns="0" tIns="0" rIns="0" bIns="0"/>
          <a:lstStyle>
            <a:lvl1pPr marL="0" marR="0" indent="0" algn="just" defTabSz="485394" rtl="0" eaLnBrk="1" fontAlgn="auto" latinLnBrk="0" hangingPunct="1">
              <a:lnSpc>
                <a:spcPct val="130000"/>
              </a:lnSpc>
              <a:spcBef>
                <a:spcPct val="20000"/>
              </a:spcBef>
              <a:spcAft>
                <a:spcPts val="0"/>
              </a:spcAft>
              <a:buClrTx/>
              <a:buSzTx/>
              <a:buFont typeface="Arial" panose="020B0604020202020204"/>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p>
          <a:p>
            <a:pPr lvl="0"/>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fringillascipit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p>
        </p:txBody>
      </p:sp>
      <p:sp>
        <p:nvSpPr>
          <p:cNvPr id="9" name="Text Placeholder 2"/>
          <p:cNvSpPr>
            <a:spLocks noGrp="1"/>
          </p:cNvSpPr>
          <p:nvPr>
            <p:ph type="body" sz="quarter" idx="64" hasCustomPrompt="1"/>
          </p:nvPr>
        </p:nvSpPr>
        <p:spPr>
          <a:xfrm>
            <a:off x="623714" y="5427908"/>
            <a:ext cx="3910188"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10" name="Text Placeholder 7"/>
          <p:cNvSpPr>
            <a:spLocks noGrp="1"/>
          </p:cNvSpPr>
          <p:nvPr>
            <p:ph type="body" sz="quarter" idx="18" hasCustomPrompt="1"/>
          </p:nvPr>
        </p:nvSpPr>
        <p:spPr>
          <a:xfrm>
            <a:off x="623714" y="4769500"/>
            <a:ext cx="3910188"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11" name="Text Placeholder 7"/>
          <p:cNvSpPr>
            <a:spLocks noGrp="1"/>
          </p:cNvSpPr>
          <p:nvPr>
            <p:ph type="body" sz="quarter" idx="65" hasCustomPrompt="1"/>
          </p:nvPr>
        </p:nvSpPr>
        <p:spPr>
          <a:xfrm>
            <a:off x="623714" y="5181089"/>
            <a:ext cx="39101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39050945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400"/>
                                        <p:tgtEl>
                                          <p:spTgt spid="4">
                                            <p:txEl>
                                              <p:pRg st="0" end="0"/>
                                            </p:txEl>
                                          </p:spTgt>
                                        </p:tgtEl>
                                      </p:cBhvr>
                                    </p:animEffect>
                                    <p:anim calcmode="lin" valueType="num">
                                      <p:cBhvr>
                                        <p:cTn id="21"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2" dur="400" fill="hold"/>
                                        <p:tgtEl>
                                          <p:spTgt spid="4">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fade">
                                      <p:cBhvr>
                                        <p:cTn id="25" dur="500"/>
                                        <p:tgtEl>
                                          <p:spTgt spid="5">
                                            <p:txEl>
                                              <p:pRg st="0" end="0"/>
                                            </p:txEl>
                                          </p:spTgt>
                                        </p:tgtEl>
                                      </p:cBhvr>
                                    </p:animEffect>
                                    <p:anim calcmode="lin" valueType="num">
                                      <p:cBhvr>
                                        <p:cTn id="2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5">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fade">
                                      <p:cBhvr>
                                        <p:cTn id="30" dur="500"/>
                                        <p:tgtEl>
                                          <p:spTgt spid="7">
                                            <p:txEl>
                                              <p:pRg st="0" end="0"/>
                                            </p:txEl>
                                          </p:spTgt>
                                        </p:tgtEl>
                                      </p:cBhvr>
                                    </p:animEffect>
                                  </p:childTnLst>
                                </p:cTn>
                              </p:par>
                              <p:par>
                                <p:cTn id="31" presetID="10" presetClass="entr" presetSubtype="0" fill="hold" grpId="0" nodeType="withEffect">
                                  <p:stCondLst>
                                    <p:cond delay="80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fade">
                                      <p:cBhvr>
                                        <p:cTn id="33" dur="500"/>
                                        <p:tgtEl>
                                          <p:spTgt spid="7">
                                            <p:txEl>
                                              <p:pRg st="1" end="1"/>
                                            </p:txEl>
                                          </p:spTgt>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fade">
                                      <p:cBhvr>
                                        <p:cTn id="36" dur="500"/>
                                        <p:tgtEl>
                                          <p:spTgt spid="9">
                                            <p:txEl>
                                              <p:pRg st="0" end="0"/>
                                            </p:txEl>
                                          </p:spTgt>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400"/>
                                        <p:tgtEl>
                                          <p:spTgt spid="10">
                                            <p:txEl>
                                              <p:pRg st="0" end="0"/>
                                            </p:txEl>
                                          </p:spTgt>
                                        </p:tgtEl>
                                      </p:cBhvr>
                                    </p:animEffect>
                                    <p:anim calcmode="lin" valueType="num">
                                      <p:cBhvr>
                                        <p:cTn id="40"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1" dur="400" fill="hold"/>
                                        <p:tgtEl>
                                          <p:spTgt spid="10">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0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fade">
                                      <p:cBhvr>
                                        <p:cTn id="44" dur="500"/>
                                        <p:tgtEl>
                                          <p:spTgt spid="11">
                                            <p:txEl>
                                              <p:pRg st="0" end="0"/>
                                            </p:txEl>
                                          </p:spTgt>
                                        </p:tgtEl>
                                      </p:cBhvr>
                                    </p:animEffect>
                                    <p:anim calcmode="lin" valueType="num">
                                      <p:cBhvr>
                                        <p:cTn id="4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6"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26686379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s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0" name="Text Placeholder 2"/>
          <p:cNvSpPr>
            <a:spLocks noGrp="1"/>
          </p:cNvSpPr>
          <p:nvPr>
            <p:ph type="body" sz="quarter" idx="64" hasCustomPrompt="1"/>
          </p:nvPr>
        </p:nvSpPr>
        <p:spPr>
          <a:xfrm>
            <a:off x="59196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p>
        </p:txBody>
      </p:sp>
      <p:sp>
        <p:nvSpPr>
          <p:cNvPr id="11" name="Text Placeholder 7"/>
          <p:cNvSpPr>
            <a:spLocks noGrp="1"/>
          </p:cNvSpPr>
          <p:nvPr>
            <p:ph type="body" sz="quarter" idx="18" hasCustomPrompt="1"/>
          </p:nvPr>
        </p:nvSpPr>
        <p:spPr>
          <a:xfrm>
            <a:off x="56938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2015</a:t>
            </a:r>
          </a:p>
        </p:txBody>
      </p:sp>
      <p:sp>
        <p:nvSpPr>
          <p:cNvPr id="12" name="Text Placeholder 7"/>
          <p:cNvSpPr>
            <a:spLocks noGrp="1"/>
          </p:cNvSpPr>
          <p:nvPr>
            <p:ph type="body" sz="quarter" idx="65" hasCustomPrompt="1"/>
          </p:nvPr>
        </p:nvSpPr>
        <p:spPr>
          <a:xfrm>
            <a:off x="60325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13" name="Text Placeholder 2"/>
          <p:cNvSpPr>
            <a:spLocks noGrp="1"/>
          </p:cNvSpPr>
          <p:nvPr>
            <p:ph type="body" sz="quarter" idx="66" hasCustomPrompt="1"/>
          </p:nvPr>
        </p:nvSpPr>
        <p:spPr>
          <a:xfrm>
            <a:off x="636552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p>
        </p:txBody>
      </p:sp>
      <p:sp>
        <p:nvSpPr>
          <p:cNvPr id="14" name="Text Placeholder 7"/>
          <p:cNvSpPr>
            <a:spLocks noGrp="1"/>
          </p:cNvSpPr>
          <p:nvPr>
            <p:ph type="body" sz="quarter" idx="67" hasCustomPrompt="1"/>
          </p:nvPr>
        </p:nvSpPr>
        <p:spPr>
          <a:xfrm>
            <a:off x="634294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2016</a:t>
            </a:r>
          </a:p>
        </p:txBody>
      </p:sp>
      <p:sp>
        <p:nvSpPr>
          <p:cNvPr id="15" name="Text Placeholder 7"/>
          <p:cNvSpPr>
            <a:spLocks noGrp="1"/>
          </p:cNvSpPr>
          <p:nvPr>
            <p:ph type="body" sz="quarter" idx="68" hasCustomPrompt="1"/>
          </p:nvPr>
        </p:nvSpPr>
        <p:spPr>
          <a:xfrm>
            <a:off x="637681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8582431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400"/>
                                        <p:tgtEl>
                                          <p:spTgt spid="11">
                                            <p:txEl>
                                              <p:pRg st="0" end="0"/>
                                            </p:txEl>
                                          </p:spTgt>
                                        </p:tgtEl>
                                      </p:cBhvr>
                                    </p:animEffect>
                                    <p:anim calcmode="lin" valueType="num">
                                      <p:cBhvr>
                                        <p:cTn id="24" dur="4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11">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anim calcmode="lin" valueType="num">
                                      <p:cBhvr>
                                        <p:cTn id="2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400"/>
                                        <p:tgtEl>
                                          <p:spTgt spid="14">
                                            <p:txEl>
                                              <p:pRg st="0" end="0"/>
                                            </p:txEl>
                                          </p:spTgt>
                                        </p:tgtEl>
                                      </p:cBhvr>
                                    </p:animEffect>
                                    <p:anim calcmode="lin" valueType="num">
                                      <p:cBhvr>
                                        <p:cTn id="3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fade">
                                      <p:cBhvr>
                                        <p:cTn id="41" dur="500"/>
                                        <p:tgtEl>
                                          <p:spTgt spid="15">
                                            <p:txEl>
                                              <p:pRg st="0" end="0"/>
                                            </p:txEl>
                                          </p:spTgt>
                                        </p:tgtEl>
                                      </p:cBhvr>
                                    </p:animEffect>
                                    <p:anim calcmode="lin" valueType="num">
                                      <p:cBhvr>
                                        <p:cTn id="4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400"/>
                        <p:tgtEl>
                          <p:spTgt spid="11"/>
                        </p:tgtEl>
                      </p:cBhvr>
                    </p:animEffect>
                    <p:anim calcmode="lin" valueType="num">
                      <p:cBhvr>
                        <p:cTn dur="400" fill="hold"/>
                        <p:tgtEl>
                          <p:spTgt spid="11"/>
                        </p:tgtEl>
                        <p:attrNameLst>
                          <p:attrName>ppt_x</p:attrName>
                        </p:attrNameLst>
                      </p:cBhvr>
                      <p:tavLst>
                        <p:tav tm="0">
                          <p:val>
                            <p:strVal val="#ppt_x"/>
                          </p:val>
                        </p:tav>
                        <p:tav tm="100000">
                          <p:val>
                            <p:strVal val="#ppt_x"/>
                          </p:val>
                        </p:tav>
                      </p:tavLst>
                    </p:anim>
                    <p:anim calcmode="lin" valueType="num">
                      <p:cBhvr>
                        <p:cTn dur="4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10" presetClass="entr" presetSubtype="0" fill="hold" nodeType="withEffect">
                  <p:stCondLst>
                    <p:cond delay="8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Four columns results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 name="Text Placeholder 2"/>
          <p:cNvSpPr>
            <a:spLocks noGrp="1"/>
          </p:cNvSpPr>
          <p:nvPr>
            <p:ph type="body" sz="quarter" idx="64" hasCustomPrompt="1"/>
          </p:nvPr>
        </p:nvSpPr>
        <p:spPr>
          <a:xfrm>
            <a:off x="55174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 name="Text Placeholder 7"/>
          <p:cNvSpPr>
            <a:spLocks noGrp="1"/>
          </p:cNvSpPr>
          <p:nvPr>
            <p:ph type="body" sz="quarter" idx="18" hasCustomPrompt="1"/>
          </p:nvPr>
        </p:nvSpPr>
        <p:spPr>
          <a:xfrm>
            <a:off x="55174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7" name="Text Placeholder 7"/>
          <p:cNvSpPr>
            <a:spLocks noGrp="1"/>
          </p:cNvSpPr>
          <p:nvPr>
            <p:ph type="body" sz="quarter" idx="65" hasCustomPrompt="1"/>
          </p:nvPr>
        </p:nvSpPr>
        <p:spPr>
          <a:xfrm>
            <a:off x="55174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3" name="Text Placeholder 2"/>
          <p:cNvSpPr>
            <a:spLocks noGrp="1"/>
          </p:cNvSpPr>
          <p:nvPr>
            <p:ph type="body" sz="quarter" idx="66" hasCustomPrompt="1"/>
          </p:nvPr>
        </p:nvSpPr>
        <p:spPr>
          <a:xfrm>
            <a:off x="335138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4" name="Text Placeholder 7"/>
          <p:cNvSpPr>
            <a:spLocks noGrp="1"/>
          </p:cNvSpPr>
          <p:nvPr>
            <p:ph type="body" sz="quarter" idx="67" hasCustomPrompt="1"/>
          </p:nvPr>
        </p:nvSpPr>
        <p:spPr>
          <a:xfrm>
            <a:off x="335138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35" name="Text Placeholder 7"/>
          <p:cNvSpPr>
            <a:spLocks noGrp="1"/>
          </p:cNvSpPr>
          <p:nvPr>
            <p:ph type="body" sz="quarter" idx="68" hasCustomPrompt="1"/>
          </p:nvPr>
        </p:nvSpPr>
        <p:spPr>
          <a:xfrm>
            <a:off x="335138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69" hasCustomPrompt="1"/>
          </p:nvPr>
        </p:nvSpPr>
        <p:spPr>
          <a:xfrm>
            <a:off x="628649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7" name="Text Placeholder 7"/>
          <p:cNvSpPr>
            <a:spLocks noGrp="1"/>
          </p:cNvSpPr>
          <p:nvPr>
            <p:ph type="body" sz="quarter" idx="70" hasCustomPrompt="1"/>
          </p:nvPr>
        </p:nvSpPr>
        <p:spPr>
          <a:xfrm>
            <a:off x="628649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38" name="Text Placeholder 7"/>
          <p:cNvSpPr>
            <a:spLocks noGrp="1"/>
          </p:cNvSpPr>
          <p:nvPr>
            <p:ph type="body" sz="quarter" idx="71" hasCustomPrompt="1"/>
          </p:nvPr>
        </p:nvSpPr>
        <p:spPr>
          <a:xfrm>
            <a:off x="628649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9" name="Text Placeholder 2"/>
          <p:cNvSpPr>
            <a:spLocks noGrp="1"/>
          </p:cNvSpPr>
          <p:nvPr>
            <p:ph type="body" sz="quarter" idx="72" hasCustomPrompt="1"/>
          </p:nvPr>
        </p:nvSpPr>
        <p:spPr>
          <a:xfrm>
            <a:off x="919268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0" name="Text Placeholder 7"/>
          <p:cNvSpPr>
            <a:spLocks noGrp="1"/>
          </p:cNvSpPr>
          <p:nvPr>
            <p:ph type="body" sz="quarter" idx="73" hasCustomPrompt="1"/>
          </p:nvPr>
        </p:nvSpPr>
        <p:spPr>
          <a:xfrm>
            <a:off x="919268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smtClean="0"/>
              <a:t>50%</a:t>
            </a:r>
          </a:p>
        </p:txBody>
      </p:sp>
      <p:sp>
        <p:nvSpPr>
          <p:cNvPr id="41" name="Text Placeholder 7"/>
          <p:cNvSpPr>
            <a:spLocks noGrp="1"/>
          </p:cNvSpPr>
          <p:nvPr>
            <p:ph type="body" sz="quarter" idx="74" hasCustomPrompt="1"/>
          </p:nvPr>
        </p:nvSpPr>
        <p:spPr>
          <a:xfrm>
            <a:off x="919268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8" name="Group 17"/>
          <p:cNvGrpSpPr/>
          <p:nvPr userDrawn="1"/>
        </p:nvGrpSpPr>
        <p:grpSpPr>
          <a:xfrm>
            <a:off x="101309" y="385540"/>
            <a:ext cx="383999" cy="342172"/>
            <a:chOff x="5270500" y="1460500"/>
            <a:chExt cx="1701800" cy="2705100"/>
          </a:xfrm>
        </p:grpSpPr>
        <p:sp>
          <p:nvSpPr>
            <p:cNvPr id="19" name="Rounded Rectangle 1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0" name="Rounded Rectangle 1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28354130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fade">
                                      <p:cBhvr>
                                        <p:cTn id="33" dur="500"/>
                                        <p:tgtEl>
                                          <p:spTgt spid="3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34">
                                            <p:txEl>
                                              <p:pRg st="0" end="0"/>
                                            </p:txEl>
                                          </p:spTgt>
                                        </p:tgtEl>
                                        <p:attrNameLst>
                                          <p:attrName>style.visibility</p:attrName>
                                        </p:attrNameLst>
                                      </p:cBhvr>
                                      <p:to>
                                        <p:strVal val="visible"/>
                                      </p:to>
                                    </p:set>
                                    <p:animEffect transition="in" filter="fade">
                                      <p:cBhvr>
                                        <p:cTn id="36" dur="400"/>
                                        <p:tgtEl>
                                          <p:spTgt spid="34">
                                            <p:txEl>
                                              <p:pRg st="0" end="0"/>
                                            </p:txEl>
                                          </p:spTgt>
                                        </p:tgtEl>
                                      </p:cBhvr>
                                    </p:animEffect>
                                    <p:anim calcmode="lin" valueType="num">
                                      <p:cBhvr>
                                        <p:cTn id="37" dur="4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3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35">
                                            <p:txEl>
                                              <p:pRg st="0" end="0"/>
                                            </p:txEl>
                                          </p:spTgt>
                                        </p:tgtEl>
                                        <p:attrNameLst>
                                          <p:attrName>style.visibility</p:attrName>
                                        </p:attrNameLst>
                                      </p:cBhvr>
                                      <p:to>
                                        <p:strVal val="visible"/>
                                      </p:to>
                                    </p:set>
                                    <p:animEffect transition="in" filter="fade">
                                      <p:cBhvr>
                                        <p:cTn id="41" dur="500"/>
                                        <p:tgtEl>
                                          <p:spTgt spid="35">
                                            <p:txEl>
                                              <p:pRg st="0" end="0"/>
                                            </p:txEl>
                                          </p:spTgt>
                                        </p:tgtEl>
                                      </p:cBhvr>
                                    </p:animEffect>
                                    <p:anim calcmode="lin" valueType="num">
                                      <p:cBhvr>
                                        <p:cTn id="42"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35">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36">
                                            <p:txEl>
                                              <p:pRg st="0" end="0"/>
                                            </p:txEl>
                                          </p:spTgt>
                                        </p:tgtEl>
                                        <p:attrNameLst>
                                          <p:attrName>style.visibility</p:attrName>
                                        </p:attrNameLst>
                                      </p:cBhvr>
                                      <p:to>
                                        <p:strVal val="visible"/>
                                      </p:to>
                                    </p:set>
                                    <p:animEffect transition="in" filter="fade">
                                      <p:cBhvr>
                                        <p:cTn id="46" dur="500"/>
                                        <p:tgtEl>
                                          <p:spTgt spid="36">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37">
                                            <p:txEl>
                                              <p:pRg st="0" end="0"/>
                                            </p:txEl>
                                          </p:spTgt>
                                        </p:tgtEl>
                                        <p:attrNameLst>
                                          <p:attrName>style.visibility</p:attrName>
                                        </p:attrNameLst>
                                      </p:cBhvr>
                                      <p:to>
                                        <p:strVal val="visible"/>
                                      </p:to>
                                    </p:set>
                                    <p:animEffect transition="in" filter="fade">
                                      <p:cBhvr>
                                        <p:cTn id="49" dur="400"/>
                                        <p:tgtEl>
                                          <p:spTgt spid="37">
                                            <p:txEl>
                                              <p:pRg st="0" end="0"/>
                                            </p:txEl>
                                          </p:spTgt>
                                        </p:tgtEl>
                                      </p:cBhvr>
                                    </p:animEffect>
                                    <p:anim calcmode="lin" valueType="num">
                                      <p:cBhvr>
                                        <p:cTn id="50" dur="4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37">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38">
                                            <p:txEl>
                                              <p:pRg st="0" end="0"/>
                                            </p:txEl>
                                          </p:spTgt>
                                        </p:tgtEl>
                                        <p:attrNameLst>
                                          <p:attrName>style.visibility</p:attrName>
                                        </p:attrNameLst>
                                      </p:cBhvr>
                                      <p:to>
                                        <p:strVal val="visible"/>
                                      </p:to>
                                    </p:set>
                                    <p:animEffect transition="in" filter="fade">
                                      <p:cBhvr>
                                        <p:cTn id="54" dur="500"/>
                                        <p:tgtEl>
                                          <p:spTgt spid="38">
                                            <p:txEl>
                                              <p:pRg st="0" end="0"/>
                                            </p:txEl>
                                          </p:spTgt>
                                        </p:tgtEl>
                                      </p:cBhvr>
                                    </p:animEffect>
                                    <p:anim calcmode="lin" valueType="num">
                                      <p:cBhvr>
                                        <p:cTn id="55"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38">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39">
                                            <p:txEl>
                                              <p:pRg st="0" end="0"/>
                                            </p:txEl>
                                          </p:spTgt>
                                        </p:tgtEl>
                                        <p:attrNameLst>
                                          <p:attrName>style.visibility</p:attrName>
                                        </p:attrNameLst>
                                      </p:cBhvr>
                                      <p:to>
                                        <p:strVal val="visible"/>
                                      </p:to>
                                    </p:set>
                                    <p:animEffect transition="in" filter="fade">
                                      <p:cBhvr>
                                        <p:cTn id="59" dur="500"/>
                                        <p:tgtEl>
                                          <p:spTgt spid="39">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fade">
                                      <p:cBhvr>
                                        <p:cTn id="62" dur="400"/>
                                        <p:tgtEl>
                                          <p:spTgt spid="40">
                                            <p:txEl>
                                              <p:pRg st="0" end="0"/>
                                            </p:txEl>
                                          </p:spTgt>
                                        </p:tgtEl>
                                      </p:cBhvr>
                                    </p:animEffect>
                                    <p:anim calcmode="lin" valueType="num">
                                      <p:cBhvr>
                                        <p:cTn id="63" dur="4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40">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41">
                                            <p:txEl>
                                              <p:pRg st="0" end="0"/>
                                            </p:txEl>
                                          </p:spTgt>
                                        </p:tgtEl>
                                        <p:attrNameLst>
                                          <p:attrName>style.visibility</p:attrName>
                                        </p:attrNameLst>
                                      </p:cBhvr>
                                      <p:to>
                                        <p:strVal val="visible"/>
                                      </p:to>
                                    </p:set>
                                    <p:animEffect transition="in" filter="fade">
                                      <p:cBhvr>
                                        <p:cTn id="67" dur="500"/>
                                        <p:tgtEl>
                                          <p:spTgt spid="41">
                                            <p:txEl>
                                              <p:pRg st="0" end="0"/>
                                            </p:txEl>
                                          </p:spTgt>
                                        </p:tgtEl>
                                      </p:cBhvr>
                                    </p:animEffect>
                                    <p:anim calcmode="lin" valueType="num">
                                      <p:cBhvr>
                                        <p:cTn id="68"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10" presetClass="entr" presetSubtype="0" fill="hold" nodeType="withEffect">
                  <p:stCondLst>
                    <p:cond delay="80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400"/>
                        <p:tgtEl>
                          <p:spTgt spid="34"/>
                        </p:tgtEl>
                      </p:cBhvr>
                    </p:animEffect>
                    <p:anim calcmode="lin" valueType="num">
                      <p:cBhvr>
                        <p:cTn dur="400" fill="hold"/>
                        <p:tgtEl>
                          <p:spTgt spid="34"/>
                        </p:tgtEl>
                        <p:attrNameLst>
                          <p:attrName>ppt_x</p:attrName>
                        </p:attrNameLst>
                      </p:cBhvr>
                      <p:tavLst>
                        <p:tav tm="0">
                          <p:val>
                            <p:strVal val="#ppt_x"/>
                          </p:val>
                        </p:tav>
                        <p:tav tm="100000">
                          <p:val>
                            <p:strVal val="#ppt_x"/>
                          </p:val>
                        </p:tav>
                      </p:tavLst>
                    </p:anim>
                    <p:anim calcmode="lin" valueType="num">
                      <p:cBhvr>
                        <p:cTn dur="4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42" presetClass="entr" presetSubtype="0" fill="hold" nodeType="withEffect">
                  <p:stCondLst>
                    <p:cond delay="200"/>
                  </p:stCondLst>
                  <p:childTnLst>
                    <p:set>
                      <p:cBhvr>
                        <p:cTn dur="1" fill="hold">
                          <p:stCondLst>
                            <p:cond delay="0"/>
                          </p:stCondLst>
                        </p:cTn>
                        <p:tgtEl>
                          <p:spTgt spid="37"/>
                        </p:tgtEl>
                        <p:attrNameLst>
                          <p:attrName>style.visibility</p:attrName>
                        </p:attrNameLst>
                      </p:cBhvr>
                      <p:to>
                        <p:strVal val="visible"/>
                      </p:to>
                    </p:set>
                    <p:animEffect transition="in" filter="fade">
                      <p:cBhvr>
                        <p:cTn dur="400"/>
                        <p:tgtEl>
                          <p:spTgt spid="37"/>
                        </p:tgtEl>
                      </p:cBhvr>
                    </p:animEffect>
                    <p:anim calcmode="lin" valueType="num">
                      <p:cBhvr>
                        <p:cTn dur="400" fill="hold"/>
                        <p:tgtEl>
                          <p:spTgt spid="37"/>
                        </p:tgtEl>
                        <p:attrNameLst>
                          <p:attrName>ppt_x</p:attrName>
                        </p:attrNameLst>
                      </p:cBhvr>
                      <p:tavLst>
                        <p:tav tm="0">
                          <p:val>
                            <p:strVal val="#ppt_x"/>
                          </p:val>
                        </p:tav>
                        <p:tav tm="100000">
                          <p:val>
                            <p:strVal val="#ppt_x"/>
                          </p:val>
                        </p:tav>
                      </p:tavLst>
                    </p:anim>
                    <p:anim calcmode="lin" valueType="num">
                      <p:cBhvr>
                        <p:cTn dur="400" fill="hold"/>
                        <p:tgtEl>
                          <p:spTgt spid="37"/>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42" presetClass="entr" presetSubtype="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Effect transition="in" filter="fade">
                      <p:cBhvr>
                        <p:cTn dur="400"/>
                        <p:tgtEl>
                          <p:spTgt spid="40"/>
                        </p:tgtEl>
                      </p:cBhvr>
                    </p:animEffect>
                    <p:anim calcmode="lin" valueType="num">
                      <p:cBhvr>
                        <p:cTn dur="400" fill="hold"/>
                        <p:tgtEl>
                          <p:spTgt spid="40"/>
                        </p:tgtEl>
                        <p:attrNameLst>
                          <p:attrName>ppt_x</p:attrName>
                        </p:attrNameLst>
                      </p:cBhvr>
                      <p:tavLst>
                        <p:tav tm="0">
                          <p:val>
                            <p:strVal val="#ppt_x"/>
                          </p:val>
                        </p:tav>
                        <p:tav tm="100000">
                          <p:val>
                            <p:strVal val="#ppt_x"/>
                          </p:val>
                        </p:tav>
                      </p:tavLst>
                    </p:anim>
                    <p:anim calcmode="lin" valueType="num">
                      <p:cBhvr>
                        <p:cTn dur="40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One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369621"/>
            <a:ext cx="10972800" cy="3507180"/>
          </a:xfrm>
          <a:custGeom>
            <a:avLst/>
            <a:gdLst/>
            <a:ahLst/>
            <a:cxnLst/>
            <a:rect l="l" t="t" r="r" b="b"/>
            <a:pathLst>
              <a:path w="8229600" h="2922650">
                <a:moveTo>
                  <a:pt x="1461325" y="0"/>
                </a:moveTo>
                <a:lnTo>
                  <a:pt x="6768275" y="0"/>
                </a:lnTo>
                <a:cubicBezTo>
                  <a:pt x="7575343" y="0"/>
                  <a:pt x="8229600" y="654257"/>
                  <a:pt x="8229600" y="1461325"/>
                </a:cubicBezTo>
                <a:cubicBezTo>
                  <a:pt x="8229600" y="2268393"/>
                  <a:pt x="7575343" y="2922650"/>
                  <a:pt x="6768275" y="2922650"/>
                </a:cubicBezTo>
                <a:lnTo>
                  <a:pt x="1461325" y="2922650"/>
                </a:lnTo>
                <a:cubicBezTo>
                  <a:pt x="654257" y="2922650"/>
                  <a:pt x="0" y="2268393"/>
                  <a:pt x="0" y="1461325"/>
                </a:cubicBezTo>
                <a:cubicBezTo>
                  <a:pt x="0" y="654257"/>
                  <a:pt x="654257" y="0"/>
                  <a:pt x="146132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8" name="Text Placeholder 2"/>
          <p:cNvSpPr>
            <a:spLocks noGrp="1"/>
          </p:cNvSpPr>
          <p:nvPr>
            <p:ph type="body" sz="quarter" idx="75"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19" name="Text Placeholder 7"/>
          <p:cNvSpPr>
            <a:spLocks noGrp="1"/>
          </p:cNvSpPr>
          <p:nvPr>
            <p:ph type="body" sz="quarter" idx="76"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p14="http://schemas.microsoft.com/office/powerpoint/2010/main" xmlns="" val="41690121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500"/>
                                        <p:tgtEl>
                                          <p:spTgt spid="18">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400"/>
                                        <p:tgtEl>
                                          <p:spTgt spid="19">
                                            <p:txEl>
                                              <p:pRg st="0" end="0"/>
                                            </p:txEl>
                                          </p:spTgt>
                                        </p:tgtEl>
                                      </p:cBhvr>
                                    </p:animEffect>
                                    <p:anim calcmode="lin" valueType="num">
                                      <p:cBhvr>
                                        <p:cTn id="29"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0" dur="4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7A27698-B298-4052-8074-04A13E7B60A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0A55592-7F4D-4380-B6E4-8113EF69AB62}"/>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2CE424B0-0018-44DB-82F2-B1E6B31DC0B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5B2BAC0-8AFD-467A-A560-1CEDFB57135B}"/>
              </a:ext>
            </a:extLst>
          </p:cNvPr>
          <p:cNvSpPr>
            <a:spLocks noGrp="1"/>
          </p:cNvSpPr>
          <p:nvPr>
            <p:ph type="dt" sz="half" idx="10"/>
          </p:nvPr>
        </p:nvSpPr>
        <p:spPr/>
        <p:txBody>
          <a:bodyPr/>
          <a:lstStyle/>
          <a:p>
            <a:fld id="{94660264-7F3E-48E8-882C-E25615689CA3}" type="datetimeFigureOut">
              <a:rPr lang="zh-CN" altLang="en-US" smtClean="0"/>
              <a:pPr/>
              <a:t>2018/4/11</a:t>
            </a:fld>
            <a:endParaRPr lang="zh-CN" altLang="en-US"/>
          </a:p>
        </p:txBody>
      </p:sp>
      <p:sp>
        <p:nvSpPr>
          <p:cNvPr id="6" name="页脚占位符 5">
            <a:extLst>
              <a:ext uri="{FF2B5EF4-FFF2-40B4-BE49-F238E27FC236}">
                <a16:creationId xmlns:a16="http://schemas.microsoft.com/office/drawing/2014/main" xmlns="" id="{05A199F6-9AB4-45C7-8DCE-29675E3613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0D9819D-F9E5-46CC-9223-EB14E522AB50}"/>
              </a:ext>
            </a:extLst>
          </p:cNvPr>
          <p:cNvSpPr>
            <a:spLocks noGrp="1"/>
          </p:cNvSpPr>
          <p:nvPr>
            <p:ph type="sldNum" sz="quarter" idx="12"/>
          </p:nvPr>
        </p:nvSpPr>
        <p:spPr/>
        <p:txBody>
          <a:bodyPr/>
          <a:lstStyle/>
          <a:p>
            <a:fld id="{EE280FFC-EA1A-41EC-B8B1-C8131574D66D}" type="slidenum">
              <a:rPr lang="zh-CN" altLang="en-US" smtClean="0"/>
              <a:pPr/>
              <a:t>‹#›</a:t>
            </a:fld>
            <a:endParaRPr lang="zh-CN" altLang="en-US"/>
          </a:p>
        </p:txBody>
      </p:sp>
    </p:spTree>
    <p:extLst>
      <p:ext uri="{BB962C8B-B14F-4D97-AF65-F5344CB8AC3E}">
        <p14:creationId xmlns:p14="http://schemas.microsoft.com/office/powerpoint/2010/main" xmlns="" val="10658088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7" name="Rounded Rectangle 16"/>
          <p:cNvSpPr/>
          <p:nvPr userDrawn="1"/>
        </p:nvSpPr>
        <p:spPr>
          <a:xfrm>
            <a:off x="603251"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65" hasCustomPrompt="1"/>
          </p:nvPr>
        </p:nvSpPr>
        <p:spPr>
          <a:xfrm>
            <a:off x="948267"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9" name="Text Placeholder 2"/>
          <p:cNvSpPr>
            <a:spLocks noGrp="1"/>
          </p:cNvSpPr>
          <p:nvPr>
            <p:ph type="body" sz="quarter" idx="64" hasCustomPrompt="1"/>
          </p:nvPr>
        </p:nvSpPr>
        <p:spPr>
          <a:xfrm>
            <a:off x="948267"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6" name="Picture Placeholder 2"/>
          <p:cNvSpPr>
            <a:spLocks noGrp="1"/>
          </p:cNvSpPr>
          <p:nvPr>
            <p:ph type="pic" sz="quarter" idx="66"/>
          </p:nvPr>
        </p:nvSpPr>
        <p:spPr>
          <a:xfrm>
            <a:off x="6371168"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Rounded Rectangle 16"/>
          <p:cNvSpPr/>
          <p:nvPr userDrawn="1"/>
        </p:nvSpPr>
        <p:spPr>
          <a:xfrm>
            <a:off x="6371168"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8" name="Text Placeholder 7"/>
          <p:cNvSpPr>
            <a:spLocks noGrp="1"/>
          </p:cNvSpPr>
          <p:nvPr>
            <p:ph type="body" sz="quarter" idx="67" hasCustomPrompt="1"/>
          </p:nvPr>
        </p:nvSpPr>
        <p:spPr>
          <a:xfrm>
            <a:off x="6716184"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9" name="Text Placeholder 2"/>
          <p:cNvSpPr>
            <a:spLocks noGrp="1"/>
          </p:cNvSpPr>
          <p:nvPr>
            <p:ph type="body" sz="quarter" idx="68" hasCustomPrompt="1"/>
          </p:nvPr>
        </p:nvSpPr>
        <p:spPr>
          <a:xfrm>
            <a:off x="6716184"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Tree>
    <p:extLst>
      <p:ext uri="{BB962C8B-B14F-4D97-AF65-F5344CB8AC3E}">
        <p14:creationId xmlns:p14="http://schemas.microsoft.com/office/powerpoint/2010/main" xmlns="" val="424419670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37"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900" decel="100000" fill="hold"/>
                                        <p:tgtEl>
                                          <p:spTgt spid="17"/>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28">
                                            <p:txEl>
                                              <p:pRg st="0" end="0"/>
                                            </p:txEl>
                                          </p:spTgt>
                                        </p:tgtEl>
                                        <p:attrNameLst>
                                          <p:attrName>style.visibility</p:attrName>
                                        </p:attrNameLst>
                                      </p:cBhvr>
                                      <p:to>
                                        <p:strVal val="visible"/>
                                      </p:to>
                                    </p:set>
                                    <p:animEffect transition="in" filter="fade">
                                      <p:cBhvr>
                                        <p:cTn id="32" dur="500"/>
                                        <p:tgtEl>
                                          <p:spTgt spid="28">
                                            <p:txEl>
                                              <p:pRg st="0" end="0"/>
                                            </p:txEl>
                                          </p:spTgt>
                                        </p:tgtEl>
                                      </p:cBhvr>
                                    </p:animEffect>
                                    <p:anim calcmode="lin" valueType="num">
                                      <p:cBhvr>
                                        <p:cTn id="33"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8">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par>
                                <p:cTn id="38" presetID="53" presetClass="entr" presetSubtype="16" fill="hold" grpId="0" nodeType="withEffect" nodePh="1">
                                  <p:stCondLst>
                                    <p:cond delay="800"/>
                                  </p:stCondLst>
                                  <p:endCondLst>
                                    <p:cond evt="begin" delay="0">
                                      <p:tn val="38"/>
                                    </p:cond>
                                  </p:endCondLst>
                                  <p:childTnLst>
                                    <p:set>
                                      <p:cBhvr>
                                        <p:cTn id="39" dur="1" fill="hold">
                                          <p:stCondLst>
                                            <p:cond delay="0"/>
                                          </p:stCondLst>
                                        </p:cTn>
                                        <p:tgtEl>
                                          <p:spTgt spid="46"/>
                                        </p:tgtEl>
                                        <p:attrNameLst>
                                          <p:attrName>style.visibility</p:attrName>
                                        </p:attrNameLst>
                                      </p:cBhvr>
                                      <p:to>
                                        <p:strVal val="visible"/>
                                      </p:to>
                                    </p:set>
                                    <p:anim calcmode="lin" valueType="num">
                                      <p:cBhvr>
                                        <p:cTn id="40" dur="1000" fill="hold"/>
                                        <p:tgtEl>
                                          <p:spTgt spid="46"/>
                                        </p:tgtEl>
                                        <p:attrNameLst>
                                          <p:attrName>ppt_w</p:attrName>
                                        </p:attrNameLst>
                                      </p:cBhvr>
                                      <p:tavLst>
                                        <p:tav tm="0">
                                          <p:val>
                                            <p:fltVal val="0"/>
                                          </p:val>
                                        </p:tav>
                                        <p:tav tm="100000">
                                          <p:val>
                                            <p:strVal val="#ppt_w"/>
                                          </p:val>
                                        </p:tav>
                                      </p:tavLst>
                                    </p:anim>
                                    <p:anim calcmode="lin" valueType="num">
                                      <p:cBhvr>
                                        <p:cTn id="41" dur="1000" fill="hold"/>
                                        <p:tgtEl>
                                          <p:spTgt spid="46"/>
                                        </p:tgtEl>
                                        <p:attrNameLst>
                                          <p:attrName>ppt_h</p:attrName>
                                        </p:attrNameLst>
                                      </p:cBhvr>
                                      <p:tavLst>
                                        <p:tav tm="0">
                                          <p:val>
                                            <p:fltVal val="0"/>
                                          </p:val>
                                        </p:tav>
                                        <p:tav tm="100000">
                                          <p:val>
                                            <p:strVal val="#ppt_h"/>
                                          </p:val>
                                        </p:tav>
                                      </p:tavLst>
                                    </p:anim>
                                    <p:animEffect transition="in" filter="fade">
                                      <p:cBhvr>
                                        <p:cTn id="42" dur="1000"/>
                                        <p:tgtEl>
                                          <p:spTgt spid="46"/>
                                        </p:tgtEl>
                                      </p:cBhvr>
                                    </p:animEffect>
                                  </p:childTnLst>
                                </p:cTn>
                              </p:par>
                            </p:childTnLst>
                          </p:cTn>
                        </p:par>
                        <p:par>
                          <p:cTn id="43" fill="hold">
                            <p:stCondLst>
                              <p:cond delay="1500"/>
                            </p:stCondLst>
                            <p:childTnLst>
                              <p:par>
                                <p:cTn id="44" presetID="37"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900" decel="100000" fill="hold"/>
                                        <p:tgtEl>
                                          <p:spTgt spid="4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48">
                                            <p:txEl>
                                              <p:pRg st="0" end="0"/>
                                            </p:txEl>
                                          </p:spTgt>
                                        </p:tgtEl>
                                        <p:attrNameLst>
                                          <p:attrName>style.visibility</p:attrName>
                                        </p:attrNameLst>
                                      </p:cBhvr>
                                      <p:to>
                                        <p:strVal val="visible"/>
                                      </p:to>
                                    </p:set>
                                    <p:animEffect transition="in" filter="fade">
                                      <p:cBhvr>
                                        <p:cTn id="52" dur="500"/>
                                        <p:tgtEl>
                                          <p:spTgt spid="48">
                                            <p:txEl>
                                              <p:pRg st="0" end="0"/>
                                            </p:txEl>
                                          </p:spTgt>
                                        </p:tgtEl>
                                      </p:cBhvr>
                                    </p:animEffect>
                                    <p:anim calcmode="lin" valueType="num">
                                      <p:cBhvr>
                                        <p:cTn id="53"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48">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6" grpId="0"/>
      <p:bldP spid="47" grpId="0" animBg="1"/>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anim calcmode="lin" valueType="num">
                      <p:cBhvr>
                        <p:cTn dur="500" fill="hold"/>
                        <p:tgtEl>
                          <p:spTgt spid="48"/>
                        </p:tgtEl>
                        <p:attrNameLst>
                          <p:attrName>ppt_x</p:attrName>
                        </p:attrNameLst>
                      </p:cBhvr>
                      <p:tavLst>
                        <p:tav tm="0">
                          <p:val>
                            <p:strVal val="#ppt_x"/>
                          </p:val>
                        </p:tav>
                        <p:tav tm="100000">
                          <p:val>
                            <p:strVal val="#ppt_x"/>
                          </p:val>
                        </p:tav>
                      </p:tavLst>
                    </p:anim>
                    <p:anim calcmode="lin" valueType="num">
                      <p:cBhvr>
                        <p:cTn dur="5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10" presetClass="entr" presetSubtype="0" fill="hold" nodeType="withEffect">
                  <p:stCondLst>
                    <p:cond delay="8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6" name="Text Placeholder 2"/>
          <p:cNvSpPr>
            <a:spLocks noGrp="1"/>
          </p:cNvSpPr>
          <p:nvPr>
            <p:ph type="body" sz="quarter" idx="64" hasCustomPrompt="1"/>
          </p:nvPr>
        </p:nvSpPr>
        <p:spPr>
          <a:xfrm>
            <a:off x="603251"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7" name="Picture Placeholder 2"/>
          <p:cNvSpPr>
            <a:spLocks noGrp="1"/>
          </p:cNvSpPr>
          <p:nvPr>
            <p:ph type="pic" sz="quarter" idx="48"/>
          </p:nvPr>
        </p:nvSpPr>
        <p:spPr>
          <a:xfrm>
            <a:off x="603251"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9" name="Rounded Rectangle 28"/>
          <p:cNvSpPr/>
          <p:nvPr userDrawn="1"/>
        </p:nvSpPr>
        <p:spPr>
          <a:xfrm>
            <a:off x="603251"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9" name="Text Placeholder 7"/>
          <p:cNvSpPr>
            <a:spLocks noGrp="1"/>
          </p:cNvSpPr>
          <p:nvPr>
            <p:ph type="body" sz="quarter" idx="39" hasCustomPrompt="1"/>
          </p:nvPr>
        </p:nvSpPr>
        <p:spPr>
          <a:xfrm>
            <a:off x="86853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77" name="Text Placeholder 7"/>
          <p:cNvSpPr>
            <a:spLocks noGrp="1"/>
          </p:cNvSpPr>
          <p:nvPr>
            <p:ph type="body" sz="quarter" idx="18" hasCustomPrompt="1"/>
          </p:nvPr>
        </p:nvSpPr>
        <p:spPr>
          <a:xfrm>
            <a:off x="1567748"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78" name="Text Placeholder 7"/>
          <p:cNvSpPr>
            <a:spLocks noGrp="1"/>
          </p:cNvSpPr>
          <p:nvPr>
            <p:ph type="body" sz="quarter" idx="65" hasCustomPrompt="1"/>
          </p:nvPr>
        </p:nvSpPr>
        <p:spPr>
          <a:xfrm>
            <a:off x="1567748"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2">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66" hasCustomPrompt="1"/>
          </p:nvPr>
        </p:nvSpPr>
        <p:spPr>
          <a:xfrm>
            <a:off x="4345518"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2" name="Picture Placeholder 2"/>
          <p:cNvSpPr>
            <a:spLocks noGrp="1"/>
          </p:cNvSpPr>
          <p:nvPr>
            <p:ph type="pic" sz="quarter" idx="67"/>
          </p:nvPr>
        </p:nvSpPr>
        <p:spPr>
          <a:xfrm>
            <a:off x="4345518"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3" name="Rounded Rectangle 28"/>
          <p:cNvSpPr/>
          <p:nvPr userDrawn="1"/>
        </p:nvSpPr>
        <p:spPr>
          <a:xfrm>
            <a:off x="4345518"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4" name="Text Placeholder 7"/>
          <p:cNvSpPr>
            <a:spLocks noGrp="1"/>
          </p:cNvSpPr>
          <p:nvPr>
            <p:ph type="body" sz="quarter" idx="68" hasCustomPrompt="1"/>
          </p:nvPr>
        </p:nvSpPr>
        <p:spPr>
          <a:xfrm>
            <a:off x="4610805"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35" name="Text Placeholder 7"/>
          <p:cNvSpPr>
            <a:spLocks noGrp="1"/>
          </p:cNvSpPr>
          <p:nvPr>
            <p:ph type="body" sz="quarter" idx="69" hasCustomPrompt="1"/>
          </p:nvPr>
        </p:nvSpPr>
        <p:spPr>
          <a:xfrm>
            <a:off x="5310014"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36" name="Text Placeholder 7"/>
          <p:cNvSpPr>
            <a:spLocks noGrp="1"/>
          </p:cNvSpPr>
          <p:nvPr>
            <p:ph type="body" sz="quarter" idx="70" hasCustomPrompt="1"/>
          </p:nvPr>
        </p:nvSpPr>
        <p:spPr>
          <a:xfrm>
            <a:off x="5310014"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7" name="Text Placeholder 2"/>
          <p:cNvSpPr>
            <a:spLocks noGrp="1"/>
          </p:cNvSpPr>
          <p:nvPr>
            <p:ph type="body" sz="quarter" idx="71" hasCustomPrompt="1"/>
          </p:nvPr>
        </p:nvSpPr>
        <p:spPr>
          <a:xfrm>
            <a:off x="8315782"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8" name="Picture Placeholder 2"/>
          <p:cNvSpPr>
            <a:spLocks noGrp="1"/>
          </p:cNvSpPr>
          <p:nvPr>
            <p:ph type="pic" sz="quarter" idx="72"/>
          </p:nvPr>
        </p:nvSpPr>
        <p:spPr>
          <a:xfrm>
            <a:off x="8315782"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28"/>
          <p:cNvSpPr/>
          <p:nvPr userDrawn="1"/>
        </p:nvSpPr>
        <p:spPr>
          <a:xfrm>
            <a:off x="8315782"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Text Placeholder 7"/>
          <p:cNvSpPr>
            <a:spLocks noGrp="1"/>
          </p:cNvSpPr>
          <p:nvPr>
            <p:ph type="body" sz="quarter" idx="73" hasCustomPrompt="1"/>
          </p:nvPr>
        </p:nvSpPr>
        <p:spPr>
          <a:xfrm>
            <a:off x="858106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41" name="Text Placeholder 7"/>
          <p:cNvSpPr>
            <a:spLocks noGrp="1"/>
          </p:cNvSpPr>
          <p:nvPr>
            <p:ph type="body" sz="quarter" idx="74" hasCustomPrompt="1"/>
          </p:nvPr>
        </p:nvSpPr>
        <p:spPr>
          <a:xfrm>
            <a:off x="9280279"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42" name="Text Placeholder 7"/>
          <p:cNvSpPr>
            <a:spLocks noGrp="1"/>
          </p:cNvSpPr>
          <p:nvPr>
            <p:ph type="body" sz="quarter" idx="75" hasCustomPrompt="1"/>
          </p:nvPr>
        </p:nvSpPr>
        <p:spPr>
          <a:xfrm>
            <a:off x="9280279"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4">
                    <a:lumMod val="50000"/>
                  </a:schemeClr>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Tree>
    <p:extLst>
      <p:ext uri="{BB962C8B-B14F-4D97-AF65-F5344CB8AC3E}">
        <p14:creationId xmlns:p14="http://schemas.microsoft.com/office/powerpoint/2010/main" xmlns="" val="20323613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27"/>
                                        </p:tgtEl>
                                        <p:attrNameLst>
                                          <p:attrName>style.visibility</p:attrName>
                                        </p:attrNameLst>
                                      </p:cBhvr>
                                      <p:to>
                                        <p:strVal val="visible"/>
                                      </p:to>
                                    </p:set>
                                    <p:anim calcmode="lin" valueType="num">
                                      <p:cBhvr>
                                        <p:cTn id="39" dur="1000" fill="hold"/>
                                        <p:tgtEl>
                                          <p:spTgt spid="27"/>
                                        </p:tgtEl>
                                        <p:attrNameLst>
                                          <p:attrName>ppt_w</p:attrName>
                                        </p:attrNameLst>
                                      </p:cBhvr>
                                      <p:tavLst>
                                        <p:tav tm="0">
                                          <p:val>
                                            <p:fltVal val="0"/>
                                          </p:val>
                                        </p:tav>
                                        <p:tav tm="100000">
                                          <p:val>
                                            <p:strVal val="#ppt_w"/>
                                          </p:val>
                                        </p:tav>
                                      </p:tavLst>
                                    </p:anim>
                                    <p:anim calcmode="lin" valueType="num">
                                      <p:cBhvr>
                                        <p:cTn id="40" dur="1000" fill="hold"/>
                                        <p:tgtEl>
                                          <p:spTgt spid="27"/>
                                        </p:tgtEl>
                                        <p:attrNameLst>
                                          <p:attrName>ppt_h</p:attrName>
                                        </p:attrNameLst>
                                      </p:cBhvr>
                                      <p:tavLst>
                                        <p:tav tm="0">
                                          <p:val>
                                            <p:fltVal val="0"/>
                                          </p:val>
                                        </p:tav>
                                        <p:tav tm="100000">
                                          <p:val>
                                            <p:strVal val="#ppt_h"/>
                                          </p:val>
                                        </p:tav>
                                      </p:tavLst>
                                    </p:anim>
                                    <p:animEffect transition="in" filter="fade">
                                      <p:cBhvr>
                                        <p:cTn id="41" dur="1000"/>
                                        <p:tgtEl>
                                          <p:spTgt spid="27"/>
                                        </p:tgtEl>
                                      </p:cBhvr>
                                    </p:animEffect>
                                  </p:childTnLst>
                                </p:cTn>
                              </p:par>
                            </p:childTnLst>
                          </p:cTn>
                        </p:par>
                        <p:par>
                          <p:cTn id="42" fill="hold">
                            <p:stCondLst>
                              <p:cond delay="1000"/>
                            </p:stCondLst>
                            <p:childTnLst>
                              <p:par>
                                <p:cTn id="43" presetID="37"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900" decel="100000" fill="hold"/>
                                        <p:tgtEl>
                                          <p:spTgt spid="29"/>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49" presetID="10" presetClass="entr" presetSubtype="0" fill="hold" grpId="0" nodeType="withEffect">
                                  <p:stCondLst>
                                    <p:cond delay="800"/>
                                  </p:stCondLst>
                                  <p:childTnLst>
                                    <p:set>
                                      <p:cBhvr>
                                        <p:cTn id="50" dur="1" fill="hold">
                                          <p:stCondLst>
                                            <p:cond delay="0"/>
                                          </p:stCondLst>
                                        </p:cTn>
                                        <p:tgtEl>
                                          <p:spTgt spid="31">
                                            <p:txEl>
                                              <p:pRg st="0" end="0"/>
                                            </p:txEl>
                                          </p:spTgt>
                                        </p:tgtEl>
                                        <p:attrNameLst>
                                          <p:attrName>style.visibility</p:attrName>
                                        </p:attrNameLst>
                                      </p:cBhvr>
                                      <p:to>
                                        <p:strVal val="visible"/>
                                      </p:to>
                                    </p:set>
                                    <p:animEffect transition="in" filter="fade">
                                      <p:cBhvr>
                                        <p:cTn id="51" dur="500"/>
                                        <p:tgtEl>
                                          <p:spTgt spid="31">
                                            <p:txEl>
                                              <p:pRg st="0" end="0"/>
                                            </p:txEl>
                                          </p:spTgt>
                                        </p:tgtEl>
                                      </p:cBhvr>
                                    </p:animEffect>
                                  </p:childTnLst>
                                </p:cTn>
                              </p:par>
                              <p:par>
                                <p:cTn id="52" presetID="42" presetClass="entr" presetSubtype="0" fill="hold" grpId="0" nodeType="withEffect">
                                  <p:stCondLst>
                                    <p:cond delay="200"/>
                                  </p:st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400"/>
                                        <p:tgtEl>
                                          <p:spTgt spid="35">
                                            <p:txEl>
                                              <p:pRg st="0" end="0"/>
                                            </p:txEl>
                                          </p:spTgt>
                                        </p:tgtEl>
                                      </p:cBhvr>
                                    </p:animEffect>
                                    <p:anim calcmode="lin" valueType="num">
                                      <p:cBhvr>
                                        <p:cTn id="55"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56" dur="400" fill="hold"/>
                                        <p:tgtEl>
                                          <p:spTgt spid="35">
                                            <p:txEl>
                                              <p:pRg st="0" end="0"/>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00"/>
                                  </p:stCondLst>
                                  <p:childTnLst>
                                    <p:set>
                                      <p:cBhvr>
                                        <p:cTn id="58" dur="1" fill="hold">
                                          <p:stCondLst>
                                            <p:cond delay="0"/>
                                          </p:stCondLst>
                                        </p:cTn>
                                        <p:tgtEl>
                                          <p:spTgt spid="36">
                                            <p:txEl>
                                              <p:pRg st="0" end="0"/>
                                            </p:txEl>
                                          </p:spTgt>
                                        </p:tgtEl>
                                        <p:attrNameLst>
                                          <p:attrName>style.visibility</p:attrName>
                                        </p:attrNameLst>
                                      </p:cBhvr>
                                      <p:to>
                                        <p:strVal val="visible"/>
                                      </p:to>
                                    </p:set>
                                    <p:animEffect transition="in" filter="fade">
                                      <p:cBhvr>
                                        <p:cTn id="59" dur="500"/>
                                        <p:tgtEl>
                                          <p:spTgt spid="36">
                                            <p:txEl>
                                              <p:pRg st="0" end="0"/>
                                            </p:txEl>
                                          </p:spTgt>
                                        </p:tgtEl>
                                      </p:cBhvr>
                                    </p:animEffect>
                                    <p:anim calcmode="lin" valueType="num">
                                      <p:cBhvr>
                                        <p:cTn id="60"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61"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62" fill="hold">
                            <p:stCondLst>
                              <p:cond delay="2000"/>
                            </p:stCondLst>
                            <p:childTnLst>
                              <p:par>
                                <p:cTn id="63" presetID="53" presetClass="entr" presetSubtype="16" fill="hold" grpId="0" nodeType="afterEffect">
                                  <p:stCondLst>
                                    <p:cond delay="0"/>
                                  </p:stCondLst>
                                  <p:childTnLst>
                                    <p:set>
                                      <p:cBhvr>
                                        <p:cTn id="64" dur="1" fill="hold">
                                          <p:stCondLst>
                                            <p:cond delay="0"/>
                                          </p:stCondLst>
                                        </p:cTn>
                                        <p:tgtEl>
                                          <p:spTgt spid="34">
                                            <p:txEl>
                                              <p:pRg st="0" end="0"/>
                                            </p:txEl>
                                          </p:spTgt>
                                        </p:tgtEl>
                                        <p:attrNameLst>
                                          <p:attrName>style.visibility</p:attrName>
                                        </p:attrNameLst>
                                      </p:cBhvr>
                                      <p:to>
                                        <p:strVal val="visible"/>
                                      </p:to>
                                    </p:set>
                                    <p:anim calcmode="lin" valueType="num">
                                      <p:cBhvr>
                                        <p:cTn id="65"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6"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7" dur="300"/>
                                        <p:tgtEl>
                                          <p:spTgt spid="34">
                                            <p:txEl>
                                              <p:pRg st="0" end="0"/>
                                            </p:txEl>
                                          </p:spTgt>
                                        </p:tgtEl>
                                      </p:cBhvr>
                                    </p:animEffect>
                                  </p:childTnLst>
                                </p:cTn>
                              </p:par>
                              <p:par>
                                <p:cTn id="68" presetID="53" presetClass="entr" presetSubtype="16" fill="hold" grpId="0" nodeType="withEffect" nodePh="1">
                                  <p:stCondLst>
                                    <p:cond delay="800"/>
                                  </p:stCondLst>
                                  <p:endCondLst>
                                    <p:cond evt="begin" delay="0">
                                      <p:tn val="68"/>
                                    </p:cond>
                                  </p:endCondLst>
                                  <p:childTnLst>
                                    <p:set>
                                      <p:cBhvr>
                                        <p:cTn id="69" dur="1" fill="hold">
                                          <p:stCondLst>
                                            <p:cond delay="0"/>
                                          </p:stCondLst>
                                        </p:cTn>
                                        <p:tgtEl>
                                          <p:spTgt spid="32"/>
                                        </p:tgtEl>
                                        <p:attrNameLst>
                                          <p:attrName>style.visibility</p:attrName>
                                        </p:attrNameLst>
                                      </p:cBhvr>
                                      <p:to>
                                        <p:strVal val="visible"/>
                                      </p:to>
                                    </p:set>
                                    <p:anim calcmode="lin" valueType="num">
                                      <p:cBhvr>
                                        <p:cTn id="70" dur="1000" fill="hold"/>
                                        <p:tgtEl>
                                          <p:spTgt spid="32"/>
                                        </p:tgtEl>
                                        <p:attrNameLst>
                                          <p:attrName>ppt_w</p:attrName>
                                        </p:attrNameLst>
                                      </p:cBhvr>
                                      <p:tavLst>
                                        <p:tav tm="0">
                                          <p:val>
                                            <p:fltVal val="0"/>
                                          </p:val>
                                        </p:tav>
                                        <p:tav tm="100000">
                                          <p:val>
                                            <p:strVal val="#ppt_w"/>
                                          </p:val>
                                        </p:tav>
                                      </p:tavLst>
                                    </p:anim>
                                    <p:anim calcmode="lin" valueType="num">
                                      <p:cBhvr>
                                        <p:cTn id="71" dur="1000" fill="hold"/>
                                        <p:tgtEl>
                                          <p:spTgt spid="32"/>
                                        </p:tgtEl>
                                        <p:attrNameLst>
                                          <p:attrName>ppt_h</p:attrName>
                                        </p:attrNameLst>
                                      </p:cBhvr>
                                      <p:tavLst>
                                        <p:tav tm="0">
                                          <p:val>
                                            <p:fltVal val="0"/>
                                          </p:val>
                                        </p:tav>
                                        <p:tav tm="100000">
                                          <p:val>
                                            <p:strVal val="#ppt_h"/>
                                          </p:val>
                                        </p:tav>
                                      </p:tavLst>
                                    </p:anim>
                                    <p:animEffect transition="in" filter="fade">
                                      <p:cBhvr>
                                        <p:cTn id="72" dur="1000"/>
                                        <p:tgtEl>
                                          <p:spTgt spid="32"/>
                                        </p:tgtEl>
                                      </p:cBhvr>
                                    </p:animEffect>
                                  </p:childTnLst>
                                </p:cTn>
                              </p:par>
                            </p:childTnLst>
                          </p:cTn>
                        </p:par>
                        <p:par>
                          <p:cTn id="73" fill="hold">
                            <p:stCondLst>
                              <p:cond delay="2500"/>
                            </p:stCondLst>
                            <p:childTnLst>
                              <p:par>
                                <p:cTn id="74" presetID="37"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ppt_x</p:attrName>
                                        </p:attrNameLst>
                                      </p:cBhvr>
                                      <p:tavLst>
                                        <p:tav tm="0">
                                          <p:val>
                                            <p:strVal val="#ppt_x"/>
                                          </p:val>
                                        </p:tav>
                                        <p:tav tm="100000">
                                          <p:val>
                                            <p:strVal val="#ppt_x"/>
                                          </p:val>
                                        </p:tav>
                                      </p:tavLst>
                                    </p:anim>
                                    <p:anim calcmode="lin" valueType="num">
                                      <p:cBhvr>
                                        <p:cTn id="78" dur="900" decel="100000" fill="hold"/>
                                        <p:tgtEl>
                                          <p:spTgt spid="33"/>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37">
                                            <p:txEl>
                                              <p:pRg st="0" end="0"/>
                                            </p:txEl>
                                          </p:spTgt>
                                        </p:tgtEl>
                                        <p:attrNameLst>
                                          <p:attrName>style.visibility</p:attrName>
                                        </p:attrNameLst>
                                      </p:cBhvr>
                                      <p:to>
                                        <p:strVal val="visible"/>
                                      </p:to>
                                    </p:set>
                                    <p:animEffect transition="in" filter="fade">
                                      <p:cBhvr>
                                        <p:cTn id="82" dur="500"/>
                                        <p:tgtEl>
                                          <p:spTgt spid="37">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41">
                                            <p:txEl>
                                              <p:pRg st="0" end="0"/>
                                            </p:txEl>
                                          </p:spTgt>
                                        </p:tgtEl>
                                        <p:attrNameLst>
                                          <p:attrName>style.visibility</p:attrName>
                                        </p:attrNameLst>
                                      </p:cBhvr>
                                      <p:to>
                                        <p:strVal val="visible"/>
                                      </p:to>
                                    </p:set>
                                    <p:animEffect transition="in" filter="fade">
                                      <p:cBhvr>
                                        <p:cTn id="85" dur="400"/>
                                        <p:tgtEl>
                                          <p:spTgt spid="41">
                                            <p:txEl>
                                              <p:pRg st="0" end="0"/>
                                            </p:txEl>
                                          </p:spTgt>
                                        </p:tgtEl>
                                      </p:cBhvr>
                                    </p:animEffect>
                                    <p:anim calcmode="lin" valueType="num">
                                      <p:cBhvr>
                                        <p:cTn id="86"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41">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42">
                                            <p:txEl>
                                              <p:pRg st="0" end="0"/>
                                            </p:txEl>
                                          </p:spTgt>
                                        </p:tgtEl>
                                        <p:attrNameLst>
                                          <p:attrName>style.visibility</p:attrName>
                                        </p:attrNameLst>
                                      </p:cBhvr>
                                      <p:to>
                                        <p:strVal val="visible"/>
                                      </p:to>
                                    </p:set>
                                    <p:animEffect transition="in" filter="fade">
                                      <p:cBhvr>
                                        <p:cTn id="90" dur="500"/>
                                        <p:tgtEl>
                                          <p:spTgt spid="42">
                                            <p:txEl>
                                              <p:pRg st="0" end="0"/>
                                            </p:txEl>
                                          </p:spTgt>
                                        </p:tgtEl>
                                      </p:cBhvr>
                                    </p:animEffect>
                                    <p:anim calcmode="lin" valueType="num">
                                      <p:cBhvr>
                                        <p:cTn id="91"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92"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40">
                                            <p:txEl>
                                              <p:pRg st="0" end="0"/>
                                            </p:txEl>
                                          </p:spTgt>
                                        </p:tgtEl>
                                        <p:attrNameLst>
                                          <p:attrName>style.visibility</p:attrName>
                                        </p:attrNameLst>
                                      </p:cBhvr>
                                      <p:to>
                                        <p:strVal val="visible"/>
                                      </p:to>
                                    </p:set>
                                    <p:anim calcmode="lin" valueType="num">
                                      <p:cBhvr>
                                        <p:cTn id="96"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7"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8" dur="300"/>
                                        <p:tgtEl>
                                          <p:spTgt spid="40">
                                            <p:txEl>
                                              <p:pRg st="0" end="0"/>
                                            </p:txEl>
                                          </p:spTgt>
                                        </p:tgtEl>
                                      </p:cBhvr>
                                    </p:animEffect>
                                  </p:childTnLst>
                                </p:cTn>
                              </p:par>
                              <p:par>
                                <p:cTn id="99" presetID="53" presetClass="entr" presetSubtype="16" fill="hold" grpId="0" nodeType="withEffect" nodePh="1">
                                  <p:stCondLst>
                                    <p:cond delay="800"/>
                                  </p:stCondLst>
                                  <p:endCondLst>
                                    <p:cond evt="begin" delay="0">
                                      <p:tn val="99"/>
                                    </p:cond>
                                  </p:endCondLst>
                                  <p:childTnLst>
                                    <p:set>
                                      <p:cBhvr>
                                        <p:cTn id="100" dur="1" fill="hold">
                                          <p:stCondLst>
                                            <p:cond delay="0"/>
                                          </p:stCondLst>
                                        </p:cTn>
                                        <p:tgtEl>
                                          <p:spTgt spid="38"/>
                                        </p:tgtEl>
                                        <p:attrNameLst>
                                          <p:attrName>style.visibility</p:attrName>
                                        </p:attrNameLst>
                                      </p:cBhvr>
                                      <p:to>
                                        <p:strVal val="visible"/>
                                      </p:to>
                                    </p:set>
                                    <p:anim calcmode="lin" valueType="num">
                                      <p:cBhvr>
                                        <p:cTn id="101" dur="1000" fill="hold"/>
                                        <p:tgtEl>
                                          <p:spTgt spid="38"/>
                                        </p:tgtEl>
                                        <p:attrNameLst>
                                          <p:attrName>ppt_w</p:attrName>
                                        </p:attrNameLst>
                                      </p:cBhvr>
                                      <p:tavLst>
                                        <p:tav tm="0">
                                          <p:val>
                                            <p:fltVal val="0"/>
                                          </p:val>
                                        </p:tav>
                                        <p:tav tm="100000">
                                          <p:val>
                                            <p:strVal val="#ppt_w"/>
                                          </p:val>
                                        </p:tav>
                                      </p:tavLst>
                                    </p:anim>
                                    <p:anim calcmode="lin" valueType="num">
                                      <p:cBhvr>
                                        <p:cTn id="102" dur="1000" fill="hold"/>
                                        <p:tgtEl>
                                          <p:spTgt spid="38"/>
                                        </p:tgtEl>
                                        <p:attrNameLst>
                                          <p:attrName>ppt_h</p:attrName>
                                        </p:attrNameLst>
                                      </p:cBhvr>
                                      <p:tavLst>
                                        <p:tav tm="0">
                                          <p:val>
                                            <p:fltVal val="0"/>
                                          </p:val>
                                        </p:tav>
                                        <p:tav tm="100000">
                                          <p:val>
                                            <p:strVal val="#ppt_h"/>
                                          </p:val>
                                        </p:tav>
                                      </p:tavLst>
                                    </p:anim>
                                    <p:animEffect transition="in" filter="fade">
                                      <p:cBhvr>
                                        <p:cTn id="103" dur="1000"/>
                                        <p:tgtEl>
                                          <p:spTgt spid="38"/>
                                        </p:tgtEl>
                                      </p:cBhvr>
                                    </p:animEffect>
                                  </p:childTnLst>
                                </p:cTn>
                              </p:par>
                            </p:childTnLst>
                          </p:cTn>
                        </p:par>
                        <p:par>
                          <p:cTn id="104" fill="hold">
                            <p:stCondLst>
                              <p:cond delay="4000"/>
                            </p:stCondLst>
                            <p:childTnLst>
                              <p:par>
                                <p:cTn id="105" presetID="37" presetClass="entr" presetSubtype="0"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1000"/>
                                        <p:tgtEl>
                                          <p:spTgt spid="39"/>
                                        </p:tgtEl>
                                      </p:cBhvr>
                                    </p:animEffect>
                                    <p:anim calcmode="lin" valueType="num">
                                      <p:cBhvr>
                                        <p:cTn id="108" dur="1000" fill="hold"/>
                                        <p:tgtEl>
                                          <p:spTgt spid="39"/>
                                        </p:tgtEl>
                                        <p:attrNameLst>
                                          <p:attrName>ppt_x</p:attrName>
                                        </p:attrNameLst>
                                      </p:cBhvr>
                                      <p:tavLst>
                                        <p:tav tm="0">
                                          <p:val>
                                            <p:strVal val="#ppt_x"/>
                                          </p:val>
                                        </p:tav>
                                        <p:tav tm="100000">
                                          <p:val>
                                            <p:strVal val="#ppt_x"/>
                                          </p:val>
                                        </p:tav>
                                      </p:tavLst>
                                    </p:anim>
                                    <p:anim calcmode="lin" valueType="num">
                                      <p:cBhvr>
                                        <p:cTn id="109" dur="900" decel="100000" fill="hold"/>
                                        <p:tgtEl>
                                          <p:spTgt spid="39"/>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7" grpId="0"/>
      <p:bldP spid="29" grpId="0" animBg="1"/>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P spid="33" grpId="0" animBg="1"/>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p:bldP spid="39" grpId="0" animBg="1"/>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6" name="Text Placeholder 2"/>
          <p:cNvSpPr>
            <a:spLocks noGrp="1"/>
          </p:cNvSpPr>
          <p:nvPr>
            <p:ph type="body" sz="quarter" idx="64" hasCustomPrompt="1"/>
          </p:nvPr>
        </p:nvSpPr>
        <p:spPr>
          <a:xfrm>
            <a:off x="603251"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79" name="Text Placeholder 7"/>
          <p:cNvSpPr>
            <a:spLocks noGrp="1"/>
          </p:cNvSpPr>
          <p:nvPr>
            <p:ph type="body" sz="quarter" idx="39" hasCustomPrompt="1"/>
          </p:nvPr>
        </p:nvSpPr>
        <p:spPr>
          <a:xfrm>
            <a:off x="86853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77" name="Text Placeholder 7"/>
          <p:cNvSpPr>
            <a:spLocks noGrp="1"/>
          </p:cNvSpPr>
          <p:nvPr>
            <p:ph type="body" sz="quarter" idx="18" hasCustomPrompt="1"/>
          </p:nvPr>
        </p:nvSpPr>
        <p:spPr>
          <a:xfrm>
            <a:off x="1567748"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78" name="Text Placeholder 7"/>
          <p:cNvSpPr>
            <a:spLocks noGrp="1"/>
          </p:cNvSpPr>
          <p:nvPr>
            <p:ph type="body" sz="quarter" idx="65" hasCustomPrompt="1"/>
          </p:nvPr>
        </p:nvSpPr>
        <p:spPr>
          <a:xfrm>
            <a:off x="1567748"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66" hasCustomPrompt="1"/>
          </p:nvPr>
        </p:nvSpPr>
        <p:spPr>
          <a:xfrm>
            <a:off x="4345517"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4" name="Text Placeholder 7"/>
          <p:cNvSpPr>
            <a:spLocks noGrp="1"/>
          </p:cNvSpPr>
          <p:nvPr>
            <p:ph type="body" sz="quarter" idx="68" hasCustomPrompt="1"/>
          </p:nvPr>
        </p:nvSpPr>
        <p:spPr>
          <a:xfrm>
            <a:off x="4610805"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35" name="Text Placeholder 7"/>
          <p:cNvSpPr>
            <a:spLocks noGrp="1"/>
          </p:cNvSpPr>
          <p:nvPr>
            <p:ph type="body" sz="quarter" idx="69" hasCustomPrompt="1"/>
          </p:nvPr>
        </p:nvSpPr>
        <p:spPr>
          <a:xfrm>
            <a:off x="5310014"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36" name="Text Placeholder 7"/>
          <p:cNvSpPr>
            <a:spLocks noGrp="1"/>
          </p:cNvSpPr>
          <p:nvPr>
            <p:ph type="body" sz="quarter" idx="70" hasCustomPrompt="1"/>
          </p:nvPr>
        </p:nvSpPr>
        <p:spPr>
          <a:xfrm>
            <a:off x="5310014"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7" name="Text Placeholder 2"/>
          <p:cNvSpPr>
            <a:spLocks noGrp="1"/>
          </p:cNvSpPr>
          <p:nvPr>
            <p:ph type="body" sz="quarter" idx="71" hasCustomPrompt="1"/>
          </p:nvPr>
        </p:nvSpPr>
        <p:spPr>
          <a:xfrm>
            <a:off x="8050904"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0" name="Text Placeholder 7"/>
          <p:cNvSpPr>
            <a:spLocks noGrp="1"/>
          </p:cNvSpPr>
          <p:nvPr>
            <p:ph type="body" sz="quarter" idx="73" hasCustomPrompt="1"/>
          </p:nvPr>
        </p:nvSpPr>
        <p:spPr>
          <a:xfrm>
            <a:off x="832706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smtClean="0"/>
              <a:t>ico</a:t>
            </a:r>
            <a:endParaRPr lang="es-ES_tradnl" dirty="0" smtClean="0"/>
          </a:p>
        </p:txBody>
      </p:sp>
      <p:sp>
        <p:nvSpPr>
          <p:cNvPr id="41" name="Text Placeholder 7"/>
          <p:cNvSpPr>
            <a:spLocks noGrp="1"/>
          </p:cNvSpPr>
          <p:nvPr>
            <p:ph type="body" sz="quarter" idx="74" hasCustomPrompt="1"/>
          </p:nvPr>
        </p:nvSpPr>
        <p:spPr>
          <a:xfrm>
            <a:off x="9026279"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smtClean="0"/>
              <a:t>RESULT 1</a:t>
            </a:r>
          </a:p>
        </p:txBody>
      </p:sp>
      <p:sp>
        <p:nvSpPr>
          <p:cNvPr id="42" name="Text Placeholder 7"/>
          <p:cNvSpPr>
            <a:spLocks noGrp="1"/>
          </p:cNvSpPr>
          <p:nvPr>
            <p:ph type="body" sz="quarter" idx="75" hasCustomPrompt="1"/>
          </p:nvPr>
        </p:nvSpPr>
        <p:spPr>
          <a:xfrm>
            <a:off x="9026279"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Picture Placeholder 2"/>
          <p:cNvSpPr>
            <a:spLocks noGrp="1" noChangeAspect="1"/>
          </p:cNvSpPr>
          <p:nvPr>
            <p:ph type="pic" sz="quarter" idx="17"/>
          </p:nvPr>
        </p:nvSpPr>
        <p:spPr>
          <a:xfrm>
            <a:off x="603251"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Picture Placeholder 2"/>
          <p:cNvSpPr>
            <a:spLocks noGrp="1" noChangeAspect="1"/>
          </p:cNvSpPr>
          <p:nvPr>
            <p:ph type="pic" sz="quarter" idx="76"/>
          </p:nvPr>
        </p:nvSpPr>
        <p:spPr>
          <a:xfrm>
            <a:off x="4345517"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Picture Placeholder 2"/>
          <p:cNvSpPr>
            <a:spLocks noGrp="1" noChangeAspect="1"/>
          </p:cNvSpPr>
          <p:nvPr>
            <p:ph type="pic" sz="quarter" idx="77"/>
          </p:nvPr>
        </p:nvSpPr>
        <p:spPr>
          <a:xfrm>
            <a:off x="8050904"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4291484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10" presetClass="entr" presetSubtype="0" fill="hold" grpId="0" nodeType="withEffect">
                                  <p:stCondLst>
                                    <p:cond delay="800"/>
                                  </p:stCondLst>
                                  <p:childTnLst>
                                    <p:set>
                                      <p:cBhvr>
                                        <p:cTn id="38" dur="1" fill="hold">
                                          <p:stCondLst>
                                            <p:cond delay="0"/>
                                          </p:stCondLst>
                                        </p:cTn>
                                        <p:tgtEl>
                                          <p:spTgt spid="31">
                                            <p:txEl>
                                              <p:pRg st="0" end="0"/>
                                            </p:txEl>
                                          </p:spTgt>
                                        </p:tgtEl>
                                        <p:attrNameLst>
                                          <p:attrName>style.visibility</p:attrName>
                                        </p:attrNameLst>
                                      </p:cBhvr>
                                      <p:to>
                                        <p:strVal val="visible"/>
                                      </p:to>
                                    </p:set>
                                    <p:animEffect transition="in" filter="fade">
                                      <p:cBhvr>
                                        <p:cTn id="39" dur="500"/>
                                        <p:tgtEl>
                                          <p:spTgt spid="31">
                                            <p:txEl>
                                              <p:pRg st="0" end="0"/>
                                            </p:txEl>
                                          </p:spTgt>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5">
                                            <p:txEl>
                                              <p:pRg st="0" end="0"/>
                                            </p:txEl>
                                          </p:spTgt>
                                        </p:tgtEl>
                                        <p:attrNameLst>
                                          <p:attrName>style.visibility</p:attrName>
                                        </p:attrNameLst>
                                      </p:cBhvr>
                                      <p:to>
                                        <p:strVal val="visible"/>
                                      </p:to>
                                    </p:set>
                                    <p:animEffect transition="in" filter="fade">
                                      <p:cBhvr>
                                        <p:cTn id="42" dur="400"/>
                                        <p:tgtEl>
                                          <p:spTgt spid="35">
                                            <p:txEl>
                                              <p:pRg st="0" end="0"/>
                                            </p:txEl>
                                          </p:spTgt>
                                        </p:tgtEl>
                                      </p:cBhvr>
                                    </p:animEffect>
                                    <p:anim calcmode="lin" valueType="num">
                                      <p:cBhvr>
                                        <p:cTn id="43"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4" dur="400" fill="hold"/>
                                        <p:tgtEl>
                                          <p:spTgt spid="35">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anim calcmode="lin" valueType="num">
                                      <p:cBhvr>
                                        <p:cTn id="4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4">
                                            <p:txEl>
                                              <p:pRg st="0" end="0"/>
                                            </p:txEl>
                                          </p:spTgt>
                                        </p:tgtEl>
                                        <p:attrNameLst>
                                          <p:attrName>style.visibility</p:attrName>
                                        </p:attrNameLst>
                                      </p:cBhvr>
                                      <p:to>
                                        <p:strVal val="visible"/>
                                      </p:to>
                                    </p:set>
                                    <p:anim calcmode="lin" valueType="num">
                                      <p:cBhvr>
                                        <p:cTn id="53"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54"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55" dur="300"/>
                                        <p:tgtEl>
                                          <p:spTgt spid="34">
                                            <p:txEl>
                                              <p:pRg st="0" end="0"/>
                                            </p:txEl>
                                          </p:spTgt>
                                        </p:tgtEl>
                                      </p:cBhvr>
                                    </p:animEffect>
                                  </p:childTnLst>
                                </p:cTn>
                              </p:par>
                              <p:par>
                                <p:cTn id="56" presetID="10" presetClass="entr" presetSubtype="0" fill="hold" grpId="0" nodeType="withEffect">
                                  <p:stCondLst>
                                    <p:cond delay="800"/>
                                  </p:stCondLst>
                                  <p:childTnLst>
                                    <p:set>
                                      <p:cBhvr>
                                        <p:cTn id="57" dur="1" fill="hold">
                                          <p:stCondLst>
                                            <p:cond delay="0"/>
                                          </p:stCondLst>
                                        </p:cTn>
                                        <p:tgtEl>
                                          <p:spTgt spid="37">
                                            <p:txEl>
                                              <p:pRg st="0" end="0"/>
                                            </p:txEl>
                                          </p:spTgt>
                                        </p:tgtEl>
                                        <p:attrNameLst>
                                          <p:attrName>style.visibility</p:attrName>
                                        </p:attrNameLst>
                                      </p:cBhvr>
                                      <p:to>
                                        <p:strVal val="visible"/>
                                      </p:to>
                                    </p:set>
                                    <p:animEffect transition="in" filter="fade">
                                      <p:cBhvr>
                                        <p:cTn id="58" dur="500"/>
                                        <p:tgtEl>
                                          <p:spTgt spid="37">
                                            <p:txEl>
                                              <p:pRg st="0" end="0"/>
                                            </p:txEl>
                                          </p:spTgt>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41">
                                            <p:txEl>
                                              <p:pRg st="0" end="0"/>
                                            </p:txEl>
                                          </p:spTgt>
                                        </p:tgtEl>
                                        <p:attrNameLst>
                                          <p:attrName>style.visibility</p:attrName>
                                        </p:attrNameLst>
                                      </p:cBhvr>
                                      <p:to>
                                        <p:strVal val="visible"/>
                                      </p:to>
                                    </p:set>
                                    <p:animEffect transition="in" filter="fade">
                                      <p:cBhvr>
                                        <p:cTn id="61" dur="400"/>
                                        <p:tgtEl>
                                          <p:spTgt spid="41">
                                            <p:txEl>
                                              <p:pRg st="0" end="0"/>
                                            </p:txEl>
                                          </p:spTgt>
                                        </p:tgtEl>
                                      </p:cBhvr>
                                    </p:animEffect>
                                    <p:anim calcmode="lin" valueType="num">
                                      <p:cBhvr>
                                        <p:cTn id="62"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3" dur="400" fill="hold"/>
                                        <p:tgtEl>
                                          <p:spTgt spid="41">
                                            <p:txEl>
                                              <p:pRg st="0" end="0"/>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42">
                                            <p:txEl>
                                              <p:pRg st="0" end="0"/>
                                            </p:txEl>
                                          </p:spTgt>
                                        </p:tgtEl>
                                        <p:attrNameLst>
                                          <p:attrName>style.visibility</p:attrName>
                                        </p:attrNameLst>
                                      </p:cBhvr>
                                      <p:to>
                                        <p:strVal val="visible"/>
                                      </p:to>
                                    </p:set>
                                    <p:animEffect transition="in" filter="fade">
                                      <p:cBhvr>
                                        <p:cTn id="66" dur="500"/>
                                        <p:tgtEl>
                                          <p:spTgt spid="42">
                                            <p:txEl>
                                              <p:pRg st="0" end="0"/>
                                            </p:txEl>
                                          </p:spTgt>
                                        </p:tgtEl>
                                      </p:cBhvr>
                                    </p:animEffect>
                                    <p:anim calcmode="lin" valueType="num">
                                      <p:cBhvr>
                                        <p:cTn id="67"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8"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0">
                                            <p:txEl>
                                              <p:pRg st="0" end="0"/>
                                            </p:txEl>
                                          </p:spTgt>
                                        </p:tgtEl>
                                        <p:attrNameLst>
                                          <p:attrName>style.visibility</p:attrName>
                                        </p:attrNameLst>
                                      </p:cBhvr>
                                      <p:to>
                                        <p:strVal val="visible"/>
                                      </p:to>
                                    </p:set>
                                    <p:anim calcmode="lin" valueType="num">
                                      <p:cBhvr>
                                        <p:cTn id="72"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73"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74" dur="300"/>
                                        <p:tgtEl>
                                          <p:spTgt spid="40">
                                            <p:txEl>
                                              <p:pRg st="0" end="0"/>
                                            </p:txEl>
                                          </p:spTgt>
                                        </p:tgtEl>
                                      </p:cBhvr>
                                    </p:animEffect>
                                  </p:childTnLst>
                                </p:cTn>
                              </p:par>
                            </p:childTnLst>
                          </p:cTn>
                        </p:par>
                        <p:par>
                          <p:cTn id="75" fill="hold">
                            <p:stCondLst>
                              <p:cond delay="2000"/>
                            </p:stCondLst>
                            <p:childTnLst>
                              <p:par>
                                <p:cTn id="76" presetID="53" presetClass="entr" presetSubtype="16" fill="hold" grpId="0" nodeType="afterEffect" nodePh="1">
                                  <p:stCondLst>
                                    <p:cond delay="0"/>
                                  </p:stCondLst>
                                  <p:endCondLst>
                                    <p:cond evt="begin" delay="0">
                                      <p:tn val="76"/>
                                    </p:cond>
                                  </p:end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2500"/>
                            </p:stCondLst>
                            <p:childTnLst>
                              <p:par>
                                <p:cTn id="82" presetID="53" presetClass="entr" presetSubtype="16" fill="hold" grpId="0" nodeType="afterEffect" nodePh="1">
                                  <p:stCondLst>
                                    <p:cond delay="0"/>
                                  </p:stCondLst>
                                  <p:endCondLst>
                                    <p:cond evt="begin" delay="0">
                                      <p:tn val="82"/>
                                    </p:cond>
                                  </p:end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3000"/>
                            </p:stCondLst>
                            <p:childTnLst>
                              <p:par>
                                <p:cTn id="88" presetID="53" presetClass="entr" presetSubtype="16" fill="hold" grpId="0" nodeType="afterEffect" nodePh="1">
                                  <p:stCondLst>
                                    <p:cond delay="0"/>
                                  </p:stCondLst>
                                  <p:endCondLst>
                                    <p:cond evt="begin" delay="0">
                                      <p:tn val="88"/>
                                    </p:cond>
                                  </p:end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28" grpId="0"/>
      <p:bldP spid="30" grpId="0"/>
      <p:bldP spid="43" grpId="0"/>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mages with caption 1">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721784"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8" name="Rounded Rectangle 18"/>
          <p:cNvSpPr/>
          <p:nvPr userDrawn="1"/>
        </p:nvSpPr>
        <p:spPr>
          <a:xfrm>
            <a:off x="721784"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65" hasCustomPrompt="1"/>
          </p:nvPr>
        </p:nvSpPr>
        <p:spPr>
          <a:xfrm>
            <a:off x="1066800"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1066800"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3" name="Picture Placeholder 2"/>
          <p:cNvSpPr>
            <a:spLocks noGrp="1"/>
          </p:cNvSpPr>
          <p:nvPr>
            <p:ph type="pic" sz="quarter" idx="66"/>
          </p:nvPr>
        </p:nvSpPr>
        <p:spPr>
          <a:xfrm>
            <a:off x="6608235"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Rounded Rectangle 18"/>
          <p:cNvSpPr/>
          <p:nvPr userDrawn="1"/>
        </p:nvSpPr>
        <p:spPr>
          <a:xfrm>
            <a:off x="6608235"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 Placeholder 7"/>
          <p:cNvSpPr>
            <a:spLocks noGrp="1"/>
          </p:cNvSpPr>
          <p:nvPr>
            <p:ph type="body" sz="quarter" idx="67" hasCustomPrompt="1"/>
          </p:nvPr>
        </p:nvSpPr>
        <p:spPr>
          <a:xfrm>
            <a:off x="6953251"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0" name="Text Placeholder 2"/>
          <p:cNvSpPr>
            <a:spLocks noGrp="1"/>
          </p:cNvSpPr>
          <p:nvPr>
            <p:ph type="body" sz="quarter" idx="68" hasCustomPrompt="1"/>
          </p:nvPr>
        </p:nvSpPr>
        <p:spPr>
          <a:xfrm>
            <a:off x="6953251"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1" name="Picture Placeholder 2"/>
          <p:cNvSpPr>
            <a:spLocks noGrp="1"/>
          </p:cNvSpPr>
          <p:nvPr>
            <p:ph type="pic" sz="quarter" idx="69"/>
          </p:nvPr>
        </p:nvSpPr>
        <p:spPr>
          <a:xfrm>
            <a:off x="721784"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Rounded Rectangle 18"/>
          <p:cNvSpPr/>
          <p:nvPr userDrawn="1"/>
        </p:nvSpPr>
        <p:spPr>
          <a:xfrm>
            <a:off x="721784"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3" name="Text Placeholder 7"/>
          <p:cNvSpPr>
            <a:spLocks noGrp="1"/>
          </p:cNvSpPr>
          <p:nvPr>
            <p:ph type="body" sz="quarter" idx="70" hasCustomPrompt="1"/>
          </p:nvPr>
        </p:nvSpPr>
        <p:spPr>
          <a:xfrm>
            <a:off x="1066800"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4" name="Text Placeholder 2"/>
          <p:cNvSpPr>
            <a:spLocks noGrp="1"/>
          </p:cNvSpPr>
          <p:nvPr>
            <p:ph type="body" sz="quarter" idx="71" hasCustomPrompt="1"/>
          </p:nvPr>
        </p:nvSpPr>
        <p:spPr>
          <a:xfrm>
            <a:off x="1066800"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55" name="Picture Placeholder 2"/>
          <p:cNvSpPr>
            <a:spLocks noGrp="1"/>
          </p:cNvSpPr>
          <p:nvPr>
            <p:ph type="pic" sz="quarter" idx="72"/>
          </p:nvPr>
        </p:nvSpPr>
        <p:spPr>
          <a:xfrm>
            <a:off x="6608235"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6" name="Rounded Rectangle 18"/>
          <p:cNvSpPr/>
          <p:nvPr userDrawn="1"/>
        </p:nvSpPr>
        <p:spPr>
          <a:xfrm>
            <a:off x="6608235"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 Placeholder 7"/>
          <p:cNvSpPr>
            <a:spLocks noGrp="1"/>
          </p:cNvSpPr>
          <p:nvPr>
            <p:ph type="body" sz="quarter" idx="73" hasCustomPrompt="1"/>
          </p:nvPr>
        </p:nvSpPr>
        <p:spPr>
          <a:xfrm>
            <a:off x="6953251"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58" name="Text Placeholder 2"/>
          <p:cNvSpPr>
            <a:spLocks noGrp="1"/>
          </p:cNvSpPr>
          <p:nvPr>
            <p:ph type="body" sz="quarter" idx="74" hasCustomPrompt="1"/>
          </p:nvPr>
        </p:nvSpPr>
        <p:spPr>
          <a:xfrm>
            <a:off x="6953251"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Tree>
    <p:extLst>
      <p:ext uri="{BB962C8B-B14F-4D97-AF65-F5344CB8AC3E}">
        <p14:creationId xmlns:p14="http://schemas.microsoft.com/office/powerpoint/2010/main" xmlns="" val="274150106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400" fill="hold"/>
                                        <p:tgtEl>
                                          <p:spTgt spid="38"/>
                                        </p:tgtEl>
                                        <p:attrNameLst>
                                          <p:attrName>ppt_w</p:attrName>
                                        </p:attrNameLst>
                                      </p:cBhvr>
                                      <p:tavLst>
                                        <p:tav tm="0">
                                          <p:val>
                                            <p:fltVal val="0"/>
                                          </p:val>
                                        </p:tav>
                                        <p:tav tm="100000">
                                          <p:val>
                                            <p:strVal val="#ppt_w"/>
                                          </p:val>
                                        </p:tav>
                                      </p:tavLst>
                                    </p:anim>
                                    <p:anim calcmode="lin" valueType="num">
                                      <p:cBhvr>
                                        <p:cTn id="27" dur="400" fill="hold"/>
                                        <p:tgtEl>
                                          <p:spTgt spid="38"/>
                                        </p:tgtEl>
                                        <p:attrNameLst>
                                          <p:attrName>ppt_h</p:attrName>
                                        </p:attrNameLst>
                                      </p:cBhvr>
                                      <p:tavLst>
                                        <p:tav tm="0">
                                          <p:val>
                                            <p:fltVal val="0"/>
                                          </p:val>
                                        </p:tav>
                                        <p:tav tm="100000">
                                          <p:val>
                                            <p:strVal val="#ppt_h"/>
                                          </p:val>
                                        </p:tav>
                                      </p:tavLst>
                                    </p:anim>
                                    <p:animEffect transition="in" filter="fade">
                                      <p:cBhvr>
                                        <p:cTn id="28" dur="400"/>
                                        <p:tgtEl>
                                          <p:spTgt spid="38"/>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41">
                                            <p:txEl>
                                              <p:pRg st="0" end="0"/>
                                            </p:txEl>
                                          </p:spTgt>
                                        </p:tgtEl>
                                        <p:attrNameLst>
                                          <p:attrName>style.visibility</p:attrName>
                                        </p:attrNameLst>
                                      </p:cBhvr>
                                      <p:to>
                                        <p:strVal val="visible"/>
                                      </p:to>
                                    </p:set>
                                    <p:animEffect transition="in" filter="fade">
                                      <p:cBhvr>
                                        <p:cTn id="31" dur="500"/>
                                        <p:tgtEl>
                                          <p:spTgt spid="41">
                                            <p:txEl>
                                              <p:pRg st="0" end="0"/>
                                            </p:txEl>
                                          </p:spTgt>
                                        </p:tgtEl>
                                      </p:cBhvr>
                                    </p:animEffect>
                                    <p:anim calcmode="lin" valueType="num">
                                      <p:cBhvr>
                                        <p:cTn id="32"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41">
                                            <p:txEl>
                                              <p:pRg st="0" end="0"/>
                                            </p:txEl>
                                          </p:spTgt>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800"/>
                                  </p:stCondLst>
                                  <p:childTnLst>
                                    <p:set>
                                      <p:cBhvr>
                                        <p:cTn id="35" dur="1" fill="hold">
                                          <p:stCondLst>
                                            <p:cond delay="0"/>
                                          </p:stCondLst>
                                        </p:cTn>
                                        <p:tgtEl>
                                          <p:spTgt spid="42">
                                            <p:txEl>
                                              <p:pRg st="0" end="0"/>
                                            </p:txEl>
                                          </p:spTgt>
                                        </p:tgtEl>
                                        <p:attrNameLst>
                                          <p:attrName>style.visibility</p:attrName>
                                        </p:attrNameLst>
                                      </p:cBhvr>
                                      <p:to>
                                        <p:strVal val="visible"/>
                                      </p:to>
                                    </p:set>
                                    <p:animEffect transition="in" filter="fade">
                                      <p:cBhvr>
                                        <p:cTn id="36" dur="500"/>
                                        <p:tgtEl>
                                          <p:spTgt spid="42">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43"/>
                                        </p:tgtEl>
                                        <p:attrNameLst>
                                          <p:attrName>style.visibility</p:attrName>
                                        </p:attrNameLst>
                                      </p:cBhvr>
                                      <p:to>
                                        <p:strVal val="visible"/>
                                      </p:to>
                                    </p:set>
                                    <p:anim calcmode="lin" valueType="num">
                                      <p:cBhvr>
                                        <p:cTn id="39" dur="1000" fill="hold"/>
                                        <p:tgtEl>
                                          <p:spTgt spid="43"/>
                                        </p:tgtEl>
                                        <p:attrNameLst>
                                          <p:attrName>ppt_w</p:attrName>
                                        </p:attrNameLst>
                                      </p:cBhvr>
                                      <p:tavLst>
                                        <p:tav tm="0">
                                          <p:val>
                                            <p:fltVal val="0"/>
                                          </p:val>
                                        </p:tav>
                                        <p:tav tm="100000">
                                          <p:val>
                                            <p:strVal val="#ppt_w"/>
                                          </p:val>
                                        </p:tav>
                                      </p:tavLst>
                                    </p:anim>
                                    <p:anim calcmode="lin" valueType="num">
                                      <p:cBhvr>
                                        <p:cTn id="40" dur="1000" fill="hold"/>
                                        <p:tgtEl>
                                          <p:spTgt spid="43"/>
                                        </p:tgtEl>
                                        <p:attrNameLst>
                                          <p:attrName>ppt_h</p:attrName>
                                        </p:attrNameLst>
                                      </p:cBhvr>
                                      <p:tavLst>
                                        <p:tav tm="0">
                                          <p:val>
                                            <p:fltVal val="0"/>
                                          </p:val>
                                        </p:tav>
                                        <p:tav tm="100000">
                                          <p:val>
                                            <p:strVal val="#ppt_h"/>
                                          </p:val>
                                        </p:tav>
                                      </p:tavLst>
                                    </p:anim>
                                    <p:animEffect transition="in" filter="fade">
                                      <p:cBhvr>
                                        <p:cTn id="41" dur="1000"/>
                                        <p:tgtEl>
                                          <p:spTgt spid="43"/>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400" fill="hold"/>
                                        <p:tgtEl>
                                          <p:spTgt spid="44"/>
                                        </p:tgtEl>
                                        <p:attrNameLst>
                                          <p:attrName>ppt_w</p:attrName>
                                        </p:attrNameLst>
                                      </p:cBhvr>
                                      <p:tavLst>
                                        <p:tav tm="0">
                                          <p:val>
                                            <p:fltVal val="0"/>
                                          </p:val>
                                        </p:tav>
                                        <p:tav tm="100000">
                                          <p:val>
                                            <p:strVal val="#ppt_w"/>
                                          </p:val>
                                        </p:tav>
                                      </p:tavLst>
                                    </p:anim>
                                    <p:anim calcmode="lin" valueType="num">
                                      <p:cBhvr>
                                        <p:cTn id="46" dur="400" fill="hold"/>
                                        <p:tgtEl>
                                          <p:spTgt spid="44"/>
                                        </p:tgtEl>
                                        <p:attrNameLst>
                                          <p:attrName>ppt_h</p:attrName>
                                        </p:attrNameLst>
                                      </p:cBhvr>
                                      <p:tavLst>
                                        <p:tav tm="0">
                                          <p:val>
                                            <p:fltVal val="0"/>
                                          </p:val>
                                        </p:tav>
                                        <p:tav tm="100000">
                                          <p:val>
                                            <p:strVal val="#ppt_h"/>
                                          </p:val>
                                        </p:tav>
                                      </p:tavLst>
                                    </p:anim>
                                    <p:animEffect transition="in" filter="fade">
                                      <p:cBhvr>
                                        <p:cTn id="47" dur="400"/>
                                        <p:tgtEl>
                                          <p:spTgt spid="44"/>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45">
                                            <p:txEl>
                                              <p:pRg st="0" end="0"/>
                                            </p:txEl>
                                          </p:spTgt>
                                        </p:tgtEl>
                                        <p:attrNameLst>
                                          <p:attrName>style.visibility</p:attrName>
                                        </p:attrNameLst>
                                      </p:cBhvr>
                                      <p:to>
                                        <p:strVal val="visible"/>
                                      </p:to>
                                    </p:set>
                                    <p:animEffect transition="in" filter="fade">
                                      <p:cBhvr>
                                        <p:cTn id="50" dur="500"/>
                                        <p:tgtEl>
                                          <p:spTgt spid="45">
                                            <p:txEl>
                                              <p:pRg st="0" end="0"/>
                                            </p:txEl>
                                          </p:spTgt>
                                        </p:tgtEl>
                                      </p:cBhvr>
                                    </p:animEffect>
                                    <p:anim calcmode="lin" valueType="num">
                                      <p:cBhvr>
                                        <p:cTn id="51"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45">
                                            <p:txEl>
                                              <p:pRg st="0" end="0"/>
                                            </p:txEl>
                                          </p:spTgt>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800"/>
                                  </p:stCondLst>
                                  <p:childTnLst>
                                    <p:set>
                                      <p:cBhvr>
                                        <p:cTn id="54" dur="1" fill="hold">
                                          <p:stCondLst>
                                            <p:cond delay="0"/>
                                          </p:stCondLst>
                                        </p:cTn>
                                        <p:tgtEl>
                                          <p:spTgt spid="50">
                                            <p:txEl>
                                              <p:pRg st="0" end="0"/>
                                            </p:txEl>
                                          </p:spTgt>
                                        </p:tgtEl>
                                        <p:attrNameLst>
                                          <p:attrName>style.visibility</p:attrName>
                                        </p:attrNameLst>
                                      </p:cBhvr>
                                      <p:to>
                                        <p:strVal val="visible"/>
                                      </p:to>
                                    </p:set>
                                    <p:animEffect transition="in" filter="fade">
                                      <p:cBhvr>
                                        <p:cTn id="55" dur="500"/>
                                        <p:tgtEl>
                                          <p:spTgt spid="50">
                                            <p:txEl>
                                              <p:pRg st="0" end="0"/>
                                            </p:txEl>
                                          </p:spTgt>
                                        </p:tgtEl>
                                      </p:cBhvr>
                                    </p:animEffect>
                                  </p:childTnLst>
                                </p:cTn>
                              </p:par>
                              <p:par>
                                <p:cTn id="56" presetID="53" presetClass="entr" presetSubtype="16" fill="hold" grpId="0" nodeType="withEffect" nodePh="1">
                                  <p:stCondLst>
                                    <p:cond delay="800"/>
                                  </p:stCondLst>
                                  <p:endCondLst>
                                    <p:cond evt="begin" delay="0">
                                      <p:tn val="56"/>
                                    </p:cond>
                                  </p:endCondLst>
                                  <p:childTnLst>
                                    <p:set>
                                      <p:cBhvr>
                                        <p:cTn id="57" dur="1" fill="hold">
                                          <p:stCondLst>
                                            <p:cond delay="0"/>
                                          </p:stCondLst>
                                        </p:cTn>
                                        <p:tgtEl>
                                          <p:spTgt spid="51"/>
                                        </p:tgtEl>
                                        <p:attrNameLst>
                                          <p:attrName>style.visibility</p:attrName>
                                        </p:attrNameLst>
                                      </p:cBhvr>
                                      <p:to>
                                        <p:strVal val="visible"/>
                                      </p:to>
                                    </p:set>
                                    <p:anim calcmode="lin" valueType="num">
                                      <p:cBhvr>
                                        <p:cTn id="58" dur="1000" fill="hold"/>
                                        <p:tgtEl>
                                          <p:spTgt spid="51"/>
                                        </p:tgtEl>
                                        <p:attrNameLst>
                                          <p:attrName>ppt_w</p:attrName>
                                        </p:attrNameLst>
                                      </p:cBhvr>
                                      <p:tavLst>
                                        <p:tav tm="0">
                                          <p:val>
                                            <p:fltVal val="0"/>
                                          </p:val>
                                        </p:tav>
                                        <p:tav tm="100000">
                                          <p:val>
                                            <p:strVal val="#ppt_w"/>
                                          </p:val>
                                        </p:tav>
                                      </p:tavLst>
                                    </p:anim>
                                    <p:anim calcmode="lin" valueType="num">
                                      <p:cBhvr>
                                        <p:cTn id="59" dur="1000" fill="hold"/>
                                        <p:tgtEl>
                                          <p:spTgt spid="51"/>
                                        </p:tgtEl>
                                        <p:attrNameLst>
                                          <p:attrName>ppt_h</p:attrName>
                                        </p:attrNameLst>
                                      </p:cBhvr>
                                      <p:tavLst>
                                        <p:tav tm="0">
                                          <p:val>
                                            <p:fltVal val="0"/>
                                          </p:val>
                                        </p:tav>
                                        <p:tav tm="100000">
                                          <p:val>
                                            <p:strVal val="#ppt_h"/>
                                          </p:val>
                                        </p:tav>
                                      </p:tavLst>
                                    </p:anim>
                                    <p:animEffect transition="in" filter="fade">
                                      <p:cBhvr>
                                        <p:cTn id="60" dur="1000"/>
                                        <p:tgtEl>
                                          <p:spTgt spid="51"/>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p:cTn id="64" dur="400" fill="hold"/>
                                        <p:tgtEl>
                                          <p:spTgt spid="52"/>
                                        </p:tgtEl>
                                        <p:attrNameLst>
                                          <p:attrName>ppt_w</p:attrName>
                                        </p:attrNameLst>
                                      </p:cBhvr>
                                      <p:tavLst>
                                        <p:tav tm="0">
                                          <p:val>
                                            <p:fltVal val="0"/>
                                          </p:val>
                                        </p:tav>
                                        <p:tav tm="100000">
                                          <p:val>
                                            <p:strVal val="#ppt_w"/>
                                          </p:val>
                                        </p:tav>
                                      </p:tavLst>
                                    </p:anim>
                                    <p:anim calcmode="lin" valueType="num">
                                      <p:cBhvr>
                                        <p:cTn id="65" dur="400" fill="hold"/>
                                        <p:tgtEl>
                                          <p:spTgt spid="52"/>
                                        </p:tgtEl>
                                        <p:attrNameLst>
                                          <p:attrName>ppt_h</p:attrName>
                                        </p:attrNameLst>
                                      </p:cBhvr>
                                      <p:tavLst>
                                        <p:tav tm="0">
                                          <p:val>
                                            <p:fltVal val="0"/>
                                          </p:val>
                                        </p:tav>
                                        <p:tav tm="100000">
                                          <p:val>
                                            <p:strVal val="#ppt_h"/>
                                          </p:val>
                                        </p:tav>
                                      </p:tavLst>
                                    </p:anim>
                                    <p:animEffect transition="in" filter="fade">
                                      <p:cBhvr>
                                        <p:cTn id="66" dur="400"/>
                                        <p:tgtEl>
                                          <p:spTgt spid="52"/>
                                        </p:tgtEl>
                                      </p:cBhvr>
                                    </p:animEffect>
                                  </p:childTnLst>
                                </p:cTn>
                              </p:par>
                              <p:par>
                                <p:cTn id="67" presetID="42" presetClass="entr" presetSubtype="0" fill="hold" grpId="0" nodeType="withEffect">
                                  <p:stCondLst>
                                    <p:cond delay="200"/>
                                  </p:stCondLst>
                                  <p:childTnLst>
                                    <p:set>
                                      <p:cBhvr>
                                        <p:cTn id="68" dur="1" fill="hold">
                                          <p:stCondLst>
                                            <p:cond delay="0"/>
                                          </p:stCondLst>
                                        </p:cTn>
                                        <p:tgtEl>
                                          <p:spTgt spid="53">
                                            <p:txEl>
                                              <p:pRg st="0" end="0"/>
                                            </p:txEl>
                                          </p:spTgt>
                                        </p:tgtEl>
                                        <p:attrNameLst>
                                          <p:attrName>style.visibility</p:attrName>
                                        </p:attrNameLst>
                                      </p:cBhvr>
                                      <p:to>
                                        <p:strVal val="visible"/>
                                      </p:to>
                                    </p:set>
                                    <p:animEffect transition="in" filter="fade">
                                      <p:cBhvr>
                                        <p:cTn id="69" dur="500"/>
                                        <p:tgtEl>
                                          <p:spTgt spid="53">
                                            <p:txEl>
                                              <p:pRg st="0" end="0"/>
                                            </p:txEl>
                                          </p:spTgt>
                                        </p:tgtEl>
                                      </p:cBhvr>
                                    </p:animEffect>
                                    <p:anim calcmode="lin" valueType="num">
                                      <p:cBhvr>
                                        <p:cTn id="70"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1" dur="500" fill="hold"/>
                                        <p:tgtEl>
                                          <p:spTgt spid="53">
                                            <p:txEl>
                                              <p:pRg st="0" end="0"/>
                                            </p:txEl>
                                          </p:spTgt>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800"/>
                                  </p:stCondLst>
                                  <p:childTnLst>
                                    <p:set>
                                      <p:cBhvr>
                                        <p:cTn id="73" dur="1" fill="hold">
                                          <p:stCondLst>
                                            <p:cond delay="0"/>
                                          </p:stCondLst>
                                        </p:cTn>
                                        <p:tgtEl>
                                          <p:spTgt spid="54">
                                            <p:txEl>
                                              <p:pRg st="0" end="0"/>
                                            </p:txEl>
                                          </p:spTgt>
                                        </p:tgtEl>
                                        <p:attrNameLst>
                                          <p:attrName>style.visibility</p:attrName>
                                        </p:attrNameLst>
                                      </p:cBhvr>
                                      <p:to>
                                        <p:strVal val="visible"/>
                                      </p:to>
                                    </p:set>
                                    <p:animEffect transition="in" filter="fade">
                                      <p:cBhvr>
                                        <p:cTn id="74" dur="500"/>
                                        <p:tgtEl>
                                          <p:spTgt spid="54">
                                            <p:txEl>
                                              <p:pRg st="0" end="0"/>
                                            </p:txEl>
                                          </p:spTgt>
                                        </p:tgtEl>
                                      </p:cBhvr>
                                    </p:animEffect>
                                  </p:childTnLst>
                                </p:cTn>
                              </p:par>
                              <p:par>
                                <p:cTn id="75" presetID="53" presetClass="entr" presetSubtype="16" fill="hold" grpId="0" nodeType="withEffect" nodePh="1">
                                  <p:stCondLst>
                                    <p:cond delay="800"/>
                                  </p:stCondLst>
                                  <p:endCondLst>
                                    <p:cond evt="begin" delay="0">
                                      <p:tn val="75"/>
                                    </p:cond>
                                  </p:endCondLst>
                                  <p:childTnLst>
                                    <p:set>
                                      <p:cBhvr>
                                        <p:cTn id="76" dur="1" fill="hold">
                                          <p:stCondLst>
                                            <p:cond delay="0"/>
                                          </p:stCondLst>
                                        </p:cTn>
                                        <p:tgtEl>
                                          <p:spTgt spid="55"/>
                                        </p:tgtEl>
                                        <p:attrNameLst>
                                          <p:attrName>style.visibility</p:attrName>
                                        </p:attrNameLst>
                                      </p:cBhvr>
                                      <p:to>
                                        <p:strVal val="visible"/>
                                      </p:to>
                                    </p:set>
                                    <p:anim calcmode="lin" valueType="num">
                                      <p:cBhvr>
                                        <p:cTn id="77" dur="1000" fill="hold"/>
                                        <p:tgtEl>
                                          <p:spTgt spid="55"/>
                                        </p:tgtEl>
                                        <p:attrNameLst>
                                          <p:attrName>ppt_w</p:attrName>
                                        </p:attrNameLst>
                                      </p:cBhvr>
                                      <p:tavLst>
                                        <p:tav tm="0">
                                          <p:val>
                                            <p:fltVal val="0"/>
                                          </p:val>
                                        </p:tav>
                                        <p:tav tm="100000">
                                          <p:val>
                                            <p:strVal val="#ppt_w"/>
                                          </p:val>
                                        </p:tav>
                                      </p:tavLst>
                                    </p:anim>
                                    <p:anim calcmode="lin" valueType="num">
                                      <p:cBhvr>
                                        <p:cTn id="78" dur="1000" fill="hold"/>
                                        <p:tgtEl>
                                          <p:spTgt spid="55"/>
                                        </p:tgtEl>
                                        <p:attrNameLst>
                                          <p:attrName>ppt_h</p:attrName>
                                        </p:attrNameLst>
                                      </p:cBhvr>
                                      <p:tavLst>
                                        <p:tav tm="0">
                                          <p:val>
                                            <p:fltVal val="0"/>
                                          </p:val>
                                        </p:tav>
                                        <p:tav tm="100000">
                                          <p:val>
                                            <p:strVal val="#ppt_h"/>
                                          </p:val>
                                        </p:tav>
                                      </p:tavLst>
                                    </p:anim>
                                    <p:animEffect transition="in" filter="fade">
                                      <p:cBhvr>
                                        <p:cTn id="79" dur="1000"/>
                                        <p:tgtEl>
                                          <p:spTgt spid="55"/>
                                        </p:tgtEl>
                                      </p:cBhvr>
                                    </p:animEffect>
                                  </p:childTnLst>
                                </p:cTn>
                              </p:par>
                            </p:childTnLst>
                          </p:cTn>
                        </p:par>
                        <p:par>
                          <p:cTn id="80" fill="hold">
                            <p:stCondLst>
                              <p:cond delay="2000"/>
                            </p:stCondLst>
                            <p:childTnLst>
                              <p:par>
                                <p:cTn id="81" presetID="53" presetClass="entr" presetSubtype="16"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 calcmode="lin" valueType="num">
                                      <p:cBhvr>
                                        <p:cTn id="83" dur="400" fill="hold"/>
                                        <p:tgtEl>
                                          <p:spTgt spid="56"/>
                                        </p:tgtEl>
                                        <p:attrNameLst>
                                          <p:attrName>ppt_w</p:attrName>
                                        </p:attrNameLst>
                                      </p:cBhvr>
                                      <p:tavLst>
                                        <p:tav tm="0">
                                          <p:val>
                                            <p:fltVal val="0"/>
                                          </p:val>
                                        </p:tav>
                                        <p:tav tm="100000">
                                          <p:val>
                                            <p:strVal val="#ppt_w"/>
                                          </p:val>
                                        </p:tav>
                                      </p:tavLst>
                                    </p:anim>
                                    <p:anim calcmode="lin" valueType="num">
                                      <p:cBhvr>
                                        <p:cTn id="84" dur="400" fill="hold"/>
                                        <p:tgtEl>
                                          <p:spTgt spid="56"/>
                                        </p:tgtEl>
                                        <p:attrNameLst>
                                          <p:attrName>ppt_h</p:attrName>
                                        </p:attrNameLst>
                                      </p:cBhvr>
                                      <p:tavLst>
                                        <p:tav tm="0">
                                          <p:val>
                                            <p:fltVal val="0"/>
                                          </p:val>
                                        </p:tav>
                                        <p:tav tm="100000">
                                          <p:val>
                                            <p:strVal val="#ppt_h"/>
                                          </p:val>
                                        </p:tav>
                                      </p:tavLst>
                                    </p:anim>
                                    <p:animEffect transition="in" filter="fade">
                                      <p:cBhvr>
                                        <p:cTn id="85" dur="400"/>
                                        <p:tgtEl>
                                          <p:spTgt spid="56"/>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57">
                                            <p:txEl>
                                              <p:pRg st="0" end="0"/>
                                            </p:txEl>
                                          </p:spTgt>
                                        </p:tgtEl>
                                        <p:attrNameLst>
                                          <p:attrName>style.visibility</p:attrName>
                                        </p:attrNameLst>
                                      </p:cBhvr>
                                      <p:to>
                                        <p:strVal val="visible"/>
                                      </p:to>
                                    </p:set>
                                    <p:animEffect transition="in" filter="fade">
                                      <p:cBhvr>
                                        <p:cTn id="88" dur="500"/>
                                        <p:tgtEl>
                                          <p:spTgt spid="57">
                                            <p:txEl>
                                              <p:pRg st="0" end="0"/>
                                            </p:txEl>
                                          </p:spTgt>
                                        </p:tgtEl>
                                      </p:cBhvr>
                                    </p:animEffect>
                                    <p:anim calcmode="lin" valueType="num">
                                      <p:cBhvr>
                                        <p:cTn id="89"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0" dur="500" fill="hold"/>
                                        <p:tgtEl>
                                          <p:spTgt spid="57">
                                            <p:txEl>
                                              <p:pRg st="0" end="0"/>
                                            </p:txEl>
                                          </p:spTgt>
                                        </p:tgtEl>
                                        <p:attrNameLst>
                                          <p:attrName>ppt_y</p:attrName>
                                        </p:attrNameLst>
                                      </p:cBhvr>
                                      <p:tavLst>
                                        <p:tav tm="0">
                                          <p:val>
                                            <p:strVal val="#ppt_y+.1"/>
                                          </p:val>
                                        </p:tav>
                                        <p:tav tm="100000">
                                          <p:val>
                                            <p:strVal val="#ppt_y"/>
                                          </p:val>
                                        </p:tav>
                                      </p:tavLst>
                                    </p:anim>
                                  </p:childTnLst>
                                </p:cTn>
                              </p:par>
                              <p:par>
                                <p:cTn id="91" presetID="10" presetClass="entr" presetSubtype="0" fill="hold" grpId="0" nodeType="withEffect">
                                  <p:stCondLst>
                                    <p:cond delay="800"/>
                                  </p:stCondLst>
                                  <p:childTnLst>
                                    <p:set>
                                      <p:cBhvr>
                                        <p:cTn id="92" dur="1" fill="hold">
                                          <p:stCondLst>
                                            <p:cond delay="0"/>
                                          </p:stCondLst>
                                        </p:cTn>
                                        <p:tgtEl>
                                          <p:spTgt spid="58">
                                            <p:txEl>
                                              <p:pRg st="0" end="0"/>
                                            </p:txEl>
                                          </p:spTgt>
                                        </p:tgtEl>
                                        <p:attrNameLst>
                                          <p:attrName>style.visibility</p:attrName>
                                        </p:attrNameLst>
                                      </p:cBhvr>
                                      <p:to>
                                        <p:strVal val="visible"/>
                                      </p:to>
                                    </p:set>
                                    <p:animEffect transition="in" filter="fade">
                                      <p:cBhvr>
                                        <p:cTn id="93"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38" grpId="0" animBg="1"/>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p:bldP spid="44" grpId="0" animBg="1"/>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anim calcmode="lin" valueType="num">
                      <p:cBhvr>
                        <p:cTn dur="500" fill="hold"/>
                        <p:tgtEl>
                          <p:spTgt spid="45"/>
                        </p:tgtEl>
                        <p:attrNameLst>
                          <p:attrName>ppt_x</p:attrName>
                        </p:attrNameLst>
                      </p:cBhvr>
                      <p:tavLst>
                        <p:tav tm="0">
                          <p:val>
                            <p:strVal val="#ppt_x"/>
                          </p:val>
                        </p:tav>
                        <p:tav tm="100000">
                          <p:val>
                            <p:strVal val="#ppt_x"/>
                          </p:val>
                        </p:tav>
                      </p:tavLst>
                    </p:anim>
                    <p:anim calcmode="lin" valueType="num">
                      <p:cBhvr>
                        <p:cTn dur="500" fill="hold"/>
                        <p:tgtEl>
                          <p:spTgt spid="45"/>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603254"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603254"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Picture Placeholder 2"/>
          <p:cNvSpPr>
            <a:spLocks noGrp="1" noChangeAspect="1"/>
          </p:cNvSpPr>
          <p:nvPr>
            <p:ph type="pic" sz="quarter" idx="17"/>
          </p:nvPr>
        </p:nvSpPr>
        <p:spPr>
          <a:xfrm>
            <a:off x="603254"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5" name="Text Placeholder 7"/>
          <p:cNvSpPr>
            <a:spLocks noGrp="1"/>
          </p:cNvSpPr>
          <p:nvPr>
            <p:ph type="body" sz="quarter" idx="66" hasCustomPrompt="1"/>
          </p:nvPr>
        </p:nvSpPr>
        <p:spPr>
          <a:xfrm>
            <a:off x="344805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67" hasCustomPrompt="1"/>
          </p:nvPr>
        </p:nvSpPr>
        <p:spPr>
          <a:xfrm>
            <a:off x="344805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7" name="Picture Placeholder 2"/>
          <p:cNvSpPr>
            <a:spLocks noGrp="1" noChangeAspect="1"/>
          </p:cNvSpPr>
          <p:nvPr>
            <p:ph type="pic" sz="quarter" idx="68"/>
          </p:nvPr>
        </p:nvSpPr>
        <p:spPr>
          <a:xfrm>
            <a:off x="344805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225121"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70" hasCustomPrompt="1"/>
          </p:nvPr>
        </p:nvSpPr>
        <p:spPr>
          <a:xfrm>
            <a:off x="6225121"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6" name="Picture Placeholder 2"/>
          <p:cNvSpPr>
            <a:spLocks noGrp="1" noChangeAspect="1"/>
          </p:cNvSpPr>
          <p:nvPr>
            <p:ph type="pic" sz="quarter" idx="71"/>
          </p:nvPr>
        </p:nvSpPr>
        <p:spPr>
          <a:xfrm>
            <a:off x="6225121"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Text Placeholder 7"/>
          <p:cNvSpPr>
            <a:spLocks noGrp="1"/>
          </p:cNvSpPr>
          <p:nvPr>
            <p:ph type="body" sz="quarter" idx="72" hasCustomPrompt="1"/>
          </p:nvPr>
        </p:nvSpPr>
        <p:spPr>
          <a:xfrm>
            <a:off x="907890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73" hasCustomPrompt="1"/>
          </p:nvPr>
        </p:nvSpPr>
        <p:spPr>
          <a:xfrm>
            <a:off x="907890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49" name="Picture Placeholder 2"/>
          <p:cNvSpPr>
            <a:spLocks noGrp="1" noChangeAspect="1"/>
          </p:cNvSpPr>
          <p:nvPr>
            <p:ph type="pic" sz="quarter" idx="74"/>
          </p:nvPr>
        </p:nvSpPr>
        <p:spPr>
          <a:xfrm>
            <a:off x="907890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35575452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35">
                                            <p:txEl>
                                              <p:pRg st="0" end="0"/>
                                            </p:txEl>
                                          </p:spTgt>
                                        </p:tgtEl>
                                        <p:attrNameLst>
                                          <p:attrName>style.visibility</p:attrName>
                                        </p:attrNameLst>
                                      </p:cBhvr>
                                      <p:to>
                                        <p:strVal val="visible"/>
                                      </p:to>
                                    </p:set>
                                    <p:animEffect transition="in" filter="fade">
                                      <p:cBhvr>
                                        <p:cTn id="34" dur="500"/>
                                        <p:tgtEl>
                                          <p:spTgt spid="35">
                                            <p:txEl>
                                              <p:pRg st="0" end="0"/>
                                            </p:txEl>
                                          </p:spTgt>
                                        </p:tgtEl>
                                      </p:cBhvr>
                                    </p:animEffect>
                                    <p:anim calcmode="lin" valueType="num">
                                      <p:cBhvr>
                                        <p:cTn id="35"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35">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36">
                                            <p:txEl>
                                              <p:pRg st="0" end="0"/>
                                            </p:txEl>
                                          </p:spTgt>
                                        </p:tgtEl>
                                        <p:attrNameLst>
                                          <p:attrName>style.visibility</p:attrName>
                                        </p:attrNameLst>
                                      </p:cBhvr>
                                      <p:to>
                                        <p:strVal val="visible"/>
                                      </p:to>
                                    </p:set>
                                    <p:animEffect transition="in" filter="fade">
                                      <p:cBhvr>
                                        <p:cTn id="39" dur="500"/>
                                        <p:tgtEl>
                                          <p:spTgt spid="36">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39">
                                            <p:txEl>
                                              <p:pRg st="0" end="0"/>
                                            </p:txEl>
                                          </p:spTgt>
                                        </p:tgtEl>
                                        <p:attrNameLst>
                                          <p:attrName>style.visibility</p:attrName>
                                        </p:attrNameLst>
                                      </p:cBhvr>
                                      <p:to>
                                        <p:strVal val="visible"/>
                                      </p:to>
                                    </p:set>
                                    <p:animEffect transition="in" filter="fade">
                                      <p:cBhvr>
                                        <p:cTn id="48" dur="500"/>
                                        <p:tgtEl>
                                          <p:spTgt spid="39">
                                            <p:txEl>
                                              <p:pRg st="0" end="0"/>
                                            </p:txEl>
                                          </p:spTgt>
                                        </p:tgtEl>
                                      </p:cBhvr>
                                    </p:animEffect>
                                    <p:anim calcmode="lin" valueType="num">
                                      <p:cBhvr>
                                        <p:cTn id="49"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39">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40">
                                            <p:txEl>
                                              <p:pRg st="0" end="0"/>
                                            </p:txEl>
                                          </p:spTgt>
                                        </p:tgtEl>
                                        <p:attrNameLst>
                                          <p:attrName>style.visibility</p:attrName>
                                        </p:attrNameLst>
                                      </p:cBhvr>
                                      <p:to>
                                        <p:strVal val="visible"/>
                                      </p:to>
                                    </p:set>
                                    <p:animEffect transition="in" filter="fade">
                                      <p:cBhvr>
                                        <p:cTn id="53" dur="500"/>
                                        <p:tgtEl>
                                          <p:spTgt spid="40">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7">
                                            <p:txEl>
                                              <p:pRg st="0" end="0"/>
                                            </p:txEl>
                                          </p:spTgt>
                                        </p:tgtEl>
                                        <p:attrNameLst>
                                          <p:attrName>style.visibility</p:attrName>
                                        </p:attrNameLst>
                                      </p:cBhvr>
                                      <p:to>
                                        <p:strVal val="visible"/>
                                      </p:to>
                                    </p:set>
                                    <p:animEffect transition="in" filter="fade">
                                      <p:cBhvr>
                                        <p:cTn id="62" dur="500"/>
                                        <p:tgtEl>
                                          <p:spTgt spid="47">
                                            <p:txEl>
                                              <p:pRg st="0" end="0"/>
                                            </p:txEl>
                                          </p:spTgt>
                                        </p:tgtEl>
                                      </p:cBhvr>
                                    </p:animEffect>
                                    <p:anim calcmode="lin" valueType="num">
                                      <p:cBhvr>
                                        <p:cTn id="63"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47">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48">
                                            <p:txEl>
                                              <p:pRg st="0" end="0"/>
                                            </p:txEl>
                                          </p:spTgt>
                                        </p:tgtEl>
                                        <p:attrNameLst>
                                          <p:attrName>style.visibility</p:attrName>
                                        </p:attrNameLst>
                                      </p:cBhvr>
                                      <p:to>
                                        <p:strVal val="visible"/>
                                      </p:to>
                                    </p:set>
                                    <p:animEffect transition="in" filter="fade">
                                      <p:cBhvr>
                                        <p:cTn id="67" dur="500"/>
                                        <p:tgtEl>
                                          <p:spTgt spid="48">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fltVal val="0"/>
                                          </p:val>
                                        </p:tav>
                                        <p:tav tm="100000">
                                          <p:val>
                                            <p:strVal val="#ppt_h"/>
                                          </p:val>
                                        </p:tav>
                                      </p:tavLst>
                                    </p:anim>
                                    <p:animEffect transition="in" filter="fade">
                                      <p:cBhvr>
                                        <p:cTn id="7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0" grpId="0" build="p">
        <p:tmplLst>
          <p:tmpl lvl="1">
            <p:tnLst>
              <p:par>
                <p:cTn presetID="10" presetClass="entr" presetSubtype="0" fill="hold" nodeType="withEffect">
                  <p:stCondLst>
                    <p:cond delay="80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6" grpId="0"/>
      <p:bldP spid="47" grpId="0" build="p">
        <p:tmplLst>
          <p:tmpl lvl="1">
            <p:tnLst>
              <p:par>
                <p:cTn presetID="42" presetClass="entr" presetSubtype="0"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anim calcmode="lin" valueType="num">
                      <p:cBhvr>
                        <p:cTn dur="500" fill="hold"/>
                        <p:tgtEl>
                          <p:spTgt spid="47"/>
                        </p:tgtEl>
                        <p:attrNameLst>
                          <p:attrName>ppt_x</p:attrName>
                        </p:attrNameLst>
                      </p:cBhvr>
                      <p:tavLst>
                        <p:tav tm="0">
                          <p:val>
                            <p:strVal val="#ppt_x"/>
                          </p:val>
                        </p:tav>
                        <p:tav tm="100000">
                          <p:val>
                            <p:strVal val="#ppt_x"/>
                          </p:val>
                        </p:tav>
                      </p:tavLst>
                    </p:anim>
                    <p:anim calcmode="lin" valueType="num">
                      <p:cBhvr>
                        <p:cTn dur="500" fill="hold"/>
                        <p:tgtEl>
                          <p:spTgt spid="47"/>
                        </p:tgtEl>
                        <p:attrNameLst>
                          <p:attrName>ppt_y</p:attrName>
                        </p:attrNameLst>
                      </p:cBhvr>
                      <p:tavLst>
                        <p:tav tm="0">
                          <p:val>
                            <p:strVal val="#ppt_y+.1"/>
                          </p:val>
                        </p:tav>
                        <p:tav tm="100000">
                          <p:val>
                            <p:strVal val="#ppt_y"/>
                          </p:val>
                        </p:tav>
                      </p:tavLst>
                    </p:anim>
                  </p:childTnLst>
                </p:cTn>
              </p:par>
            </p:tnLst>
          </p:tmpl>
        </p:tmplLst>
      </p:bldP>
      <p:bldP spid="48" grpId="0" build="p">
        <p:tmplLst>
          <p:tmpl lvl="1">
            <p:tnLst>
              <p:par>
                <p:cTn presetID="10" presetClass="entr" presetSubtype="0" fill="hold" nodeType="withEffect">
                  <p:stCondLst>
                    <p:cond delay="8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circle images with caption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2838451"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2" name="Text Placeholder 2"/>
          <p:cNvSpPr>
            <a:spLocks noGrp="1"/>
          </p:cNvSpPr>
          <p:nvPr>
            <p:ph type="body" sz="quarter" idx="64" hasCustomPrompt="1"/>
          </p:nvPr>
        </p:nvSpPr>
        <p:spPr>
          <a:xfrm>
            <a:off x="2838451"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5" name="Picture Placeholder 2"/>
          <p:cNvSpPr>
            <a:spLocks noGrp="1" noChangeAspect="1"/>
          </p:cNvSpPr>
          <p:nvPr>
            <p:ph type="pic" sz="quarter" idx="17"/>
          </p:nvPr>
        </p:nvSpPr>
        <p:spPr>
          <a:xfrm>
            <a:off x="603252"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3" name="Text Placeholder 7"/>
          <p:cNvSpPr>
            <a:spLocks noGrp="1"/>
          </p:cNvSpPr>
          <p:nvPr>
            <p:ph type="body" sz="quarter" idx="66" hasCustomPrompt="1"/>
          </p:nvPr>
        </p:nvSpPr>
        <p:spPr>
          <a:xfrm>
            <a:off x="8589435"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67" hasCustomPrompt="1"/>
          </p:nvPr>
        </p:nvSpPr>
        <p:spPr>
          <a:xfrm>
            <a:off x="8589435"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6" name="Picture Placeholder 2"/>
          <p:cNvSpPr>
            <a:spLocks noGrp="1" noChangeAspect="1"/>
          </p:cNvSpPr>
          <p:nvPr>
            <p:ph type="pic" sz="quarter" idx="68"/>
          </p:nvPr>
        </p:nvSpPr>
        <p:spPr>
          <a:xfrm>
            <a:off x="6354236"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7" name="Text Placeholder 7"/>
          <p:cNvSpPr>
            <a:spLocks noGrp="1"/>
          </p:cNvSpPr>
          <p:nvPr>
            <p:ph type="body" sz="quarter" idx="69" hasCustomPrompt="1"/>
          </p:nvPr>
        </p:nvSpPr>
        <p:spPr>
          <a:xfrm>
            <a:off x="2838451"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8" name="Text Placeholder 2"/>
          <p:cNvSpPr>
            <a:spLocks noGrp="1"/>
          </p:cNvSpPr>
          <p:nvPr>
            <p:ph type="body" sz="quarter" idx="70" hasCustomPrompt="1"/>
          </p:nvPr>
        </p:nvSpPr>
        <p:spPr>
          <a:xfrm>
            <a:off x="2838451"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29" name="Picture Placeholder 2"/>
          <p:cNvSpPr>
            <a:spLocks noGrp="1" noChangeAspect="1"/>
          </p:cNvSpPr>
          <p:nvPr>
            <p:ph type="pic" sz="quarter" idx="71"/>
          </p:nvPr>
        </p:nvSpPr>
        <p:spPr>
          <a:xfrm>
            <a:off x="603252"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Text Placeholder 7"/>
          <p:cNvSpPr>
            <a:spLocks noGrp="1"/>
          </p:cNvSpPr>
          <p:nvPr>
            <p:ph type="body" sz="quarter" idx="72" hasCustomPrompt="1"/>
          </p:nvPr>
        </p:nvSpPr>
        <p:spPr>
          <a:xfrm>
            <a:off x="8589435"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1" name="Text Placeholder 2"/>
          <p:cNvSpPr>
            <a:spLocks noGrp="1"/>
          </p:cNvSpPr>
          <p:nvPr>
            <p:ph type="body" sz="quarter" idx="73" hasCustomPrompt="1"/>
          </p:nvPr>
        </p:nvSpPr>
        <p:spPr>
          <a:xfrm>
            <a:off x="8589435"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p>
        </p:txBody>
      </p:sp>
      <p:sp>
        <p:nvSpPr>
          <p:cNvPr id="32" name="Picture Placeholder 2"/>
          <p:cNvSpPr>
            <a:spLocks noGrp="1" noChangeAspect="1"/>
          </p:cNvSpPr>
          <p:nvPr>
            <p:ph type="pic" sz="quarter" idx="74"/>
          </p:nvPr>
        </p:nvSpPr>
        <p:spPr>
          <a:xfrm>
            <a:off x="6354236"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361251210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23">
                                            <p:txEl>
                                              <p:pRg st="0" end="0"/>
                                            </p:txEl>
                                          </p:spTgt>
                                        </p:tgtEl>
                                        <p:attrNameLst>
                                          <p:attrName>style.visibility</p:attrName>
                                        </p:attrNameLst>
                                      </p:cBhvr>
                                      <p:to>
                                        <p:strVal val="visible"/>
                                      </p:to>
                                    </p:set>
                                    <p:animEffect transition="in" filter="fade">
                                      <p:cBhvr>
                                        <p:cTn id="34" dur="500"/>
                                        <p:tgtEl>
                                          <p:spTgt spid="23">
                                            <p:txEl>
                                              <p:pRg st="0" end="0"/>
                                            </p:txEl>
                                          </p:spTgt>
                                        </p:tgtEl>
                                      </p:cBhvr>
                                    </p:animEffect>
                                    <p:anim calcmode="lin" valueType="num">
                                      <p:cBhvr>
                                        <p:cTn id="3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fade">
                                      <p:cBhvr>
                                        <p:cTn id="39" dur="500"/>
                                        <p:tgtEl>
                                          <p:spTgt spid="24">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27">
                                            <p:txEl>
                                              <p:pRg st="0" end="0"/>
                                            </p:txEl>
                                          </p:spTgt>
                                        </p:tgtEl>
                                        <p:attrNameLst>
                                          <p:attrName>style.visibility</p:attrName>
                                        </p:attrNameLst>
                                      </p:cBhvr>
                                      <p:to>
                                        <p:strVal val="visible"/>
                                      </p:to>
                                    </p:set>
                                    <p:animEffect transition="in" filter="fade">
                                      <p:cBhvr>
                                        <p:cTn id="48" dur="500"/>
                                        <p:tgtEl>
                                          <p:spTgt spid="27">
                                            <p:txEl>
                                              <p:pRg st="0" end="0"/>
                                            </p:txEl>
                                          </p:spTgt>
                                        </p:tgtEl>
                                      </p:cBhvr>
                                    </p:animEffect>
                                    <p:anim calcmode="lin" valueType="num">
                                      <p:cBhvr>
                                        <p:cTn id="4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2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28">
                                            <p:txEl>
                                              <p:pRg st="0" end="0"/>
                                            </p:txEl>
                                          </p:spTgt>
                                        </p:tgtEl>
                                        <p:attrNameLst>
                                          <p:attrName>style.visibility</p:attrName>
                                        </p:attrNameLst>
                                      </p:cBhvr>
                                      <p:to>
                                        <p:strVal val="visible"/>
                                      </p:to>
                                    </p:set>
                                    <p:animEffect transition="in" filter="fade">
                                      <p:cBhvr>
                                        <p:cTn id="53" dur="500"/>
                                        <p:tgtEl>
                                          <p:spTgt spid="28">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30">
                                            <p:txEl>
                                              <p:pRg st="0" end="0"/>
                                            </p:txEl>
                                          </p:spTgt>
                                        </p:tgtEl>
                                        <p:attrNameLst>
                                          <p:attrName>style.visibility</p:attrName>
                                        </p:attrNameLst>
                                      </p:cBhvr>
                                      <p:to>
                                        <p:strVal val="visible"/>
                                      </p:to>
                                    </p:set>
                                    <p:animEffect transition="in" filter="fade">
                                      <p:cBhvr>
                                        <p:cTn id="62" dur="500"/>
                                        <p:tgtEl>
                                          <p:spTgt spid="30">
                                            <p:txEl>
                                              <p:pRg st="0" end="0"/>
                                            </p:txEl>
                                          </p:spTgt>
                                        </p:tgtEl>
                                      </p:cBhvr>
                                    </p:animEffect>
                                    <p:anim calcmode="lin" valueType="num">
                                      <p:cBhvr>
                                        <p:cTn id="6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31">
                                            <p:txEl>
                                              <p:pRg st="0" end="0"/>
                                            </p:txEl>
                                          </p:spTgt>
                                        </p:tgtEl>
                                        <p:attrNameLst>
                                          <p:attrName>style.visibility</p:attrName>
                                        </p:attrNameLst>
                                      </p:cBhvr>
                                      <p:to>
                                        <p:strVal val="visible"/>
                                      </p:to>
                                    </p:set>
                                    <p:animEffect transition="in" filter="fade">
                                      <p:cBhvr>
                                        <p:cTn id="67" dur="500"/>
                                        <p:tgtEl>
                                          <p:spTgt spid="31">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6" grpId="0"/>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10" presetClass="entr" presetSubtype="0" fill="hold" nodeType="withEffect">
                  <p:stCondLst>
                    <p:cond delay="8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Eight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6032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5" name="Picture Placeholder 2"/>
          <p:cNvSpPr>
            <a:spLocks noGrp="1" noChangeAspect="1"/>
          </p:cNvSpPr>
          <p:nvPr>
            <p:ph type="pic" sz="quarter" idx="17"/>
          </p:nvPr>
        </p:nvSpPr>
        <p:spPr>
          <a:xfrm>
            <a:off x="5757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6" name="Text Placeholder 7"/>
          <p:cNvSpPr>
            <a:spLocks noGrp="1"/>
          </p:cNvSpPr>
          <p:nvPr>
            <p:ph type="body" sz="quarter" idx="66" hasCustomPrompt="1"/>
          </p:nvPr>
        </p:nvSpPr>
        <p:spPr>
          <a:xfrm>
            <a:off x="3617386"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8" name="Picture Placeholder 2"/>
          <p:cNvSpPr>
            <a:spLocks noGrp="1" noChangeAspect="1"/>
          </p:cNvSpPr>
          <p:nvPr>
            <p:ph type="pic" sz="quarter" idx="68"/>
          </p:nvPr>
        </p:nvSpPr>
        <p:spPr>
          <a:xfrm>
            <a:off x="3589871"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5468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3" name="Picture Placeholder 2"/>
          <p:cNvSpPr>
            <a:spLocks noGrp="1" noChangeAspect="1"/>
          </p:cNvSpPr>
          <p:nvPr>
            <p:ph type="pic" sz="quarter" idx="71"/>
          </p:nvPr>
        </p:nvSpPr>
        <p:spPr>
          <a:xfrm>
            <a:off x="65193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Text Placeholder 7"/>
          <p:cNvSpPr>
            <a:spLocks noGrp="1"/>
          </p:cNvSpPr>
          <p:nvPr>
            <p:ph type="body" sz="quarter" idx="72" hasCustomPrompt="1"/>
          </p:nvPr>
        </p:nvSpPr>
        <p:spPr>
          <a:xfrm>
            <a:off x="953770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6" name="Picture Placeholder 2"/>
          <p:cNvSpPr>
            <a:spLocks noGrp="1" noChangeAspect="1"/>
          </p:cNvSpPr>
          <p:nvPr>
            <p:ph type="pic" sz="quarter" idx="74"/>
          </p:nvPr>
        </p:nvSpPr>
        <p:spPr>
          <a:xfrm>
            <a:off x="9510187"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9" name="Text Placeholder 7"/>
          <p:cNvSpPr>
            <a:spLocks noGrp="1"/>
          </p:cNvSpPr>
          <p:nvPr>
            <p:ph type="body" sz="quarter" idx="75" hasCustomPrompt="1"/>
          </p:nvPr>
        </p:nvSpPr>
        <p:spPr>
          <a:xfrm>
            <a:off x="6032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0" name="Picture Placeholder 2"/>
          <p:cNvSpPr>
            <a:spLocks noGrp="1" noChangeAspect="1"/>
          </p:cNvSpPr>
          <p:nvPr>
            <p:ph type="pic" sz="quarter" idx="76"/>
          </p:nvPr>
        </p:nvSpPr>
        <p:spPr>
          <a:xfrm>
            <a:off x="5249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1" name="Text Placeholder 7"/>
          <p:cNvSpPr>
            <a:spLocks noGrp="1"/>
          </p:cNvSpPr>
          <p:nvPr>
            <p:ph type="body" sz="quarter" idx="77" hasCustomPrompt="1"/>
          </p:nvPr>
        </p:nvSpPr>
        <p:spPr>
          <a:xfrm>
            <a:off x="3617386"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2" name="Picture Placeholder 2"/>
          <p:cNvSpPr>
            <a:spLocks noGrp="1" noChangeAspect="1"/>
          </p:cNvSpPr>
          <p:nvPr>
            <p:ph type="pic" sz="quarter" idx="78"/>
          </p:nvPr>
        </p:nvSpPr>
        <p:spPr>
          <a:xfrm>
            <a:off x="3539071"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3" name="Text Placeholder 7"/>
          <p:cNvSpPr>
            <a:spLocks noGrp="1"/>
          </p:cNvSpPr>
          <p:nvPr>
            <p:ph type="body" sz="quarter" idx="79" hasCustomPrompt="1"/>
          </p:nvPr>
        </p:nvSpPr>
        <p:spPr>
          <a:xfrm>
            <a:off x="65468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4" name="Picture Placeholder 2"/>
          <p:cNvSpPr>
            <a:spLocks noGrp="1" noChangeAspect="1"/>
          </p:cNvSpPr>
          <p:nvPr>
            <p:ph type="pic" sz="quarter" idx="80"/>
          </p:nvPr>
        </p:nvSpPr>
        <p:spPr>
          <a:xfrm>
            <a:off x="64685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5" name="Text Placeholder 7"/>
          <p:cNvSpPr>
            <a:spLocks noGrp="1"/>
          </p:cNvSpPr>
          <p:nvPr>
            <p:ph type="body" sz="quarter" idx="81" hasCustomPrompt="1"/>
          </p:nvPr>
        </p:nvSpPr>
        <p:spPr>
          <a:xfrm>
            <a:off x="953770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66" name="Picture Placeholder 2"/>
          <p:cNvSpPr>
            <a:spLocks noGrp="1" noChangeAspect="1"/>
          </p:cNvSpPr>
          <p:nvPr>
            <p:ph type="pic" sz="quarter" idx="82"/>
          </p:nvPr>
        </p:nvSpPr>
        <p:spPr>
          <a:xfrm>
            <a:off x="9459387"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xmlns="" val="315729237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36">
                                            <p:txEl>
                                              <p:pRg st="0" end="0"/>
                                            </p:txEl>
                                          </p:spTgt>
                                        </p:tgtEl>
                                        <p:attrNameLst>
                                          <p:attrName>style.visibility</p:attrName>
                                        </p:attrNameLst>
                                      </p:cBhvr>
                                      <p:to>
                                        <p:strVal val="visible"/>
                                      </p:to>
                                    </p:set>
                                    <p:animEffect transition="in" filter="fade">
                                      <p:cBhvr>
                                        <p:cTn id="31" dur="500"/>
                                        <p:tgtEl>
                                          <p:spTgt spid="36">
                                            <p:txEl>
                                              <p:pRg st="0" end="0"/>
                                            </p:txEl>
                                          </p:spTgt>
                                        </p:tgtEl>
                                      </p:cBhvr>
                                    </p:animEffect>
                                    <p:anim calcmode="lin" valueType="num">
                                      <p:cBhvr>
                                        <p:cTn id="32"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nodePh="1">
                                  <p:stCondLst>
                                    <p:cond delay="0"/>
                                  </p:stCondLst>
                                  <p:endCondLst>
                                    <p:cond evt="begin" delay="0">
                                      <p:tn val="35"/>
                                    </p:cond>
                                  </p:end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anim calcmode="lin" valueType="num">
                                      <p:cBhvr>
                                        <p:cTn id="43"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16" fill="hold" grpId="0" nodeType="afterEffect" nodePh="1">
                                  <p:stCondLst>
                                    <p:cond delay="0"/>
                                  </p:stCondLst>
                                  <p:endCondLst>
                                    <p:cond evt="begin" delay="0">
                                      <p:tn val="46"/>
                                    </p:cond>
                                  </p:end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childTnLst>
                                </p:cTn>
                              </p:par>
                              <p:par>
                                <p:cTn id="51" presetID="42" presetClass="entr" presetSubtype="0" fill="hold" grpId="0" nodeType="withEffect">
                                  <p:stCondLst>
                                    <p:cond delay="200"/>
                                  </p:stCondLst>
                                  <p:childTnLst>
                                    <p:set>
                                      <p:cBhvr>
                                        <p:cTn id="52" dur="1" fill="hold">
                                          <p:stCondLst>
                                            <p:cond delay="0"/>
                                          </p:stCondLst>
                                        </p:cTn>
                                        <p:tgtEl>
                                          <p:spTgt spid="44">
                                            <p:txEl>
                                              <p:pRg st="0" end="0"/>
                                            </p:txEl>
                                          </p:spTgt>
                                        </p:tgtEl>
                                        <p:attrNameLst>
                                          <p:attrName>style.visibility</p:attrName>
                                        </p:attrNameLst>
                                      </p:cBhvr>
                                      <p:to>
                                        <p:strVal val="visible"/>
                                      </p:to>
                                    </p:set>
                                    <p:animEffect transition="in" filter="fade">
                                      <p:cBhvr>
                                        <p:cTn id="53" dur="500"/>
                                        <p:tgtEl>
                                          <p:spTgt spid="44">
                                            <p:txEl>
                                              <p:pRg st="0" end="0"/>
                                            </p:txEl>
                                          </p:spTgt>
                                        </p:tgtEl>
                                      </p:cBhvr>
                                    </p:animEffect>
                                    <p:anim calcmode="lin" valueType="num">
                                      <p:cBhvr>
                                        <p:cTn id="54"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55" dur="500" fill="hold"/>
                                        <p:tgtEl>
                                          <p:spTgt spid="44">
                                            <p:txEl>
                                              <p:pRg st="0" end="0"/>
                                            </p:txEl>
                                          </p:spTgt>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53" presetClass="entr" presetSubtype="16" fill="hold" grpId="0" nodeType="afterEffect" nodePh="1">
                                  <p:stCondLst>
                                    <p:cond delay="0"/>
                                  </p:stCondLst>
                                  <p:endCondLst>
                                    <p:cond evt="begin" delay="0">
                                      <p:tn val="57"/>
                                    </p:cond>
                                  </p:endCondLst>
                                  <p:childTnLst>
                                    <p:set>
                                      <p:cBhvr>
                                        <p:cTn id="58" dur="1" fill="hold">
                                          <p:stCondLst>
                                            <p:cond delay="0"/>
                                          </p:stCondLst>
                                        </p:cTn>
                                        <p:tgtEl>
                                          <p:spTgt spid="46"/>
                                        </p:tgtEl>
                                        <p:attrNameLst>
                                          <p:attrName>style.visibility</p:attrName>
                                        </p:attrNameLst>
                                      </p:cBhvr>
                                      <p:to>
                                        <p:strVal val="visible"/>
                                      </p:to>
                                    </p:set>
                                    <p:anim calcmode="lin" valueType="num">
                                      <p:cBhvr>
                                        <p:cTn id="59" dur="500" fill="hold"/>
                                        <p:tgtEl>
                                          <p:spTgt spid="46"/>
                                        </p:tgtEl>
                                        <p:attrNameLst>
                                          <p:attrName>ppt_w</p:attrName>
                                        </p:attrNameLst>
                                      </p:cBhvr>
                                      <p:tavLst>
                                        <p:tav tm="0">
                                          <p:val>
                                            <p:fltVal val="0"/>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animEffect transition="in" filter="fade">
                                      <p:cBhvr>
                                        <p:cTn id="61" dur="500"/>
                                        <p:tgtEl>
                                          <p:spTgt spid="46"/>
                                        </p:tgtEl>
                                      </p:cBhvr>
                                    </p:animEffect>
                                  </p:childTnLst>
                                </p:cTn>
                              </p:par>
                              <p:par>
                                <p:cTn id="62" presetID="42" presetClass="entr" presetSubtype="0" fill="hold" grpId="0" nodeType="withEffect">
                                  <p:stCondLst>
                                    <p:cond delay="200"/>
                                  </p:stCondLst>
                                  <p:childTnLst>
                                    <p:set>
                                      <p:cBhvr>
                                        <p:cTn id="63" dur="1" fill="hold">
                                          <p:stCondLst>
                                            <p:cond delay="0"/>
                                          </p:stCondLst>
                                        </p:cTn>
                                        <p:tgtEl>
                                          <p:spTgt spid="59">
                                            <p:txEl>
                                              <p:pRg st="0" end="0"/>
                                            </p:txEl>
                                          </p:spTgt>
                                        </p:tgtEl>
                                        <p:attrNameLst>
                                          <p:attrName>style.visibility</p:attrName>
                                        </p:attrNameLst>
                                      </p:cBhvr>
                                      <p:to>
                                        <p:strVal val="visible"/>
                                      </p:to>
                                    </p:set>
                                    <p:animEffect transition="in" filter="fade">
                                      <p:cBhvr>
                                        <p:cTn id="64" dur="500"/>
                                        <p:tgtEl>
                                          <p:spTgt spid="59">
                                            <p:txEl>
                                              <p:pRg st="0" end="0"/>
                                            </p:txEl>
                                          </p:spTgt>
                                        </p:tgtEl>
                                      </p:cBhvr>
                                    </p:animEffect>
                                    <p:anim calcmode="lin" valueType="num">
                                      <p:cBhvr>
                                        <p:cTn id="65"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66" dur="5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par>
                          <p:cTn id="67" fill="hold">
                            <p:stCondLst>
                              <p:cond delay="2500"/>
                            </p:stCondLst>
                            <p:childTnLst>
                              <p:par>
                                <p:cTn id="68" presetID="53" presetClass="entr" presetSubtype="16" fill="hold" grpId="0" nodeType="afterEffect" nodePh="1">
                                  <p:stCondLst>
                                    <p:cond delay="0"/>
                                  </p:stCondLst>
                                  <p:endCondLst>
                                    <p:cond evt="begin" delay="0">
                                      <p:tn val="68"/>
                                    </p:cond>
                                  </p:end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fade">
                                      <p:cBhvr>
                                        <p:cTn id="75" dur="500"/>
                                        <p:tgtEl>
                                          <p:spTgt spid="61">
                                            <p:txEl>
                                              <p:pRg st="0" end="0"/>
                                            </p:txEl>
                                          </p:spTgt>
                                        </p:tgtEl>
                                      </p:cBhvr>
                                    </p:animEffect>
                                    <p:anim calcmode="lin" valueType="num">
                                      <p:cBhvr>
                                        <p:cTn id="76"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77" dur="500" fill="hold"/>
                                        <p:tgtEl>
                                          <p:spTgt spid="61">
                                            <p:txEl>
                                              <p:pRg st="0" end="0"/>
                                            </p:txEl>
                                          </p:spTgt>
                                        </p:tgtEl>
                                        <p:attrNameLst>
                                          <p:attrName>ppt_y</p:attrName>
                                        </p:attrNameLst>
                                      </p:cBhvr>
                                      <p:tavLst>
                                        <p:tav tm="0">
                                          <p:val>
                                            <p:strVal val="#ppt_y+.1"/>
                                          </p:val>
                                        </p:tav>
                                        <p:tav tm="100000">
                                          <p:val>
                                            <p:strVal val="#ppt_y"/>
                                          </p:val>
                                        </p:tav>
                                      </p:tavLst>
                                    </p:anim>
                                  </p:childTnLst>
                                </p:cTn>
                              </p:par>
                            </p:childTnLst>
                          </p:cTn>
                        </p:par>
                        <p:par>
                          <p:cTn id="78" fill="hold">
                            <p:stCondLst>
                              <p:cond delay="3000"/>
                            </p:stCondLst>
                            <p:childTnLst>
                              <p:par>
                                <p:cTn id="79" presetID="53" presetClass="entr" presetSubtype="16" fill="hold" grpId="0" nodeType="afterEffect" nodePh="1">
                                  <p:stCondLst>
                                    <p:cond delay="0"/>
                                  </p:stCondLst>
                                  <p:endCondLst>
                                    <p:cond evt="begin" delay="0">
                                      <p:tn val="79"/>
                                    </p:cond>
                                  </p:end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Effect transition="in" filter="fade">
                                      <p:cBhvr>
                                        <p:cTn id="83" dur="500"/>
                                        <p:tgtEl>
                                          <p:spTgt spid="62"/>
                                        </p:tgtEl>
                                      </p:cBhvr>
                                    </p:animEffect>
                                  </p:childTnLst>
                                </p:cTn>
                              </p:par>
                              <p:par>
                                <p:cTn id="84" presetID="42" presetClass="entr" presetSubtype="0" fill="hold" grpId="0" nodeType="withEffect">
                                  <p:stCondLst>
                                    <p:cond delay="200"/>
                                  </p:stCondLst>
                                  <p:childTnLst>
                                    <p:set>
                                      <p:cBhvr>
                                        <p:cTn id="85" dur="1" fill="hold">
                                          <p:stCondLst>
                                            <p:cond delay="0"/>
                                          </p:stCondLst>
                                        </p:cTn>
                                        <p:tgtEl>
                                          <p:spTgt spid="63">
                                            <p:txEl>
                                              <p:pRg st="0" end="0"/>
                                            </p:txEl>
                                          </p:spTgt>
                                        </p:tgtEl>
                                        <p:attrNameLst>
                                          <p:attrName>style.visibility</p:attrName>
                                        </p:attrNameLst>
                                      </p:cBhvr>
                                      <p:to>
                                        <p:strVal val="visible"/>
                                      </p:to>
                                    </p:set>
                                    <p:animEffect transition="in" filter="fade">
                                      <p:cBhvr>
                                        <p:cTn id="86" dur="500"/>
                                        <p:tgtEl>
                                          <p:spTgt spid="63">
                                            <p:txEl>
                                              <p:pRg st="0" end="0"/>
                                            </p:txEl>
                                          </p:spTgt>
                                        </p:tgtEl>
                                      </p:cBhvr>
                                    </p:animEffect>
                                    <p:anim calcmode="lin" valueType="num">
                                      <p:cBhvr>
                                        <p:cTn id="87"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88" dur="5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89" fill="hold">
                            <p:stCondLst>
                              <p:cond delay="3500"/>
                            </p:stCondLst>
                            <p:childTnLst>
                              <p:par>
                                <p:cTn id="90" presetID="53" presetClass="entr" presetSubtype="16" fill="hold" grpId="0" nodeType="afterEffect" nodePh="1">
                                  <p:stCondLst>
                                    <p:cond delay="0"/>
                                  </p:stCondLst>
                                  <p:endCondLst>
                                    <p:cond evt="begin" delay="0">
                                      <p:tn val="90"/>
                                    </p:cond>
                                  </p:endCondLst>
                                  <p:childTnLst>
                                    <p:set>
                                      <p:cBhvr>
                                        <p:cTn id="91" dur="1" fill="hold">
                                          <p:stCondLst>
                                            <p:cond delay="0"/>
                                          </p:stCondLst>
                                        </p:cTn>
                                        <p:tgtEl>
                                          <p:spTgt spid="64"/>
                                        </p:tgtEl>
                                        <p:attrNameLst>
                                          <p:attrName>style.visibility</p:attrName>
                                        </p:attrNameLst>
                                      </p:cBhvr>
                                      <p:to>
                                        <p:strVal val="visible"/>
                                      </p:to>
                                    </p:set>
                                    <p:anim calcmode="lin" valueType="num">
                                      <p:cBhvr>
                                        <p:cTn id="92" dur="500" fill="hold"/>
                                        <p:tgtEl>
                                          <p:spTgt spid="64"/>
                                        </p:tgtEl>
                                        <p:attrNameLst>
                                          <p:attrName>ppt_w</p:attrName>
                                        </p:attrNameLst>
                                      </p:cBhvr>
                                      <p:tavLst>
                                        <p:tav tm="0">
                                          <p:val>
                                            <p:fltVal val="0"/>
                                          </p:val>
                                        </p:tav>
                                        <p:tav tm="100000">
                                          <p:val>
                                            <p:strVal val="#ppt_w"/>
                                          </p:val>
                                        </p:tav>
                                      </p:tavLst>
                                    </p:anim>
                                    <p:anim calcmode="lin" valueType="num">
                                      <p:cBhvr>
                                        <p:cTn id="93" dur="500" fill="hold"/>
                                        <p:tgtEl>
                                          <p:spTgt spid="64"/>
                                        </p:tgtEl>
                                        <p:attrNameLst>
                                          <p:attrName>ppt_h</p:attrName>
                                        </p:attrNameLst>
                                      </p:cBhvr>
                                      <p:tavLst>
                                        <p:tav tm="0">
                                          <p:val>
                                            <p:fltVal val="0"/>
                                          </p:val>
                                        </p:tav>
                                        <p:tav tm="100000">
                                          <p:val>
                                            <p:strVal val="#ppt_h"/>
                                          </p:val>
                                        </p:tav>
                                      </p:tavLst>
                                    </p:anim>
                                    <p:animEffect transition="in" filter="fade">
                                      <p:cBhvr>
                                        <p:cTn id="94" dur="500"/>
                                        <p:tgtEl>
                                          <p:spTgt spid="64"/>
                                        </p:tgtEl>
                                      </p:cBhvr>
                                    </p:animEffect>
                                  </p:childTnLst>
                                </p:cTn>
                              </p:par>
                              <p:par>
                                <p:cTn id="95" presetID="42" presetClass="entr" presetSubtype="0" fill="hold" grpId="0" nodeType="withEffect">
                                  <p:stCondLst>
                                    <p:cond delay="200"/>
                                  </p:stCondLst>
                                  <p:childTnLst>
                                    <p:set>
                                      <p:cBhvr>
                                        <p:cTn id="96" dur="1" fill="hold">
                                          <p:stCondLst>
                                            <p:cond delay="0"/>
                                          </p:stCondLst>
                                        </p:cTn>
                                        <p:tgtEl>
                                          <p:spTgt spid="65">
                                            <p:txEl>
                                              <p:pRg st="0" end="0"/>
                                            </p:txEl>
                                          </p:spTgt>
                                        </p:tgtEl>
                                        <p:attrNameLst>
                                          <p:attrName>style.visibility</p:attrName>
                                        </p:attrNameLst>
                                      </p:cBhvr>
                                      <p:to>
                                        <p:strVal val="visible"/>
                                      </p:to>
                                    </p:set>
                                    <p:animEffect transition="in" filter="fade">
                                      <p:cBhvr>
                                        <p:cTn id="97" dur="500"/>
                                        <p:tgtEl>
                                          <p:spTgt spid="65">
                                            <p:txEl>
                                              <p:pRg st="0" end="0"/>
                                            </p:txEl>
                                          </p:spTgt>
                                        </p:tgtEl>
                                      </p:cBhvr>
                                    </p:animEffect>
                                    <p:anim calcmode="lin" valueType="num">
                                      <p:cBhvr>
                                        <p:cTn id="98" dur="5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53" presetClass="entr" presetSubtype="16" fill="hold" grpId="0" nodeType="afterEffect" nodePh="1">
                                  <p:stCondLst>
                                    <p:cond delay="0"/>
                                  </p:stCondLst>
                                  <p:endCondLst>
                                    <p:cond evt="begin" delay="0">
                                      <p:tn val="101"/>
                                    </p:cond>
                                  </p:endCondLst>
                                  <p:childTnLst>
                                    <p:set>
                                      <p:cBhvr>
                                        <p:cTn id="102" dur="1" fill="hold">
                                          <p:stCondLst>
                                            <p:cond delay="0"/>
                                          </p:stCondLst>
                                        </p:cTn>
                                        <p:tgtEl>
                                          <p:spTgt spid="66"/>
                                        </p:tgtEl>
                                        <p:attrNameLst>
                                          <p:attrName>style.visibility</p:attrName>
                                        </p:attrNameLst>
                                      </p:cBhvr>
                                      <p:to>
                                        <p:strVal val="visible"/>
                                      </p:to>
                                    </p:set>
                                    <p:anim calcmode="lin" valueType="num">
                                      <p:cBhvr>
                                        <p:cTn id="103" dur="500" fill="hold"/>
                                        <p:tgtEl>
                                          <p:spTgt spid="66"/>
                                        </p:tgtEl>
                                        <p:attrNameLst>
                                          <p:attrName>ppt_w</p:attrName>
                                        </p:attrNameLst>
                                      </p:cBhvr>
                                      <p:tavLst>
                                        <p:tav tm="0">
                                          <p:val>
                                            <p:fltVal val="0"/>
                                          </p:val>
                                        </p:tav>
                                        <p:tav tm="100000">
                                          <p:val>
                                            <p:strVal val="#ppt_w"/>
                                          </p:val>
                                        </p:tav>
                                      </p:tavLst>
                                    </p:anim>
                                    <p:anim calcmode="lin" valueType="num">
                                      <p:cBhvr>
                                        <p:cTn id="104" dur="500" fill="hold"/>
                                        <p:tgtEl>
                                          <p:spTgt spid="66"/>
                                        </p:tgtEl>
                                        <p:attrNameLst>
                                          <p:attrName>ppt_h</p:attrName>
                                        </p:attrNameLst>
                                      </p:cBhvr>
                                      <p:tavLst>
                                        <p:tav tm="0">
                                          <p:val>
                                            <p:fltVal val="0"/>
                                          </p:val>
                                        </p:tav>
                                        <p:tav tm="100000">
                                          <p:val>
                                            <p:strVal val="#ppt_h"/>
                                          </p:val>
                                        </p:tav>
                                      </p:tavLst>
                                    </p:anim>
                                    <p:animEffect transition="in" filter="fade">
                                      <p:cBhvr>
                                        <p:cTn id="10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25" grpId="0"/>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8"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3" grpId="0"/>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6" grpId="0"/>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anim calcmode="lin" valueType="num">
                      <p:cBhvr>
                        <p:cTn dur="500" fill="hold"/>
                        <p:tgtEl>
                          <p:spTgt spid="59"/>
                        </p:tgtEl>
                        <p:attrNameLst>
                          <p:attrName>ppt_x</p:attrName>
                        </p:attrNameLst>
                      </p:cBhvr>
                      <p:tavLst>
                        <p:tav tm="0">
                          <p:val>
                            <p:strVal val="#ppt_x"/>
                          </p:val>
                        </p:tav>
                        <p:tav tm="100000">
                          <p:val>
                            <p:strVal val="#ppt_x"/>
                          </p:val>
                        </p:tav>
                      </p:tavLst>
                    </p:anim>
                    <p:anim calcmode="lin" valueType="num">
                      <p:cBhvr>
                        <p:cTn dur="500" fill="hold"/>
                        <p:tgtEl>
                          <p:spTgt spid="59"/>
                        </p:tgtEl>
                        <p:attrNameLst>
                          <p:attrName>ppt_y</p:attrName>
                        </p:attrNameLst>
                      </p:cBhvr>
                      <p:tavLst>
                        <p:tav tm="0">
                          <p:val>
                            <p:strVal val="#ppt_y+.1"/>
                          </p:val>
                        </p:tav>
                        <p:tav tm="100000">
                          <p:val>
                            <p:strVal val="#ppt_y"/>
                          </p:val>
                        </p:tav>
                      </p:tavLst>
                    </p:anim>
                  </p:childTnLst>
                </p:cTn>
              </p:par>
            </p:tnLst>
          </p:tmpl>
        </p:tmplLst>
      </p:bldP>
      <p:bldP spid="60" grpId="0"/>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anim calcmode="lin" valueType="num">
                      <p:cBhvr>
                        <p:cTn dur="500" fill="hold"/>
                        <p:tgtEl>
                          <p:spTgt spid="65"/>
                        </p:tgtEl>
                        <p:attrNameLst>
                          <p:attrName>ppt_x</p:attrName>
                        </p:attrNameLst>
                      </p:cBhvr>
                      <p:tavLst>
                        <p:tav tm="0">
                          <p:val>
                            <p:strVal val="#ppt_x"/>
                          </p:val>
                        </p:tav>
                        <p:tav tm="100000">
                          <p:val>
                            <p:strVal val="#ppt_x"/>
                          </p:val>
                        </p:tav>
                      </p:tavLst>
                    </p:anim>
                    <p:anim calcmode="lin" valueType="num">
                      <p:cBhvr>
                        <p:cTn dur="500" fill="hold"/>
                        <p:tgtEl>
                          <p:spTgt spid="65"/>
                        </p:tgtEl>
                        <p:attrNameLst>
                          <p:attrName>ppt_y</p:attrName>
                        </p:attrNameLst>
                      </p:cBhvr>
                      <p:tavLst>
                        <p:tav tm="0">
                          <p:val>
                            <p:strVal val="#ppt_y+.1"/>
                          </p:val>
                        </p:tav>
                        <p:tav tm="100000">
                          <p:val>
                            <p:strVal val="#ppt_y"/>
                          </p:val>
                        </p:tav>
                      </p:tavLst>
                    </p:anim>
                  </p:childTnLst>
                </p:cTn>
              </p:par>
            </p:tnLst>
          </p:tmpl>
        </p:tmplLst>
      </p:bldP>
      <p:bldP spid="66" grpId="0"/>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ive images with descri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5" name="Picture Placeholder 2"/>
          <p:cNvSpPr>
            <a:spLocks noGrp="1"/>
          </p:cNvSpPr>
          <p:nvPr>
            <p:ph type="pic" sz="quarter" idx="48"/>
          </p:nvPr>
        </p:nvSpPr>
        <p:spPr>
          <a:xfrm>
            <a:off x="6328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1" name="Rounded Rectangle 30"/>
          <p:cNvSpPr/>
          <p:nvPr userDrawn="1"/>
        </p:nvSpPr>
        <p:spPr>
          <a:xfrm>
            <a:off x="6224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Picture Placeholder 2"/>
          <p:cNvSpPr>
            <a:spLocks noGrp="1"/>
          </p:cNvSpPr>
          <p:nvPr>
            <p:ph type="pic" sz="quarter" idx="65"/>
          </p:nvPr>
        </p:nvSpPr>
        <p:spPr>
          <a:xfrm>
            <a:off x="280035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7" name="Rounded Rectangle 30"/>
          <p:cNvSpPr/>
          <p:nvPr userDrawn="1"/>
        </p:nvSpPr>
        <p:spPr>
          <a:xfrm>
            <a:off x="278991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Picture Placeholder 2"/>
          <p:cNvSpPr>
            <a:spLocks noGrp="1"/>
          </p:cNvSpPr>
          <p:nvPr>
            <p:ph type="pic" sz="quarter" idx="66"/>
          </p:nvPr>
        </p:nvSpPr>
        <p:spPr>
          <a:xfrm>
            <a:off x="5065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30"/>
          <p:cNvSpPr/>
          <p:nvPr userDrawn="1"/>
        </p:nvSpPr>
        <p:spPr>
          <a:xfrm>
            <a:off x="5054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Picture Placeholder 2"/>
          <p:cNvSpPr>
            <a:spLocks noGrp="1"/>
          </p:cNvSpPr>
          <p:nvPr>
            <p:ph type="pic" sz="quarter" idx="67"/>
          </p:nvPr>
        </p:nvSpPr>
        <p:spPr>
          <a:xfrm>
            <a:off x="7351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1" name="Rounded Rectangle 30"/>
          <p:cNvSpPr/>
          <p:nvPr userDrawn="1"/>
        </p:nvSpPr>
        <p:spPr>
          <a:xfrm>
            <a:off x="7340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2" name="Picture Placeholder 2"/>
          <p:cNvSpPr>
            <a:spLocks noGrp="1"/>
          </p:cNvSpPr>
          <p:nvPr>
            <p:ph type="pic" sz="quarter" idx="68"/>
          </p:nvPr>
        </p:nvSpPr>
        <p:spPr>
          <a:xfrm>
            <a:off x="96244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Rounded Rectangle 30"/>
          <p:cNvSpPr/>
          <p:nvPr userDrawn="1"/>
        </p:nvSpPr>
        <p:spPr>
          <a:xfrm>
            <a:off x="96140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a:t>
            </a:r>
          </a:p>
        </p:txBody>
      </p:sp>
      <p:sp>
        <p:nvSpPr>
          <p:cNvPr id="4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smtClean="0"/>
              <a:t>Put</a:t>
            </a:r>
            <a:r>
              <a:rPr lang="es-ES_tradnl" dirty="0" smtClean="0"/>
              <a:t> </a:t>
            </a:r>
            <a:r>
              <a:rPr lang="es-ES_tradnl" dirty="0" err="1" smtClean="0"/>
              <a:t>your</a:t>
            </a:r>
            <a:r>
              <a:rPr lang="es-ES_tradnl" dirty="0" smtClean="0"/>
              <a:t> </a:t>
            </a:r>
            <a:r>
              <a:rPr lang="es-ES_tradnl" dirty="0" err="1" smtClean="0"/>
              <a:t>title</a:t>
            </a:r>
            <a:r>
              <a:rPr lang="es-ES_tradnl" dirty="0" smtClean="0"/>
              <a:t> </a:t>
            </a:r>
            <a:r>
              <a:rPr lang="es-ES_tradnl" dirty="0" err="1" smtClean="0"/>
              <a:t>here</a:t>
            </a:r>
            <a:endParaRPr lang="es-ES_tradnl" dirty="0" smtClean="0"/>
          </a:p>
        </p:txBody>
      </p:sp>
    </p:spTree>
    <p:extLst>
      <p:ext uri="{BB962C8B-B14F-4D97-AF65-F5344CB8AC3E}">
        <p14:creationId xmlns:p14="http://schemas.microsoft.com/office/powerpoint/2010/main" xmlns="" val="80678799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5"/>
                                        </p:tgtEl>
                                        <p:attrNameLst>
                                          <p:attrName>style.visibility</p:attrName>
                                        </p:attrNameLst>
                                      </p:cBhvr>
                                      <p:to>
                                        <p:strVal val="visible"/>
                                      </p:to>
                                    </p:set>
                                    <p:anim calcmode="lin" valueType="num">
                                      <p:cBhvr>
                                        <p:cTn id="20" dur="1000" fill="hold"/>
                                        <p:tgtEl>
                                          <p:spTgt spid="25"/>
                                        </p:tgtEl>
                                        <p:attrNameLst>
                                          <p:attrName>ppt_w</p:attrName>
                                        </p:attrNameLst>
                                      </p:cBhvr>
                                      <p:tavLst>
                                        <p:tav tm="0">
                                          <p:val>
                                            <p:fltVal val="0"/>
                                          </p:val>
                                        </p:tav>
                                        <p:tav tm="100000">
                                          <p:val>
                                            <p:strVal val="#ppt_w"/>
                                          </p:val>
                                        </p:tav>
                                      </p:tavLst>
                                    </p:anim>
                                    <p:anim calcmode="lin" valueType="num">
                                      <p:cBhvr>
                                        <p:cTn id="21" dur="1000" fill="hold"/>
                                        <p:tgtEl>
                                          <p:spTgt spid="25"/>
                                        </p:tgtEl>
                                        <p:attrNameLst>
                                          <p:attrName>ppt_h</p:attrName>
                                        </p:attrNameLst>
                                      </p:cBhvr>
                                      <p:tavLst>
                                        <p:tav tm="0">
                                          <p:val>
                                            <p:fltVal val="0"/>
                                          </p:val>
                                        </p:tav>
                                        <p:tav tm="100000">
                                          <p:val>
                                            <p:strVal val="#ppt_h"/>
                                          </p:val>
                                        </p:tav>
                                      </p:tavLst>
                                    </p:anim>
                                    <p:animEffect transition="in" filter="fade">
                                      <p:cBhvr>
                                        <p:cTn id="22" dur="1000"/>
                                        <p:tgtEl>
                                          <p:spTgt spid="25"/>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53" presetClass="entr" presetSubtype="16" fill="hold" grpId="0" nodeType="withEffect" nodePh="1">
                                  <p:stCondLst>
                                    <p:cond delay="800"/>
                                  </p:stCondLst>
                                  <p:endCondLst>
                                    <p:cond evt="begin" delay="0">
                                      <p:tn val="27"/>
                                    </p:cond>
                                  </p:endCondLst>
                                  <p:childTnLst>
                                    <p:set>
                                      <p:cBhvr>
                                        <p:cTn id="28" dur="1" fill="hold">
                                          <p:stCondLst>
                                            <p:cond delay="0"/>
                                          </p:stCondLst>
                                        </p:cTn>
                                        <p:tgtEl>
                                          <p:spTgt spid="36"/>
                                        </p:tgtEl>
                                        <p:attrNameLst>
                                          <p:attrName>style.visibility</p:attrName>
                                        </p:attrNameLst>
                                      </p:cBhvr>
                                      <p:to>
                                        <p:strVal val="visible"/>
                                      </p:to>
                                    </p:set>
                                    <p:anim calcmode="lin" valueType="num">
                                      <p:cBhvr>
                                        <p:cTn id="29" dur="1000" fill="hold"/>
                                        <p:tgtEl>
                                          <p:spTgt spid="36"/>
                                        </p:tgtEl>
                                        <p:attrNameLst>
                                          <p:attrName>ppt_w</p:attrName>
                                        </p:attrNameLst>
                                      </p:cBhvr>
                                      <p:tavLst>
                                        <p:tav tm="0">
                                          <p:val>
                                            <p:fltVal val="0"/>
                                          </p:val>
                                        </p:tav>
                                        <p:tav tm="100000">
                                          <p:val>
                                            <p:strVal val="#ppt_w"/>
                                          </p:val>
                                        </p:tav>
                                      </p:tavLst>
                                    </p:anim>
                                    <p:anim calcmode="lin" valueType="num">
                                      <p:cBhvr>
                                        <p:cTn id="30" dur="1000" fill="hold"/>
                                        <p:tgtEl>
                                          <p:spTgt spid="36"/>
                                        </p:tgtEl>
                                        <p:attrNameLst>
                                          <p:attrName>ppt_h</p:attrName>
                                        </p:attrNameLst>
                                      </p:cBhvr>
                                      <p:tavLst>
                                        <p:tav tm="0">
                                          <p:val>
                                            <p:fltVal val="0"/>
                                          </p:val>
                                        </p:tav>
                                        <p:tav tm="100000">
                                          <p:val>
                                            <p:strVal val="#ppt_h"/>
                                          </p:val>
                                        </p:tav>
                                      </p:tavLst>
                                    </p:anim>
                                    <p:animEffect transition="in" filter="fade">
                                      <p:cBhvr>
                                        <p:cTn id="31" dur="1000"/>
                                        <p:tgtEl>
                                          <p:spTgt spid="36"/>
                                        </p:tgtEl>
                                      </p:cBhvr>
                                    </p:animEffect>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par>
                                <p:cTn id="36" presetID="53" presetClass="entr" presetSubtype="16" fill="hold" grpId="0" nodeType="withEffect" nodePh="1">
                                  <p:stCondLst>
                                    <p:cond delay="800"/>
                                  </p:stCondLst>
                                  <p:endCondLst>
                                    <p:cond evt="begin" delay="0">
                                      <p:tn val="36"/>
                                    </p:cond>
                                  </p:endCondLst>
                                  <p:childTnLst>
                                    <p:set>
                                      <p:cBhvr>
                                        <p:cTn id="37" dur="1" fill="hold">
                                          <p:stCondLst>
                                            <p:cond delay="0"/>
                                          </p:stCondLst>
                                        </p:cTn>
                                        <p:tgtEl>
                                          <p:spTgt spid="38"/>
                                        </p:tgtEl>
                                        <p:attrNameLst>
                                          <p:attrName>style.visibility</p:attrName>
                                        </p:attrNameLst>
                                      </p:cBhvr>
                                      <p:to>
                                        <p:strVal val="visible"/>
                                      </p:to>
                                    </p:set>
                                    <p:anim calcmode="lin" valueType="num">
                                      <p:cBhvr>
                                        <p:cTn id="38" dur="1000" fill="hold"/>
                                        <p:tgtEl>
                                          <p:spTgt spid="38"/>
                                        </p:tgtEl>
                                        <p:attrNameLst>
                                          <p:attrName>ppt_w</p:attrName>
                                        </p:attrNameLst>
                                      </p:cBhvr>
                                      <p:tavLst>
                                        <p:tav tm="0">
                                          <p:val>
                                            <p:fltVal val="0"/>
                                          </p:val>
                                        </p:tav>
                                        <p:tav tm="100000">
                                          <p:val>
                                            <p:strVal val="#ppt_w"/>
                                          </p:val>
                                        </p:tav>
                                      </p:tavLst>
                                    </p:anim>
                                    <p:anim calcmode="lin" valueType="num">
                                      <p:cBhvr>
                                        <p:cTn id="39" dur="1000" fill="hold"/>
                                        <p:tgtEl>
                                          <p:spTgt spid="38"/>
                                        </p:tgtEl>
                                        <p:attrNameLst>
                                          <p:attrName>ppt_h</p:attrName>
                                        </p:attrNameLst>
                                      </p:cBhvr>
                                      <p:tavLst>
                                        <p:tav tm="0">
                                          <p:val>
                                            <p:fltVal val="0"/>
                                          </p:val>
                                        </p:tav>
                                        <p:tav tm="100000">
                                          <p:val>
                                            <p:strVal val="#ppt_h"/>
                                          </p:val>
                                        </p:tav>
                                      </p:tavLst>
                                    </p:anim>
                                    <p:animEffect transition="in" filter="fade">
                                      <p:cBhvr>
                                        <p:cTn id="40" dur="1000"/>
                                        <p:tgtEl>
                                          <p:spTgt spid="38"/>
                                        </p:tgtEl>
                                      </p:cBhvr>
                                    </p:animEffect>
                                  </p:childTnLst>
                                </p:cTn>
                              </p:par>
                            </p:childTnLst>
                          </p:cTn>
                        </p:par>
                        <p:par>
                          <p:cTn id="41" fill="hold">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par>
                                <p:cTn id="45" presetID="53" presetClass="entr" presetSubtype="16" fill="hold" grpId="0" nodeType="withEffect" nodePh="1">
                                  <p:stCondLst>
                                    <p:cond delay="800"/>
                                  </p:stCondLst>
                                  <p:endCondLst>
                                    <p:cond evt="begin" delay="0">
                                      <p:tn val="45"/>
                                    </p:cond>
                                  </p:end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Effect transition="in" filter="fade">
                                      <p:cBhvr>
                                        <p:cTn id="49" dur="1000"/>
                                        <p:tgtEl>
                                          <p:spTgt spid="40"/>
                                        </p:tgtEl>
                                      </p:cBhvr>
                                    </p:animEffect>
                                  </p:childTnLst>
                                </p:cTn>
                              </p:par>
                            </p:childTnLst>
                          </p:cTn>
                        </p:par>
                        <p:par>
                          <p:cTn id="50" fill="hold">
                            <p:stCondLst>
                              <p:cond delay="2000"/>
                            </p:stCondLst>
                            <p:childTnLst>
                              <p:par>
                                <p:cTn id="51" presetID="22" presetClass="entr" presetSubtype="4"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00"/>
                                        <p:tgtEl>
                                          <p:spTgt spid="41"/>
                                        </p:tgtEl>
                                      </p:cBhvr>
                                    </p:animEffect>
                                  </p:childTnLst>
                                </p:cTn>
                              </p:par>
                              <p:par>
                                <p:cTn id="54" presetID="53" presetClass="entr" presetSubtype="16" fill="hold" grpId="0" nodeType="withEffect" nodePh="1">
                                  <p:stCondLst>
                                    <p:cond delay="800"/>
                                  </p:stCondLst>
                                  <p:endCondLst>
                                    <p:cond evt="begin" delay="0">
                                      <p:tn val="54"/>
                                    </p:cond>
                                  </p:endCondLst>
                                  <p:childTnLst>
                                    <p:set>
                                      <p:cBhvr>
                                        <p:cTn id="55" dur="1" fill="hold">
                                          <p:stCondLst>
                                            <p:cond delay="0"/>
                                          </p:stCondLst>
                                        </p:cTn>
                                        <p:tgtEl>
                                          <p:spTgt spid="42"/>
                                        </p:tgtEl>
                                        <p:attrNameLst>
                                          <p:attrName>style.visibility</p:attrName>
                                        </p:attrNameLst>
                                      </p:cBhvr>
                                      <p:to>
                                        <p:strVal val="visible"/>
                                      </p:to>
                                    </p:set>
                                    <p:anim calcmode="lin" valueType="num">
                                      <p:cBhvr>
                                        <p:cTn id="56" dur="1000" fill="hold"/>
                                        <p:tgtEl>
                                          <p:spTgt spid="42"/>
                                        </p:tgtEl>
                                        <p:attrNameLst>
                                          <p:attrName>ppt_w</p:attrName>
                                        </p:attrNameLst>
                                      </p:cBhvr>
                                      <p:tavLst>
                                        <p:tav tm="0">
                                          <p:val>
                                            <p:fltVal val="0"/>
                                          </p:val>
                                        </p:tav>
                                        <p:tav tm="100000">
                                          <p:val>
                                            <p:strVal val="#ppt_w"/>
                                          </p:val>
                                        </p:tav>
                                      </p:tavLst>
                                    </p:anim>
                                    <p:anim calcmode="lin" valueType="num">
                                      <p:cBhvr>
                                        <p:cTn id="57" dur="1000" fill="hold"/>
                                        <p:tgtEl>
                                          <p:spTgt spid="42"/>
                                        </p:tgtEl>
                                        <p:attrNameLst>
                                          <p:attrName>ppt_h</p:attrName>
                                        </p:attrNameLst>
                                      </p:cBhvr>
                                      <p:tavLst>
                                        <p:tav tm="0">
                                          <p:val>
                                            <p:fltVal val="0"/>
                                          </p:val>
                                        </p:tav>
                                        <p:tav tm="100000">
                                          <p:val>
                                            <p:strVal val="#ppt_h"/>
                                          </p:val>
                                        </p:tav>
                                      </p:tavLst>
                                    </p:anim>
                                    <p:animEffect transition="in" filter="fade">
                                      <p:cBhvr>
                                        <p:cTn id="58" dur="1000"/>
                                        <p:tgtEl>
                                          <p:spTgt spid="42"/>
                                        </p:tgtEl>
                                      </p:cBhvr>
                                    </p:animEffect>
                                  </p:childTnLst>
                                </p:cTn>
                              </p:par>
                            </p:childTnLst>
                          </p:cTn>
                        </p:par>
                        <p:par>
                          <p:cTn id="59" fill="hold">
                            <p:stCondLst>
                              <p:cond delay="2500"/>
                            </p:stCondLst>
                            <p:childTnLst>
                              <p:par>
                                <p:cTn id="60" presetID="22" presetClass="entr" presetSubtype="4"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down)">
                                      <p:cBhvr>
                                        <p:cTn id="62" dur="500"/>
                                        <p:tgtEl>
                                          <p:spTgt spid="43"/>
                                        </p:tgtEl>
                                      </p:cBhvr>
                                    </p:animEffect>
                                  </p:childTnLst>
                                </p:cTn>
                              </p:par>
                              <p:par>
                                <p:cTn id="63" presetID="10" presetClass="entr" presetSubtype="0" fill="hold" grpId="0" nodeType="withEffect">
                                  <p:stCondLst>
                                    <p:cond delay="800"/>
                                  </p:stCondLst>
                                  <p:childTnLst>
                                    <p:set>
                                      <p:cBhvr>
                                        <p:cTn id="64" dur="1" fill="hold">
                                          <p:stCondLst>
                                            <p:cond delay="0"/>
                                          </p:stCondLst>
                                        </p:cTn>
                                        <p:tgtEl>
                                          <p:spTgt spid="44">
                                            <p:txEl>
                                              <p:pRg st="0" end="0"/>
                                            </p:txEl>
                                          </p:spTgt>
                                        </p:tgtEl>
                                        <p:attrNameLst>
                                          <p:attrName>style.visibility</p:attrName>
                                        </p:attrNameLst>
                                      </p:cBhvr>
                                      <p:to>
                                        <p:strVal val="visible"/>
                                      </p:to>
                                    </p:set>
                                    <p:animEffect transition="in" filter="fade">
                                      <p:cBhvr>
                                        <p:cTn id="65" dur="500"/>
                                        <p:tgtEl>
                                          <p:spTgt spid="44">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45">
                                            <p:txEl>
                                              <p:pRg st="0" end="0"/>
                                            </p:txEl>
                                          </p:spTgt>
                                        </p:tgtEl>
                                        <p:attrNameLst>
                                          <p:attrName>style.visibility</p:attrName>
                                        </p:attrNameLst>
                                      </p:cBhvr>
                                      <p:to>
                                        <p:strVal val="visible"/>
                                      </p:to>
                                    </p:set>
                                    <p:animEffect transition="in" filter="fade">
                                      <p:cBhvr>
                                        <p:cTn id="68" dur="400"/>
                                        <p:tgtEl>
                                          <p:spTgt spid="45">
                                            <p:txEl>
                                              <p:pRg st="0" end="0"/>
                                            </p:txEl>
                                          </p:spTgt>
                                        </p:tgtEl>
                                      </p:cBhvr>
                                    </p:animEffect>
                                    <p:anim calcmode="lin" valueType="num">
                                      <p:cBhvr>
                                        <p:cTn id="69" dur="4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5" grpId="0"/>
      <p:bldP spid="31" grpId="0" animBg="1"/>
      <p:bldP spid="36" grpId="0"/>
      <p:bldP spid="37" grpId="0" animBg="1"/>
      <p:bldP spid="38" grpId="0"/>
      <p:bldP spid="39" grpId="0" animBg="1"/>
      <p:bldP spid="40" grpId="0"/>
      <p:bldP spid="41" grpId="0" animBg="1"/>
      <p:bldP spid="42" grpId="0"/>
      <p:bldP spid="43" grpId="0" animBg="1"/>
      <p:bldP spid="44" grpId="0" build="p">
        <p:tmplLst>
          <p:tmpl lvl="1">
            <p:tnLst>
              <p:par>
                <p:cTn presetID="10" presetClass="entr" presetSubtype="0" fill="hold" nodeType="withEffect">
                  <p:stCondLst>
                    <p:cond delay="8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400"/>
                        <p:tgtEl>
                          <p:spTgt spid="45"/>
                        </p:tgtEl>
                      </p:cBhvr>
                    </p:animEffect>
                    <p:anim calcmode="lin" valueType="num">
                      <p:cBhvr>
                        <p:cTn dur="400" fill="hold"/>
                        <p:tgtEl>
                          <p:spTgt spid="45"/>
                        </p:tgtEl>
                        <p:attrNameLst>
                          <p:attrName>ppt_x</p:attrName>
                        </p:attrNameLst>
                      </p:cBhvr>
                      <p:tavLst>
                        <p:tav tm="0">
                          <p:val>
                            <p:strVal val="#ppt_x"/>
                          </p:val>
                        </p:tav>
                        <p:tav tm="100000">
                          <p:val>
                            <p:strVal val="#ppt_x"/>
                          </p:val>
                        </p:tav>
                      </p:tavLst>
                    </p:anim>
                    <p:anim calcmode="lin" valueType="num">
                      <p:cBhvr>
                        <p:cTn dur="400" fill="hold"/>
                        <p:tgtEl>
                          <p:spTgt spid="4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7" name="Text Placeholder 2"/>
          <p:cNvSpPr>
            <a:spLocks noGrp="1"/>
          </p:cNvSpPr>
          <p:nvPr>
            <p:ph type="body" sz="quarter" idx="16" hasCustomPrompt="1"/>
          </p:nvPr>
        </p:nvSpPr>
        <p:spPr>
          <a:xfrm>
            <a:off x="603251" y="1394298"/>
            <a:ext cx="10972800" cy="4574704"/>
          </a:xfrm>
          <a:prstGeom prst="rect">
            <a:avLst/>
          </a:prstGeom>
        </p:spPr>
        <p:txBody>
          <a:bodyPr vert="horz" lIns="95057" tIns="47529" rIns="95057" bIns="47529"/>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endParaRPr lang="en-US" dirty="0" smtClean="0"/>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grpSp>
        <p:nvGrpSpPr>
          <p:cNvPr id="5" name="Group 4"/>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3627897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500"/>
                                        <p:tgtEl>
                                          <p:spTgt spid="7">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fade">
                                      <p:cBhvr>
                                        <p:cTn id="2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Text">
    <p:spTree>
      <p:nvGrpSpPr>
        <p:cNvPr id="1" name=""/>
        <p:cNvGrpSpPr/>
        <p:nvPr/>
      </p:nvGrpSpPr>
      <p:grpSpPr>
        <a:xfrm>
          <a:off x="0" y="0"/>
          <a:ext cx="0" cy="0"/>
          <a:chOff x="0" y="0"/>
          <a:chExt cx="0" cy="0"/>
        </a:xfrm>
      </p:grpSpPr>
      <p:sp>
        <p:nvSpPr>
          <p:cNvPr id="5" name="Text Placeholder 2"/>
          <p:cNvSpPr>
            <a:spLocks noGrp="1"/>
          </p:cNvSpPr>
          <p:nvPr>
            <p:ph type="body" sz="quarter" idx="16" hasCustomPrompt="1"/>
          </p:nvPr>
        </p:nvSpPr>
        <p:spPr>
          <a:xfrm>
            <a:off x="603251" y="1368898"/>
            <a:ext cx="10972800" cy="4889664"/>
          </a:xfrm>
          <a:prstGeom prst="rect">
            <a:avLst/>
          </a:prstGeom>
        </p:spPr>
        <p:txBody>
          <a:bodyPr vert="horz" lIns="95057" tIns="47529" rIns="95057" bIns="47529" numCol="2"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endParaRPr lang="en-US" dirty="0" smtClean="0"/>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338511690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42" presetClass="entr" presetSubtype="0" fill="hold" grpId="0" nodeType="withEffect">
                                  <p:stCondLst>
                                    <p:cond delay="2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400"/>
                                        <p:tgtEl>
                                          <p:spTgt spid="6">
                                            <p:txEl>
                                              <p:pRg st="0" end="0"/>
                                            </p:txEl>
                                          </p:spTgt>
                                        </p:tgtEl>
                                      </p:cBhvr>
                                    </p:animEffect>
                                    <p:anim calcmode="lin" valueType="num">
                                      <p:cBhvr>
                                        <p:cTn id="20"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400" fill="hold"/>
                                        <p:tgtEl>
                                          <p:spTgt spid="6">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anim calcmode="lin" valueType="num">
                                      <p:cBhvr>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0" presetClass="entr" presetSubtype="0" fill="hold" nodeType="withEffect" nodePh="1">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D2369A-0B42-4F2B-A751-11CDF2F9A07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6D60B47-9217-4DA2-A136-31AF6EE1EF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66B3C56D-E81D-402D-9831-C235882DA99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E0E91CF-6E4C-4CFA-B08D-7FA3FA0BEB1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02ECD38-74A2-434F-A377-5F33F7197F0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BB55D1BA-D494-4E9C-B744-D0D0471E30E6}"/>
              </a:ext>
            </a:extLst>
          </p:cNvPr>
          <p:cNvSpPr>
            <a:spLocks noGrp="1"/>
          </p:cNvSpPr>
          <p:nvPr>
            <p:ph type="dt" sz="half" idx="10"/>
          </p:nvPr>
        </p:nvSpPr>
        <p:spPr/>
        <p:txBody>
          <a:bodyPr/>
          <a:lstStyle/>
          <a:p>
            <a:fld id="{94660264-7F3E-48E8-882C-E25615689CA3}" type="datetimeFigureOut">
              <a:rPr lang="zh-CN" altLang="en-US" smtClean="0"/>
              <a:pPr/>
              <a:t>2018/4/11</a:t>
            </a:fld>
            <a:endParaRPr lang="zh-CN" altLang="en-US"/>
          </a:p>
        </p:txBody>
      </p:sp>
      <p:sp>
        <p:nvSpPr>
          <p:cNvPr id="8" name="页脚占位符 7">
            <a:extLst>
              <a:ext uri="{FF2B5EF4-FFF2-40B4-BE49-F238E27FC236}">
                <a16:creationId xmlns:a16="http://schemas.microsoft.com/office/drawing/2014/main" xmlns="" id="{0DDEEC25-1C63-409E-AB07-619A77F2DA6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93733A4B-617C-41A5-8425-BE3B32DD39BF}"/>
              </a:ext>
            </a:extLst>
          </p:cNvPr>
          <p:cNvSpPr>
            <a:spLocks noGrp="1"/>
          </p:cNvSpPr>
          <p:nvPr>
            <p:ph type="sldNum" sz="quarter" idx="12"/>
          </p:nvPr>
        </p:nvSpPr>
        <p:spPr/>
        <p:txBody>
          <a:bodyPr/>
          <a:lstStyle/>
          <a:p>
            <a:fld id="{EE280FFC-EA1A-41EC-B8B1-C8131574D66D}" type="slidenum">
              <a:rPr lang="zh-CN" altLang="en-US" smtClean="0"/>
              <a:pPr/>
              <a:t>‹#›</a:t>
            </a:fld>
            <a:endParaRPr lang="zh-CN" altLang="en-US"/>
          </a:p>
        </p:txBody>
      </p:sp>
    </p:spTree>
    <p:extLst>
      <p:ext uri="{BB962C8B-B14F-4D97-AF65-F5344CB8AC3E}">
        <p14:creationId xmlns:p14="http://schemas.microsoft.com/office/powerpoint/2010/main" xmlns="" val="17399592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Columns Text">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smtClean="0"/>
              <a:t>Text </a:t>
            </a:r>
            <a:r>
              <a:rPr lang="es-ES_tradnl" dirty="0" err="1" smtClean="0"/>
              <a:t>slide</a:t>
            </a:r>
            <a:r>
              <a:rPr lang="es-ES_tradnl" dirty="0" smtClean="0"/>
              <a:t> </a:t>
            </a:r>
            <a:r>
              <a:rPr lang="es-ES_tradnl" dirty="0" err="1" smtClean="0"/>
              <a:t>example</a:t>
            </a:r>
            <a:endParaRPr lang="es-ES_tradnl" dirty="0" smtClean="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9" name="Text Placeholder 2"/>
          <p:cNvSpPr>
            <a:spLocks noGrp="1"/>
          </p:cNvSpPr>
          <p:nvPr>
            <p:ph type="body" sz="quarter" idx="16" hasCustomPrompt="1"/>
          </p:nvPr>
        </p:nvSpPr>
        <p:spPr>
          <a:xfrm>
            <a:off x="603251" y="1406998"/>
            <a:ext cx="10972800" cy="4912524"/>
          </a:xfrm>
          <a:prstGeom prst="rect">
            <a:avLst/>
          </a:prstGeom>
        </p:spPr>
        <p:txBody>
          <a:bodyPr vert="horz" lIns="95057" tIns="47529" rIns="95057" bIns="47529" numCol="3"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 et in </a:t>
            </a:r>
            <a:r>
              <a:rPr lang="en-US" dirty="0" err="1" smtClean="0"/>
              <a:t>metus</a:t>
            </a:r>
            <a:r>
              <a:rPr lang="en-US" dirty="0" smtClean="0"/>
              <a:t>. </a:t>
            </a:r>
            <a:r>
              <a:rPr lang="en-US" dirty="0" err="1" smtClean="0"/>
              <a:t>Duis</a:t>
            </a:r>
            <a:r>
              <a:rPr lang="en-US" dirty="0" smtClean="0"/>
              <a:t> </a:t>
            </a:r>
            <a:r>
              <a:rPr lang="en-US" dirty="0" err="1" smtClean="0"/>
              <a:t>congue</a:t>
            </a:r>
            <a:r>
              <a:rPr lang="en-US" dirty="0" smtClean="0"/>
              <a:t> </a:t>
            </a:r>
            <a:r>
              <a:rPr lang="en-US" dirty="0" err="1" smtClean="0"/>
              <a:t>eros</a:t>
            </a:r>
            <a:r>
              <a:rPr lang="en-US" dirty="0" smtClean="0"/>
              <a:t> </a:t>
            </a:r>
            <a:r>
              <a:rPr lang="en-US" dirty="0" err="1" smtClean="0"/>
              <a:t>vel</a:t>
            </a:r>
            <a:r>
              <a:rPr lang="en-US" dirty="0" smtClean="0"/>
              <a:t> </a:t>
            </a:r>
            <a:r>
              <a:rPr lang="en-US" dirty="0" err="1" smtClean="0"/>
              <a:t>lectus</a:t>
            </a:r>
            <a:r>
              <a:rPr lang="en-US" dirty="0" smtClean="0"/>
              <a:t> semper semper. </a:t>
            </a:r>
            <a:r>
              <a:rPr lang="en-US" dirty="0" err="1" smtClean="0"/>
              <a:t>Nullam</a:t>
            </a:r>
            <a:r>
              <a:rPr lang="en-US" dirty="0" smtClean="0"/>
              <a:t> </a:t>
            </a:r>
            <a:r>
              <a:rPr lang="en-US" dirty="0" err="1" smtClean="0"/>
              <a:t>finibus</a:t>
            </a:r>
            <a:r>
              <a:rPr lang="en-US" dirty="0" smtClean="0"/>
              <a:t> </a:t>
            </a:r>
            <a:r>
              <a:rPr lang="en-US" dirty="0" err="1" smtClean="0"/>
              <a:t>nisl</a:t>
            </a:r>
            <a:r>
              <a:rPr lang="en-US" dirty="0" smtClean="0"/>
              <a:t> </a:t>
            </a:r>
            <a:r>
              <a:rPr lang="en-US" dirty="0" err="1" smtClean="0"/>
              <a:t>ut</a:t>
            </a:r>
            <a:r>
              <a:rPr lang="en-US" dirty="0" smtClean="0"/>
              <a:t> ligula </a:t>
            </a:r>
            <a:r>
              <a:rPr lang="en-US" dirty="0" err="1" smtClean="0"/>
              <a:t>vestibulum</a:t>
            </a:r>
            <a:r>
              <a:rPr lang="en-US" dirty="0" smtClean="0"/>
              <a:t>, </a:t>
            </a:r>
            <a:r>
              <a:rPr lang="en-US" dirty="0" err="1" smtClean="0"/>
              <a:t>ut</a:t>
            </a:r>
            <a:r>
              <a:rPr lang="en-US" dirty="0" smtClean="0"/>
              <a:t> semper ex </a:t>
            </a:r>
            <a:r>
              <a:rPr lang="en-US" dirty="0" err="1" smtClean="0"/>
              <a:t>suscipit</a:t>
            </a:r>
            <a:r>
              <a:rPr lang="en-US" dirty="0" smtClean="0"/>
              <a:t>. </a:t>
            </a:r>
            <a:r>
              <a:rPr lang="en-US" dirty="0" err="1" smtClean="0"/>
              <a:t>Cras</a:t>
            </a:r>
            <a:r>
              <a:rPr lang="en-US" dirty="0" smtClean="0"/>
              <a:t> </a:t>
            </a:r>
            <a:r>
              <a:rPr lang="en-US" dirty="0" err="1" smtClean="0"/>
              <a:t>fringilla</a:t>
            </a:r>
            <a:r>
              <a:rPr lang="en-US" dirty="0" smtClean="0"/>
              <a:t> </a:t>
            </a:r>
            <a:r>
              <a:rPr lang="en-US" dirty="0" err="1" smtClean="0"/>
              <a:t>suscipit</a:t>
            </a:r>
            <a:r>
              <a:rPr lang="en-US" dirty="0" smtClean="0"/>
              <a:t> </a:t>
            </a:r>
            <a:r>
              <a:rPr lang="en-US" dirty="0" err="1" smtClean="0"/>
              <a:t>cursus</a:t>
            </a:r>
            <a:r>
              <a:rPr lang="en-US" dirty="0" smtClean="0"/>
              <a:t>. </a:t>
            </a:r>
            <a:r>
              <a:rPr lang="en-US" dirty="0" err="1" smtClean="0"/>
              <a:t>Aenean</a:t>
            </a:r>
            <a:r>
              <a:rPr lang="en-US" dirty="0" smtClean="0"/>
              <a:t> </a:t>
            </a:r>
            <a:r>
              <a:rPr lang="en-US" dirty="0" err="1" smtClean="0"/>
              <a:t>accumsan</a:t>
            </a:r>
            <a:r>
              <a:rPr lang="en-US" dirty="0" smtClean="0"/>
              <a:t> </a:t>
            </a:r>
            <a:r>
              <a:rPr lang="en-US" dirty="0" err="1" smtClean="0"/>
              <a:t>malesuada</a:t>
            </a:r>
            <a:r>
              <a:rPr lang="en-US" dirty="0" smtClean="0"/>
              <a:t> </a:t>
            </a:r>
            <a:r>
              <a:rPr lang="en-US" dirty="0" err="1" smtClean="0"/>
              <a:t>hendrerit</a:t>
            </a:r>
            <a:r>
              <a:rPr lang="en-US" dirty="0" smtClean="0"/>
              <a:t>. </a:t>
            </a:r>
            <a:r>
              <a:rPr lang="en-US" dirty="0" err="1" smtClean="0"/>
              <a:t>Morbi</a:t>
            </a:r>
            <a:r>
              <a:rPr lang="en-US" dirty="0" smtClean="0"/>
              <a:t> sit </a:t>
            </a:r>
            <a:r>
              <a:rPr lang="en-US" dirty="0" err="1" smtClean="0"/>
              <a:t>amet</a:t>
            </a:r>
            <a:r>
              <a:rPr lang="en-US" dirty="0" smtClean="0"/>
              <a:t> dolor ante. </a:t>
            </a:r>
            <a:r>
              <a:rPr lang="en-US" dirty="0" err="1" smtClean="0"/>
              <a:t>Duis</a:t>
            </a:r>
            <a:r>
              <a:rPr lang="en-US" dirty="0" smtClean="0"/>
              <a:t> </a:t>
            </a:r>
            <a:r>
              <a:rPr lang="en-US" dirty="0" err="1" smtClean="0"/>
              <a:t>quis</a:t>
            </a:r>
            <a:r>
              <a:rPr lang="en-US" dirty="0" smtClean="0"/>
              <a:t> </a:t>
            </a:r>
            <a:r>
              <a:rPr lang="en-US" dirty="0" err="1" smtClean="0"/>
              <a:t>viverra</a:t>
            </a:r>
            <a:r>
              <a:rPr lang="en-US" dirty="0" smtClean="0"/>
              <a:t> </a:t>
            </a:r>
            <a:r>
              <a:rPr lang="en-US" dirty="0" err="1" smtClean="0"/>
              <a:t>urna</a:t>
            </a:r>
            <a:r>
              <a:rPr lang="en-US" dirty="0" smtClean="0"/>
              <a:t>, in </a:t>
            </a:r>
            <a:r>
              <a:rPr lang="en-US" dirty="0" err="1" smtClean="0"/>
              <a:t>ultricies</a:t>
            </a:r>
            <a:r>
              <a:rPr lang="en-US" dirty="0" smtClean="0"/>
              <a:t> diam. </a:t>
            </a:r>
            <a:r>
              <a:rPr lang="en-US" dirty="0" err="1" smtClean="0"/>
              <a:t>Morbi</a:t>
            </a:r>
            <a:r>
              <a:rPr lang="en-US" dirty="0" smtClean="0"/>
              <a:t> </a:t>
            </a:r>
            <a:r>
              <a:rPr lang="en-US" dirty="0" err="1" smtClean="0"/>
              <a:t>sodales</a:t>
            </a:r>
            <a:r>
              <a:rPr lang="en-US" dirty="0" smtClean="0"/>
              <a:t> </a:t>
            </a:r>
            <a:r>
              <a:rPr lang="en-US" dirty="0" err="1" smtClean="0"/>
              <a:t>volutpat</a:t>
            </a:r>
            <a:r>
              <a:rPr lang="en-US" dirty="0" smtClean="0"/>
              <a:t> </a:t>
            </a:r>
            <a:r>
              <a:rPr lang="en-US" dirty="0" err="1" smtClean="0"/>
              <a:t>tellus</a:t>
            </a:r>
            <a:r>
              <a:rPr lang="en-US" dirty="0" smtClean="0"/>
              <a:t>, </a:t>
            </a:r>
            <a:r>
              <a:rPr lang="en-US" dirty="0" err="1" smtClean="0"/>
              <a:t>quis</a:t>
            </a:r>
            <a:r>
              <a:rPr lang="en-US" dirty="0" smtClean="0"/>
              <a:t> </a:t>
            </a:r>
            <a:r>
              <a:rPr lang="en-US" dirty="0" err="1" smtClean="0"/>
              <a:t>aliquam</a:t>
            </a:r>
            <a:r>
              <a:rPr lang="en-US" dirty="0" smtClean="0"/>
              <a:t> </a:t>
            </a:r>
            <a:r>
              <a:rPr lang="en-US" dirty="0" err="1" smtClean="0"/>
              <a:t>urna</a:t>
            </a:r>
            <a:r>
              <a:rPr lang="en-US" dirty="0" smtClean="0"/>
              <a:t> </a:t>
            </a:r>
            <a:r>
              <a:rPr lang="en-US" dirty="0" err="1" smtClean="0"/>
              <a:t>cursus</a:t>
            </a:r>
            <a:r>
              <a:rPr lang="en-US" dirty="0" smtClean="0"/>
              <a:t> et. </a:t>
            </a:r>
            <a:r>
              <a:rPr lang="en-US" dirty="0" err="1" smtClean="0"/>
              <a:t>Proin</a:t>
            </a:r>
            <a:r>
              <a:rPr lang="en-US" dirty="0" smtClean="0"/>
              <a:t> </a:t>
            </a:r>
            <a:r>
              <a:rPr lang="en-US" dirty="0" err="1" smtClean="0"/>
              <a:t>commodo</a:t>
            </a:r>
            <a:r>
              <a:rPr lang="en-US" dirty="0" smtClean="0"/>
              <a:t> </a:t>
            </a:r>
            <a:r>
              <a:rPr lang="en-US" dirty="0" err="1" smtClean="0"/>
              <a:t>arcu</a:t>
            </a:r>
            <a:r>
              <a:rPr lang="en-US" dirty="0" smtClean="0"/>
              <a:t> </a:t>
            </a:r>
            <a:r>
              <a:rPr lang="en-US" dirty="0" err="1" smtClean="0"/>
              <a:t>nec</a:t>
            </a:r>
            <a:r>
              <a:rPr lang="en-US" dirty="0" smtClean="0"/>
              <a:t> nisi </a:t>
            </a:r>
            <a:r>
              <a:rPr lang="en-US" dirty="0" err="1" smtClean="0"/>
              <a:t>rhoncus</a:t>
            </a:r>
            <a:r>
              <a:rPr lang="en-US" dirty="0" smtClean="0"/>
              <a:t> </a:t>
            </a:r>
            <a:r>
              <a:rPr lang="en-US" dirty="0" err="1" smtClean="0"/>
              <a:t>dapibus</a:t>
            </a:r>
            <a:r>
              <a:rPr lang="en-US" dirty="0" smtClean="0"/>
              <a:t>. </a:t>
            </a:r>
          </a:p>
          <a:p>
            <a:pPr lvl="0"/>
            <a:endParaRPr lang="en-US" dirty="0" smtClean="0"/>
          </a:p>
          <a:p>
            <a:pPr lvl="0"/>
            <a:r>
              <a:rPr lang="en-US" dirty="0" err="1" smtClean="0"/>
              <a:t>Praesent</a:t>
            </a:r>
            <a:r>
              <a:rPr lang="en-US" dirty="0" smtClean="0"/>
              <a:t> </a:t>
            </a:r>
            <a:r>
              <a:rPr lang="en-US" dirty="0" err="1" smtClean="0"/>
              <a:t>nec</a:t>
            </a:r>
            <a:r>
              <a:rPr lang="en-US" dirty="0" smtClean="0"/>
              <a:t> </a:t>
            </a:r>
            <a:r>
              <a:rPr lang="en-US" dirty="0" err="1" smtClean="0"/>
              <a:t>elit</a:t>
            </a:r>
            <a:r>
              <a:rPr lang="en-US" dirty="0" smtClean="0"/>
              <a:t> non </a:t>
            </a:r>
            <a:r>
              <a:rPr lang="en-US" dirty="0" err="1" smtClean="0"/>
              <a:t>metus</a:t>
            </a:r>
            <a:r>
              <a:rPr lang="en-US" dirty="0" smtClean="0"/>
              <a:t> </a:t>
            </a:r>
            <a:r>
              <a:rPr lang="en-US" dirty="0" err="1" smtClean="0"/>
              <a:t>mollis</a:t>
            </a:r>
            <a:r>
              <a:rPr lang="en-US" dirty="0" smtClean="0"/>
              <a:t> </a:t>
            </a:r>
            <a:r>
              <a:rPr lang="en-US" dirty="0" err="1" smtClean="0"/>
              <a:t>placerat</a:t>
            </a:r>
            <a:r>
              <a:rPr lang="en-US" dirty="0" smtClean="0"/>
              <a:t>. </a:t>
            </a:r>
            <a:r>
              <a:rPr lang="en-US" dirty="0" err="1" smtClean="0"/>
              <a:t>Vivamus</a:t>
            </a:r>
            <a:r>
              <a:rPr lang="en-US" dirty="0" smtClean="0"/>
              <a:t> </a:t>
            </a:r>
            <a:r>
              <a:rPr lang="en-US" dirty="0" err="1" smtClean="0"/>
              <a:t>porta</a:t>
            </a:r>
            <a:r>
              <a:rPr lang="en-US" dirty="0" smtClean="0"/>
              <a:t> </a:t>
            </a:r>
            <a:r>
              <a:rPr lang="en-US" dirty="0" err="1" smtClean="0"/>
              <a:t>pulvinar</a:t>
            </a:r>
            <a:r>
              <a:rPr lang="en-US" dirty="0" smtClean="0"/>
              <a:t> </a:t>
            </a:r>
            <a:r>
              <a:rPr lang="en-US" dirty="0" err="1" smtClean="0"/>
              <a:t>iaculis</a:t>
            </a:r>
            <a:r>
              <a:rPr lang="en-US" dirty="0" smtClean="0"/>
              <a:t>. </a:t>
            </a:r>
            <a:r>
              <a:rPr lang="en-US" dirty="0" err="1" smtClean="0"/>
              <a:t>Donec</a:t>
            </a:r>
            <a:r>
              <a:rPr lang="en-US" dirty="0" smtClean="0"/>
              <a:t> </a:t>
            </a:r>
            <a:r>
              <a:rPr lang="en-US" dirty="0" err="1" smtClean="0"/>
              <a:t>augue</a:t>
            </a:r>
            <a:r>
              <a:rPr lang="en-US" dirty="0" smtClean="0"/>
              <a:t> </a:t>
            </a:r>
            <a:r>
              <a:rPr lang="en-US" dirty="0" err="1" smtClean="0"/>
              <a:t>arcu</a:t>
            </a:r>
            <a:r>
              <a:rPr lang="en-US" dirty="0" smtClean="0"/>
              <a:t>, </a:t>
            </a:r>
            <a:r>
              <a:rPr lang="en-US" dirty="0" err="1" smtClean="0"/>
              <a:t>volutpat</a:t>
            </a:r>
            <a:r>
              <a:rPr lang="en-US" dirty="0" smtClean="0"/>
              <a:t> </a:t>
            </a:r>
            <a:r>
              <a:rPr lang="en-US" dirty="0" err="1" smtClean="0"/>
              <a:t>nec</a:t>
            </a:r>
            <a:r>
              <a:rPr lang="en-US" dirty="0" smtClean="0"/>
              <a:t> </a:t>
            </a:r>
            <a:r>
              <a:rPr lang="en-US" dirty="0" err="1" smtClean="0"/>
              <a:t>risus</a:t>
            </a:r>
            <a:r>
              <a:rPr lang="en-US" dirty="0" smtClean="0"/>
              <a:t> </a:t>
            </a:r>
            <a:r>
              <a:rPr lang="en-US" dirty="0" err="1" smtClean="0"/>
              <a:t>eget</a:t>
            </a:r>
            <a:r>
              <a:rPr lang="en-US" dirty="0" smtClean="0"/>
              <a:t>, </a:t>
            </a:r>
            <a:r>
              <a:rPr lang="en-US" dirty="0" err="1" smtClean="0"/>
              <a:t>finibus</a:t>
            </a:r>
            <a:r>
              <a:rPr lang="en-US" dirty="0" smtClean="0"/>
              <a:t> </a:t>
            </a:r>
            <a:r>
              <a:rPr lang="en-US" dirty="0" err="1" smtClean="0"/>
              <a:t>lacinia</a:t>
            </a:r>
            <a:r>
              <a:rPr lang="en-US" dirty="0" smtClean="0"/>
              <a:t> ligula. </a:t>
            </a:r>
            <a:r>
              <a:rPr lang="en-US" dirty="0" err="1" smtClean="0"/>
              <a:t>Curabitur</a:t>
            </a:r>
            <a:r>
              <a:rPr lang="en-US" dirty="0" smtClean="0"/>
              <a:t> </a:t>
            </a:r>
            <a:r>
              <a:rPr lang="en-US" dirty="0" err="1" smtClean="0"/>
              <a:t>bibendum</a:t>
            </a:r>
            <a:r>
              <a:rPr lang="en-US" dirty="0" smtClean="0"/>
              <a:t> </a:t>
            </a:r>
            <a:r>
              <a:rPr lang="en-US" dirty="0" err="1" smtClean="0"/>
              <a:t>arcu</a:t>
            </a:r>
            <a:r>
              <a:rPr lang="en-US" dirty="0" smtClean="0"/>
              <a:t> sit </a:t>
            </a:r>
            <a:r>
              <a:rPr lang="en-US" dirty="0" err="1" smtClean="0"/>
              <a:t>amet</a:t>
            </a:r>
            <a:r>
              <a:rPr lang="en-US" dirty="0" smtClean="0"/>
              <a:t> </a:t>
            </a:r>
            <a:r>
              <a:rPr lang="en-US" dirty="0" err="1" smtClean="0"/>
              <a:t>faucibus</a:t>
            </a:r>
            <a:r>
              <a:rPr lang="en-US" dirty="0" smtClean="0"/>
              <a:t> </a:t>
            </a:r>
            <a:r>
              <a:rPr lang="en-US" dirty="0" err="1" smtClean="0"/>
              <a:t>posuere</a:t>
            </a:r>
            <a:r>
              <a:rPr lang="en-US" dirty="0" smtClean="0"/>
              <a:t>. </a:t>
            </a:r>
            <a:r>
              <a:rPr lang="en-US" dirty="0" err="1" smtClean="0"/>
              <a:t>Donec</a:t>
            </a:r>
            <a:r>
              <a:rPr lang="en-US" dirty="0" smtClean="0"/>
              <a:t> a </a:t>
            </a:r>
            <a:r>
              <a:rPr lang="en-US" dirty="0" err="1" smtClean="0"/>
              <a:t>est</a:t>
            </a:r>
            <a:r>
              <a:rPr lang="en-US" dirty="0" smtClean="0"/>
              <a:t> at </a:t>
            </a:r>
            <a:r>
              <a:rPr lang="en-US" dirty="0" err="1" smtClean="0"/>
              <a:t>arcu</a:t>
            </a:r>
            <a:r>
              <a:rPr lang="en-US" dirty="0" smtClean="0"/>
              <a:t> </a:t>
            </a:r>
            <a:r>
              <a:rPr lang="en-US" dirty="0" err="1" smtClean="0"/>
              <a:t>congue</a:t>
            </a:r>
            <a:r>
              <a:rPr lang="en-US" dirty="0" smtClean="0"/>
              <a:t> </a:t>
            </a:r>
            <a:r>
              <a:rPr lang="en-US" dirty="0" err="1" smtClean="0"/>
              <a:t>congue</a:t>
            </a:r>
            <a:r>
              <a:rPr lang="en-US" dirty="0" smtClean="0"/>
              <a:t> </a:t>
            </a:r>
            <a:r>
              <a:rPr lang="en-US" dirty="0" err="1" smtClean="0"/>
              <a:t>vel</a:t>
            </a:r>
            <a:r>
              <a:rPr lang="en-US" dirty="0" smtClean="0"/>
              <a:t> </a:t>
            </a:r>
            <a:r>
              <a:rPr lang="en-US" dirty="0" err="1" smtClean="0"/>
              <a:t>eget</a:t>
            </a:r>
            <a:r>
              <a:rPr lang="en-US" dirty="0" smtClean="0"/>
              <a:t> ex. </a:t>
            </a:r>
            <a:r>
              <a:rPr lang="en-US" dirty="0" err="1" smtClean="0"/>
              <a:t>Duis</a:t>
            </a:r>
            <a:r>
              <a:rPr lang="en-US" dirty="0" smtClean="0"/>
              <a:t> </a:t>
            </a:r>
            <a:r>
              <a:rPr lang="en-US" dirty="0" err="1" smtClean="0"/>
              <a:t>auctor</a:t>
            </a:r>
            <a:r>
              <a:rPr lang="en-US" dirty="0" smtClean="0"/>
              <a:t> </a:t>
            </a:r>
            <a:r>
              <a:rPr lang="en-US" dirty="0" err="1" smtClean="0"/>
              <a:t>lectus</a:t>
            </a:r>
            <a:r>
              <a:rPr lang="en-US" dirty="0" smtClean="0"/>
              <a:t> </a:t>
            </a:r>
            <a:r>
              <a:rPr lang="en-US" dirty="0" err="1" smtClean="0"/>
              <a:t>maximus</a:t>
            </a:r>
            <a:r>
              <a:rPr lang="en-US" dirty="0" smtClean="0"/>
              <a:t> </a:t>
            </a:r>
            <a:r>
              <a:rPr lang="en-US" dirty="0" err="1" smtClean="0"/>
              <a:t>sapien</a:t>
            </a:r>
            <a:r>
              <a:rPr lang="en-US" dirty="0" smtClean="0"/>
              <a:t> </a:t>
            </a:r>
            <a:r>
              <a:rPr lang="en-US" dirty="0" err="1" smtClean="0"/>
              <a:t>suscipit</a:t>
            </a:r>
            <a:r>
              <a:rPr lang="en-US" dirty="0" smtClean="0"/>
              <a:t> </a:t>
            </a:r>
            <a:r>
              <a:rPr lang="en-US" dirty="0" err="1" smtClean="0"/>
              <a:t>interdum</a:t>
            </a:r>
            <a:r>
              <a:rPr lang="en-US" dirty="0" smtClean="0"/>
              <a:t>.</a:t>
            </a:r>
          </a:p>
          <a:p>
            <a:pPr lvl="0"/>
            <a:endParaRPr lang="en-US" dirty="0" smtClean="0"/>
          </a:p>
          <a:p>
            <a:pPr lvl="0"/>
            <a:r>
              <a:rPr lang="en-US" dirty="0" err="1" smtClean="0"/>
              <a:t>Curabitur</a:t>
            </a:r>
            <a:r>
              <a:rPr lang="en-US" dirty="0" smtClean="0"/>
              <a:t> </a:t>
            </a:r>
            <a:r>
              <a:rPr lang="en-US" dirty="0" err="1" smtClean="0"/>
              <a:t>rhoncus</a:t>
            </a:r>
            <a:r>
              <a:rPr lang="en-US" dirty="0" smtClean="0"/>
              <a:t>, </a:t>
            </a:r>
            <a:r>
              <a:rPr lang="en-US" dirty="0" err="1" smtClean="0"/>
              <a:t>diam</a:t>
            </a:r>
            <a:r>
              <a:rPr lang="en-US" dirty="0" smtClean="0"/>
              <a:t> </a:t>
            </a:r>
            <a:r>
              <a:rPr lang="en-US" dirty="0" err="1" smtClean="0"/>
              <a:t>vel</a:t>
            </a:r>
            <a:r>
              <a:rPr lang="en-US" dirty="0" smtClean="0"/>
              <a:t> </a:t>
            </a:r>
            <a:r>
              <a:rPr lang="en-US" dirty="0" err="1" smtClean="0"/>
              <a:t>congue</a:t>
            </a:r>
            <a:r>
              <a:rPr lang="en-US" dirty="0" smtClean="0"/>
              <a:t> </a:t>
            </a:r>
            <a:r>
              <a:rPr lang="en-US" dirty="0" err="1" smtClean="0"/>
              <a:t>pulvinar</a:t>
            </a:r>
            <a:r>
              <a:rPr lang="en-US" dirty="0" smtClean="0"/>
              <a:t>, </a:t>
            </a:r>
            <a:r>
              <a:rPr lang="en-US" dirty="0" err="1" smtClean="0"/>
              <a:t>erat</a:t>
            </a:r>
            <a:r>
              <a:rPr lang="en-US" dirty="0" smtClean="0"/>
              <a:t> </a:t>
            </a:r>
            <a:r>
              <a:rPr lang="en-US" dirty="0" err="1" smtClean="0"/>
              <a:t>massa</a:t>
            </a:r>
            <a:r>
              <a:rPr lang="en-US" dirty="0" smtClean="0"/>
              <a:t> </a:t>
            </a:r>
            <a:r>
              <a:rPr lang="en-US" dirty="0" err="1" smtClean="0"/>
              <a:t>lacinia</a:t>
            </a:r>
            <a:r>
              <a:rPr lang="en-US" dirty="0" smtClean="0"/>
              <a:t> </a:t>
            </a:r>
            <a:r>
              <a:rPr lang="en-US" dirty="0" err="1" smtClean="0"/>
              <a:t>purus</a:t>
            </a:r>
            <a:r>
              <a:rPr lang="en-US" dirty="0" smtClean="0"/>
              <a:t>, in </a:t>
            </a:r>
            <a:r>
              <a:rPr lang="en-US" dirty="0" err="1" smtClean="0"/>
              <a:t>laoreet</a:t>
            </a:r>
            <a:r>
              <a:rPr lang="en-US" dirty="0" smtClean="0"/>
              <a:t> </a:t>
            </a:r>
            <a:r>
              <a:rPr lang="en-US" dirty="0" err="1" smtClean="0"/>
              <a:t>purus</a:t>
            </a:r>
            <a:r>
              <a:rPr lang="en-US" dirty="0" smtClean="0"/>
              <a:t> </a:t>
            </a:r>
            <a:r>
              <a:rPr lang="en-US" dirty="0" err="1" smtClean="0"/>
              <a:t>massa</a:t>
            </a:r>
            <a:r>
              <a:rPr lang="en-US" dirty="0" smtClean="0"/>
              <a:t> in </a:t>
            </a:r>
            <a:r>
              <a:rPr lang="en-US" dirty="0" err="1" smtClean="0"/>
              <a:t>nunc</a:t>
            </a:r>
            <a:r>
              <a:rPr lang="en-US" dirty="0" smtClean="0"/>
              <a:t>. </a:t>
            </a:r>
            <a:r>
              <a:rPr lang="en-US" dirty="0" err="1" smtClean="0"/>
              <a:t>Phasellus</a:t>
            </a:r>
            <a:r>
              <a:rPr lang="en-US" dirty="0" smtClean="0"/>
              <a:t> </a:t>
            </a:r>
            <a:r>
              <a:rPr lang="en-US" dirty="0" err="1" smtClean="0"/>
              <a:t>finibus</a:t>
            </a:r>
            <a:r>
              <a:rPr lang="en-US" dirty="0" smtClean="0"/>
              <a:t> </a:t>
            </a:r>
            <a:r>
              <a:rPr lang="en-US" dirty="0" err="1" smtClean="0"/>
              <a:t>malesuada</a:t>
            </a:r>
            <a:r>
              <a:rPr lang="en-US" dirty="0" smtClean="0"/>
              <a:t> </a:t>
            </a:r>
            <a:r>
              <a:rPr lang="en-US" dirty="0" err="1" smtClean="0"/>
              <a:t>lobortis</a:t>
            </a:r>
            <a:r>
              <a:rPr lang="en-US" dirty="0" smtClean="0"/>
              <a:t>. </a:t>
            </a:r>
            <a:r>
              <a:rPr lang="en-US" dirty="0" err="1" smtClean="0"/>
              <a:t>Sed</a:t>
            </a:r>
            <a:r>
              <a:rPr lang="en-US" dirty="0" smtClean="0"/>
              <a:t> </a:t>
            </a:r>
            <a:r>
              <a:rPr lang="en-US" dirty="0" err="1" smtClean="0"/>
              <a:t>quis</a:t>
            </a:r>
            <a:r>
              <a:rPr lang="en-US" dirty="0" smtClean="0"/>
              <a:t> </a:t>
            </a:r>
            <a:r>
              <a:rPr lang="en-US" dirty="0" err="1" smtClean="0"/>
              <a:t>tellus</a:t>
            </a:r>
            <a:r>
              <a:rPr lang="en-US" dirty="0" smtClean="0"/>
              <a:t> id </a:t>
            </a:r>
            <a:r>
              <a:rPr lang="en-US" dirty="0" err="1" smtClean="0"/>
              <a:t>nulla</a:t>
            </a:r>
            <a:r>
              <a:rPr lang="en-US" dirty="0" smtClean="0"/>
              <a:t> </a:t>
            </a:r>
            <a:r>
              <a:rPr lang="en-US" dirty="0" err="1" smtClean="0"/>
              <a:t>mollis</a:t>
            </a:r>
            <a:r>
              <a:rPr lang="en-US" dirty="0" smtClean="0"/>
              <a:t> </a:t>
            </a:r>
            <a:r>
              <a:rPr lang="en-US" dirty="0" err="1" smtClean="0"/>
              <a:t>iaculis</a:t>
            </a:r>
            <a:r>
              <a:rPr lang="en-US" dirty="0" smtClean="0"/>
              <a:t>. Nam </a:t>
            </a:r>
            <a:r>
              <a:rPr lang="en-US" dirty="0" err="1" smtClean="0"/>
              <a:t>nec</a:t>
            </a:r>
            <a:r>
              <a:rPr lang="en-US" dirty="0" smtClean="0"/>
              <a:t> </a:t>
            </a:r>
            <a:r>
              <a:rPr lang="en-US" dirty="0" err="1" smtClean="0"/>
              <a:t>auctor</a:t>
            </a:r>
            <a:r>
              <a:rPr lang="en-US" dirty="0" smtClean="0"/>
              <a:t> </a:t>
            </a:r>
            <a:r>
              <a:rPr lang="en-US" dirty="0" err="1" smtClean="0"/>
              <a:t>arcu</a:t>
            </a:r>
            <a:r>
              <a:rPr lang="en-US" dirty="0" smtClean="0"/>
              <a:t>. </a:t>
            </a:r>
            <a:r>
              <a:rPr lang="en-US" dirty="0" err="1" smtClean="0"/>
              <a:t>Aenean</a:t>
            </a:r>
            <a:r>
              <a:rPr lang="en-US" dirty="0" smtClean="0"/>
              <a:t> </a:t>
            </a:r>
            <a:r>
              <a:rPr lang="en-US" dirty="0" err="1" smtClean="0"/>
              <a:t>molestie</a:t>
            </a:r>
            <a:r>
              <a:rPr lang="en-US" dirty="0" smtClean="0"/>
              <a:t> lacus </a:t>
            </a:r>
            <a:r>
              <a:rPr lang="en-US" dirty="0" err="1" smtClean="0"/>
              <a:t>ut</a:t>
            </a:r>
            <a:r>
              <a:rPr lang="en-US" dirty="0" smtClean="0"/>
              <a:t> </a:t>
            </a:r>
            <a:r>
              <a:rPr lang="en-US" dirty="0" err="1" smtClean="0"/>
              <a:t>urna</a:t>
            </a:r>
            <a:r>
              <a:rPr lang="en-US" dirty="0" smtClean="0"/>
              <a:t> </a:t>
            </a:r>
            <a:r>
              <a:rPr lang="en-US" dirty="0" err="1" smtClean="0"/>
              <a:t>accumsan</a:t>
            </a:r>
            <a:r>
              <a:rPr lang="en-US" dirty="0" smtClean="0"/>
              <a:t>, a </a:t>
            </a:r>
            <a:r>
              <a:rPr lang="en-US" dirty="0" err="1" smtClean="0"/>
              <a:t>rhoncus</a:t>
            </a:r>
            <a:r>
              <a:rPr lang="en-US" dirty="0" smtClean="0"/>
              <a:t> </a:t>
            </a:r>
            <a:r>
              <a:rPr lang="en-US" dirty="0" err="1" smtClean="0"/>
              <a:t>orci</a:t>
            </a:r>
            <a:r>
              <a:rPr lang="en-US" dirty="0" smtClean="0"/>
              <a:t> </a:t>
            </a:r>
            <a:r>
              <a:rPr lang="en-US" dirty="0" err="1" smtClean="0"/>
              <a:t>rhoncus</a:t>
            </a:r>
            <a:r>
              <a:rPr lang="en-US" dirty="0" smtClean="0"/>
              <a:t>. </a:t>
            </a:r>
            <a:r>
              <a:rPr lang="en-US" dirty="0" err="1" smtClean="0"/>
              <a:t>Fusce</a:t>
            </a:r>
            <a:r>
              <a:rPr lang="en-US" dirty="0" smtClean="0"/>
              <a:t> </a:t>
            </a:r>
            <a:r>
              <a:rPr lang="en-US" dirty="0" err="1" smtClean="0"/>
              <a:t>orci</a:t>
            </a:r>
            <a:r>
              <a:rPr lang="en-US" dirty="0" smtClean="0"/>
              <a:t> </a:t>
            </a:r>
            <a:r>
              <a:rPr lang="en-US" dirty="0" err="1" smtClean="0"/>
              <a:t>velit</a:t>
            </a:r>
            <a:r>
              <a:rPr lang="en-US" dirty="0" smtClean="0"/>
              <a:t>, </a:t>
            </a:r>
            <a:r>
              <a:rPr lang="en-US" dirty="0" err="1" smtClean="0"/>
              <a:t>euismod</a:t>
            </a:r>
            <a:r>
              <a:rPr lang="en-US" dirty="0" smtClean="0"/>
              <a:t> </a:t>
            </a:r>
            <a:r>
              <a:rPr lang="en-US" dirty="0" err="1" smtClean="0"/>
              <a:t>quis</a:t>
            </a:r>
            <a:r>
              <a:rPr lang="en-US" dirty="0" smtClean="0"/>
              <a:t> </a:t>
            </a:r>
            <a:r>
              <a:rPr lang="en-US" dirty="0" err="1" smtClean="0"/>
              <a:t>pulvinar</a:t>
            </a:r>
            <a:r>
              <a:rPr lang="en-US" dirty="0" smtClean="0"/>
              <a:t> ac, </a:t>
            </a:r>
            <a:r>
              <a:rPr lang="en-US" dirty="0" err="1" smtClean="0"/>
              <a:t>ultrices</a:t>
            </a:r>
            <a:r>
              <a:rPr lang="en-US" dirty="0" smtClean="0"/>
              <a:t> </a:t>
            </a:r>
            <a:r>
              <a:rPr lang="en-US" dirty="0" err="1" smtClean="0"/>
              <a:t>vel</a:t>
            </a:r>
            <a:r>
              <a:rPr lang="en-US" dirty="0" smtClean="0"/>
              <a:t> dui. </a:t>
            </a:r>
            <a:r>
              <a:rPr lang="en-US" dirty="0" err="1" smtClean="0"/>
              <a:t>Praesent</a:t>
            </a:r>
            <a:r>
              <a:rPr lang="en-US" dirty="0" smtClean="0"/>
              <a:t> </a:t>
            </a:r>
            <a:r>
              <a:rPr lang="en-US" dirty="0" err="1" smtClean="0"/>
              <a:t>commodo</a:t>
            </a:r>
            <a:r>
              <a:rPr lang="en-US" dirty="0" smtClean="0"/>
              <a:t>, </a:t>
            </a:r>
            <a:r>
              <a:rPr lang="en-US" dirty="0" err="1" smtClean="0"/>
              <a:t>odio</a:t>
            </a:r>
            <a:r>
              <a:rPr lang="en-US" dirty="0" smtClean="0"/>
              <a:t> </a:t>
            </a:r>
            <a:r>
              <a:rPr lang="en-US" dirty="0" err="1" smtClean="0"/>
              <a:t>eu</a:t>
            </a:r>
            <a:r>
              <a:rPr lang="en-US" dirty="0" smtClean="0"/>
              <a:t> </a:t>
            </a:r>
            <a:r>
              <a:rPr lang="en-US" dirty="0" err="1" smtClean="0"/>
              <a:t>ullamcorper</a:t>
            </a:r>
            <a:r>
              <a:rPr lang="en-US" dirty="0" smtClean="0"/>
              <a:t> </a:t>
            </a:r>
            <a:r>
              <a:rPr lang="en-US" dirty="0" err="1" smtClean="0"/>
              <a:t>eleifend</a:t>
            </a:r>
            <a:r>
              <a:rPr lang="en-US" dirty="0" smtClean="0"/>
              <a:t>, magna </a:t>
            </a:r>
            <a:r>
              <a:rPr lang="en-US" dirty="0" err="1" smtClean="0"/>
              <a:t>metus</a:t>
            </a:r>
            <a:r>
              <a:rPr lang="en-US" dirty="0" smtClean="0"/>
              <a:t> </a:t>
            </a:r>
            <a:r>
              <a:rPr lang="en-US" dirty="0" err="1" smtClean="0"/>
              <a:t>euismod</a:t>
            </a:r>
            <a:r>
              <a:rPr lang="en-US" dirty="0" smtClean="0"/>
              <a:t> </a:t>
            </a:r>
            <a:r>
              <a:rPr lang="en-US" dirty="0" err="1" smtClean="0"/>
              <a:t>elit</a:t>
            </a:r>
            <a:r>
              <a:rPr lang="en-US" dirty="0" smtClean="0"/>
              <a:t>, in </a:t>
            </a:r>
            <a:r>
              <a:rPr lang="en-US" dirty="0" err="1" smtClean="0"/>
              <a:t>porttitor</a:t>
            </a:r>
            <a:r>
              <a:rPr lang="en-US" dirty="0" smtClean="0"/>
              <a:t> </a:t>
            </a:r>
            <a:r>
              <a:rPr lang="en-US" dirty="0" err="1" smtClean="0"/>
              <a:t>urna</a:t>
            </a:r>
            <a:r>
              <a:rPr lang="en-US" dirty="0" smtClean="0"/>
              <a:t> </a:t>
            </a:r>
            <a:r>
              <a:rPr lang="en-US" dirty="0" err="1" smtClean="0"/>
              <a:t>nisl</a:t>
            </a:r>
            <a:r>
              <a:rPr lang="en-US" dirty="0" smtClean="0"/>
              <a:t> </a:t>
            </a:r>
            <a:r>
              <a:rPr lang="en-US" dirty="0" err="1" smtClean="0"/>
              <a:t>ut</a:t>
            </a:r>
            <a:r>
              <a:rPr lang="en-US" dirty="0" smtClean="0"/>
              <a:t> </a:t>
            </a:r>
            <a:r>
              <a:rPr lang="en-US" dirty="0" err="1" smtClean="0"/>
              <a:t>nulla</a:t>
            </a:r>
            <a:r>
              <a:rPr lang="en-US" dirty="0" smtClean="0"/>
              <a:t>. </a:t>
            </a:r>
            <a:r>
              <a:rPr lang="en-US" dirty="0" err="1" smtClean="0"/>
              <a:t>Donec</a:t>
            </a:r>
            <a:r>
              <a:rPr lang="en-US" dirty="0" smtClean="0"/>
              <a:t> </a:t>
            </a:r>
            <a:r>
              <a:rPr lang="en-US" dirty="0" err="1" smtClean="0"/>
              <a:t>accumsan</a:t>
            </a:r>
            <a:r>
              <a:rPr lang="en-US" dirty="0" smtClean="0"/>
              <a:t> </a:t>
            </a:r>
            <a:r>
              <a:rPr lang="en-US" dirty="0" err="1" smtClean="0"/>
              <a:t>egestas</a:t>
            </a:r>
            <a:r>
              <a:rPr lang="en-US" dirty="0" smtClean="0"/>
              <a:t> </a:t>
            </a:r>
            <a:r>
              <a:rPr lang="en-US" dirty="0" err="1" smtClean="0"/>
              <a:t>nulla</a:t>
            </a:r>
            <a:r>
              <a:rPr lang="en-US" dirty="0" smtClean="0"/>
              <a:t>, </a:t>
            </a:r>
            <a:r>
              <a:rPr lang="en-US" dirty="0" err="1" smtClean="0"/>
              <a:t>ut</a:t>
            </a:r>
            <a:r>
              <a:rPr lang="en-US" dirty="0" smtClean="0"/>
              <a:t> </a:t>
            </a:r>
            <a:r>
              <a:rPr lang="en-US" dirty="0" err="1" smtClean="0"/>
              <a:t>sollicitudin</a:t>
            </a:r>
            <a:r>
              <a:rPr lang="en-US" dirty="0" smtClean="0"/>
              <a:t> </a:t>
            </a:r>
            <a:r>
              <a:rPr lang="en-US" dirty="0" err="1" smtClean="0"/>
              <a:t>nulla</a:t>
            </a:r>
            <a:r>
              <a:rPr lang="en-US" dirty="0" smtClean="0"/>
              <a:t> </a:t>
            </a:r>
            <a:r>
              <a:rPr lang="en-US" dirty="0" err="1" smtClean="0"/>
              <a:t>lacinia</a:t>
            </a:r>
            <a:r>
              <a:rPr lang="en-US" dirty="0" smtClean="0"/>
              <a:t> ac. </a:t>
            </a:r>
            <a:r>
              <a:rPr lang="en-US" dirty="0" err="1" smtClean="0"/>
              <a:t>Pellentesque</a:t>
            </a:r>
            <a:r>
              <a:rPr lang="en-US" dirty="0" smtClean="0"/>
              <a:t> </a:t>
            </a:r>
            <a:r>
              <a:rPr lang="en-US" dirty="0" err="1" smtClean="0"/>
              <a:t>felis</a:t>
            </a:r>
            <a:r>
              <a:rPr lang="en-US" dirty="0" smtClean="0"/>
              <a:t> </a:t>
            </a:r>
            <a:r>
              <a:rPr lang="en-US" dirty="0" err="1" smtClean="0"/>
              <a:t>est</a:t>
            </a:r>
            <a:r>
              <a:rPr lang="en-US" dirty="0" smtClean="0"/>
              <a:t>, </a:t>
            </a:r>
            <a:r>
              <a:rPr lang="en-US" dirty="0" err="1" smtClean="0"/>
              <a:t>tincidunt</a:t>
            </a:r>
            <a:r>
              <a:rPr lang="en-US" dirty="0" smtClean="0"/>
              <a:t> et </a:t>
            </a:r>
            <a:r>
              <a:rPr lang="en-US" dirty="0" err="1" smtClean="0"/>
              <a:t>suscipit</a:t>
            </a:r>
            <a:r>
              <a:rPr lang="en-US" dirty="0" smtClean="0"/>
              <a:t> id, </a:t>
            </a:r>
            <a:r>
              <a:rPr lang="en-US" dirty="0" err="1" smtClean="0"/>
              <a:t>rutrum</a:t>
            </a:r>
            <a:r>
              <a:rPr lang="en-US" dirty="0" smtClean="0"/>
              <a:t> at </a:t>
            </a:r>
            <a:r>
              <a:rPr lang="en-US" dirty="0" err="1" smtClean="0"/>
              <a:t>odio</a:t>
            </a:r>
            <a:r>
              <a:rPr lang="en-US" dirty="0" smtClean="0"/>
              <a:t>. </a:t>
            </a:r>
            <a:r>
              <a:rPr lang="en-US" dirty="0" err="1" smtClean="0"/>
              <a:t>Sed</a:t>
            </a:r>
            <a:r>
              <a:rPr lang="en-US" dirty="0" smtClean="0"/>
              <a:t> </a:t>
            </a:r>
            <a:r>
              <a:rPr lang="en-US" dirty="0" err="1" smtClean="0"/>
              <a:t>fringilla</a:t>
            </a:r>
            <a:r>
              <a:rPr lang="en-US" dirty="0" smtClean="0"/>
              <a:t> </a:t>
            </a:r>
            <a:r>
              <a:rPr lang="en-US" dirty="0" err="1" smtClean="0"/>
              <a:t>porttitor</a:t>
            </a:r>
            <a:r>
              <a:rPr lang="en-US" dirty="0" smtClean="0"/>
              <a:t> </a:t>
            </a:r>
            <a:r>
              <a:rPr lang="en-US" dirty="0" err="1" smtClean="0"/>
              <a:t>ipsum</a:t>
            </a:r>
            <a:r>
              <a:rPr lang="en-US" dirty="0" smtClean="0"/>
              <a:t>. </a:t>
            </a:r>
          </a:p>
          <a:p>
            <a:pPr lvl="0"/>
            <a:endParaRPr lang="en-US" dirty="0" smtClean="0"/>
          </a:p>
          <a:p>
            <a:pPr lvl="0"/>
            <a:r>
              <a:rPr lang="en-US" dirty="0" err="1" smtClean="0"/>
              <a:t>Morbi</a:t>
            </a:r>
            <a:r>
              <a:rPr lang="en-US" dirty="0" smtClean="0"/>
              <a:t> </a:t>
            </a:r>
            <a:r>
              <a:rPr lang="en-US" dirty="0" err="1" smtClean="0"/>
              <a:t>cursus</a:t>
            </a:r>
            <a:r>
              <a:rPr lang="en-US" dirty="0" smtClean="0"/>
              <a:t> </a:t>
            </a:r>
            <a:r>
              <a:rPr lang="en-US" dirty="0" err="1" smtClean="0"/>
              <a:t>massa</a:t>
            </a:r>
            <a:r>
              <a:rPr lang="en-US" dirty="0" smtClean="0"/>
              <a:t> </a:t>
            </a:r>
            <a:r>
              <a:rPr lang="en-US" dirty="0" err="1" smtClean="0"/>
              <a:t>eget</a:t>
            </a:r>
            <a:r>
              <a:rPr lang="en-US" dirty="0" smtClean="0"/>
              <a:t> </a:t>
            </a:r>
            <a:r>
              <a:rPr lang="en-US" dirty="0" err="1" smtClean="0"/>
              <a:t>arcu</a:t>
            </a:r>
            <a:r>
              <a:rPr lang="en-US" dirty="0" smtClean="0"/>
              <a:t> </a:t>
            </a:r>
            <a:r>
              <a:rPr lang="en-US" dirty="0" err="1" smtClean="0"/>
              <a:t>hendrerit</a:t>
            </a:r>
            <a:r>
              <a:rPr lang="en-US" dirty="0" smtClean="0"/>
              <a:t> </a:t>
            </a:r>
            <a:r>
              <a:rPr lang="en-US" dirty="0" err="1" smtClean="0"/>
              <a:t>eleifend</a:t>
            </a:r>
            <a:r>
              <a:rPr lang="en-US" dirty="0" smtClean="0"/>
              <a:t>. </a:t>
            </a:r>
            <a:r>
              <a:rPr lang="en-US" dirty="0" err="1" smtClean="0"/>
              <a:t>Morbi</a:t>
            </a:r>
            <a:r>
              <a:rPr lang="en-US" dirty="0" smtClean="0"/>
              <a:t> sit </a:t>
            </a:r>
            <a:r>
              <a:rPr lang="en-US" dirty="0" err="1" smtClean="0"/>
              <a:t>amet</a:t>
            </a:r>
            <a:r>
              <a:rPr lang="en-US" dirty="0" smtClean="0"/>
              <a:t> </a:t>
            </a:r>
            <a:r>
              <a:rPr lang="en-US" dirty="0" err="1" smtClean="0"/>
              <a:t>accumsan</a:t>
            </a:r>
            <a:r>
              <a:rPr lang="en-US" dirty="0" smtClean="0"/>
              <a:t> dui, </a:t>
            </a:r>
            <a:r>
              <a:rPr lang="en-US" dirty="0" err="1" smtClean="0"/>
              <a:t>vel</a:t>
            </a:r>
            <a:r>
              <a:rPr lang="en-US" dirty="0" smtClean="0"/>
              <a:t> tempus </a:t>
            </a:r>
            <a:r>
              <a:rPr lang="en-US" dirty="0" err="1" smtClean="0"/>
              <a:t>urna</a:t>
            </a:r>
            <a:r>
              <a:rPr lang="en-US" dirty="0" smtClean="0"/>
              <a:t>. </a:t>
            </a:r>
            <a:r>
              <a:rPr lang="en-US" dirty="0" err="1" smtClean="0"/>
              <a:t>Cras</a:t>
            </a:r>
            <a:r>
              <a:rPr lang="en-US" dirty="0" smtClean="0"/>
              <a:t> in </a:t>
            </a:r>
            <a:r>
              <a:rPr lang="en-US" dirty="0" err="1" smtClean="0"/>
              <a:t>sapien</a:t>
            </a:r>
            <a:r>
              <a:rPr lang="en-US" dirty="0" smtClean="0"/>
              <a:t> at </a:t>
            </a:r>
            <a:r>
              <a:rPr lang="en-US" dirty="0" err="1" smtClean="0"/>
              <a:t>justo</a:t>
            </a:r>
            <a:r>
              <a:rPr lang="en-US" dirty="0" smtClean="0"/>
              <a:t> </a:t>
            </a:r>
            <a:r>
              <a:rPr lang="en-US" dirty="0" err="1" smtClean="0"/>
              <a:t>convallis</a:t>
            </a:r>
            <a:r>
              <a:rPr lang="en-US" dirty="0" smtClean="0"/>
              <a:t> </a:t>
            </a:r>
            <a:r>
              <a:rPr lang="en-US" dirty="0" err="1" smtClean="0"/>
              <a:t>lacinia</a:t>
            </a:r>
            <a:r>
              <a:rPr lang="en-US" dirty="0" smtClean="0"/>
              <a:t> et in </a:t>
            </a:r>
            <a:r>
              <a:rPr lang="en-US" dirty="0" err="1" smtClean="0"/>
              <a:t>felis</a:t>
            </a:r>
            <a:r>
              <a:rPr lang="en-US" dirty="0" smtClean="0"/>
              <a:t>. </a:t>
            </a:r>
            <a:r>
              <a:rPr lang="en-US" dirty="0" err="1" smtClean="0"/>
              <a:t>Vestibulum</a:t>
            </a:r>
            <a:r>
              <a:rPr lang="en-US" dirty="0" smtClean="0"/>
              <a:t> </a:t>
            </a:r>
            <a:r>
              <a:rPr lang="en-US" dirty="0" err="1" smtClean="0"/>
              <a:t>luctus</a:t>
            </a:r>
            <a:r>
              <a:rPr lang="en-US" dirty="0" smtClean="0"/>
              <a:t>, </a:t>
            </a:r>
            <a:r>
              <a:rPr lang="en-US" dirty="0" err="1" smtClean="0"/>
              <a:t>odio</a:t>
            </a:r>
            <a:r>
              <a:rPr lang="en-US" dirty="0" smtClean="0"/>
              <a:t> non </a:t>
            </a:r>
            <a:r>
              <a:rPr lang="en-US" dirty="0" err="1" smtClean="0"/>
              <a:t>accumsan</a:t>
            </a:r>
            <a:r>
              <a:rPr lang="en-US" dirty="0" smtClean="0"/>
              <a:t> </a:t>
            </a:r>
            <a:r>
              <a:rPr lang="en-US" dirty="0" err="1" smtClean="0"/>
              <a:t>eleifend</a:t>
            </a:r>
            <a:r>
              <a:rPr lang="en-US" dirty="0" smtClean="0"/>
              <a:t>, </a:t>
            </a:r>
            <a:r>
              <a:rPr lang="en-US" dirty="0" err="1" smtClean="0"/>
              <a:t>lectus</a:t>
            </a:r>
            <a:r>
              <a:rPr lang="en-US" dirty="0" smtClean="0"/>
              <a:t> </a:t>
            </a:r>
            <a:r>
              <a:rPr lang="en-US" dirty="0" err="1" smtClean="0"/>
              <a:t>metus</a:t>
            </a:r>
            <a:r>
              <a:rPr lang="en-US" dirty="0" smtClean="0"/>
              <a:t> </a:t>
            </a:r>
            <a:r>
              <a:rPr lang="en-US" dirty="0" err="1" smtClean="0"/>
              <a:t>rutrum</a:t>
            </a:r>
            <a:r>
              <a:rPr lang="en-US" dirty="0" smtClean="0"/>
              <a:t> </a:t>
            </a:r>
            <a:r>
              <a:rPr lang="en-US" dirty="0" err="1" smtClean="0"/>
              <a:t>orci</a:t>
            </a:r>
            <a:r>
              <a:rPr lang="en-US" dirty="0" smtClean="0"/>
              <a:t>, </a:t>
            </a:r>
            <a:r>
              <a:rPr lang="en-US" dirty="0" err="1" smtClean="0"/>
              <a:t>quis</a:t>
            </a:r>
            <a:r>
              <a:rPr lang="en-US" dirty="0" smtClean="0"/>
              <a:t> </a:t>
            </a:r>
            <a:r>
              <a:rPr lang="en-US" dirty="0" err="1" smtClean="0"/>
              <a:t>molestie</a:t>
            </a:r>
            <a:r>
              <a:rPr lang="en-US" dirty="0" smtClean="0"/>
              <a:t> </a:t>
            </a:r>
            <a:r>
              <a:rPr lang="en-US" dirty="0" err="1" smtClean="0"/>
              <a:t>enim</a:t>
            </a:r>
            <a:r>
              <a:rPr lang="en-US" dirty="0" smtClean="0"/>
              <a:t> </a:t>
            </a:r>
            <a:r>
              <a:rPr lang="en-US" dirty="0" err="1" smtClean="0"/>
              <a:t>augue</a:t>
            </a:r>
            <a:r>
              <a:rPr lang="en-US" dirty="0" smtClean="0"/>
              <a:t> in </a:t>
            </a:r>
            <a:r>
              <a:rPr lang="en-US" dirty="0" err="1" smtClean="0"/>
              <a:t>lorem</a:t>
            </a:r>
            <a:r>
              <a:rPr lang="en-US" dirty="0" smtClean="0"/>
              <a:t>. </a:t>
            </a:r>
            <a:r>
              <a:rPr lang="en-US" dirty="0" err="1" smtClean="0"/>
              <a:t>Vestibulum</a:t>
            </a:r>
            <a:r>
              <a:rPr lang="en-US" dirty="0" smtClean="0"/>
              <a:t> </a:t>
            </a:r>
            <a:r>
              <a:rPr lang="en-US" dirty="0" err="1" smtClean="0"/>
              <a:t>volutpat</a:t>
            </a:r>
            <a:r>
              <a:rPr lang="en-US" dirty="0" smtClean="0"/>
              <a:t> </a:t>
            </a:r>
            <a:r>
              <a:rPr lang="en-US" dirty="0" err="1" smtClean="0"/>
              <a:t>sagittis</a:t>
            </a:r>
            <a:r>
              <a:rPr lang="en-US" dirty="0" smtClean="0"/>
              <a:t> quam </a:t>
            </a:r>
            <a:r>
              <a:rPr lang="en-US" dirty="0" err="1" smtClean="0"/>
              <a:t>varius</a:t>
            </a:r>
            <a:r>
              <a:rPr lang="en-US" dirty="0" smtClean="0"/>
              <a:t> </a:t>
            </a:r>
            <a:r>
              <a:rPr lang="en-US" dirty="0" err="1" smtClean="0"/>
              <a:t>facilisis</a:t>
            </a:r>
            <a:r>
              <a:rPr lang="en-US" dirty="0" smtClean="0"/>
              <a:t>.</a:t>
            </a:r>
          </a:p>
          <a:p>
            <a:pPr lvl="0"/>
            <a:r>
              <a:rPr lang="en-US" dirty="0" err="1" smtClean="0"/>
              <a:t>Donec</a:t>
            </a:r>
            <a:r>
              <a:rPr lang="en-US" dirty="0" smtClean="0"/>
              <a:t> ligula </a:t>
            </a:r>
            <a:r>
              <a:rPr lang="en-US" dirty="0" err="1" smtClean="0"/>
              <a:t>diam</a:t>
            </a:r>
            <a:r>
              <a:rPr lang="en-US" dirty="0" smtClean="0"/>
              <a:t>, </a:t>
            </a:r>
            <a:r>
              <a:rPr lang="en-US" dirty="0" err="1" smtClean="0"/>
              <a:t>tincidunt</a:t>
            </a:r>
            <a:r>
              <a:rPr lang="en-US" dirty="0" smtClean="0"/>
              <a:t> id </a:t>
            </a:r>
            <a:r>
              <a:rPr lang="en-US" dirty="0" err="1" smtClean="0"/>
              <a:t>nisl</a:t>
            </a:r>
            <a:r>
              <a:rPr lang="en-US" dirty="0" smtClean="0"/>
              <a:t> </a:t>
            </a:r>
            <a:r>
              <a:rPr lang="en-US" dirty="0" err="1" smtClean="0"/>
              <a:t>vel</a:t>
            </a:r>
            <a:r>
              <a:rPr lang="en-US" dirty="0" smtClean="0"/>
              <a:t>, </a:t>
            </a:r>
            <a:r>
              <a:rPr lang="en-US" dirty="0" err="1" smtClean="0"/>
              <a:t>accumsan</a:t>
            </a:r>
            <a:r>
              <a:rPr lang="en-US" dirty="0" smtClean="0"/>
              <a:t> </a:t>
            </a:r>
            <a:r>
              <a:rPr lang="en-US" dirty="0" err="1" smtClean="0"/>
              <a:t>placerat</a:t>
            </a:r>
            <a:r>
              <a:rPr lang="en-US" dirty="0" smtClean="0"/>
              <a:t> </a:t>
            </a:r>
            <a:r>
              <a:rPr lang="en-US" dirty="0" err="1" smtClean="0"/>
              <a:t>velit</a:t>
            </a:r>
            <a:r>
              <a:rPr lang="en-US" dirty="0" smtClean="0"/>
              <a:t>. </a:t>
            </a:r>
            <a:r>
              <a:rPr lang="en-US" dirty="0" err="1" smtClean="0"/>
              <a:t>Nullam</a:t>
            </a:r>
            <a:r>
              <a:rPr lang="en-US" dirty="0" smtClean="0"/>
              <a:t> </a:t>
            </a:r>
            <a:r>
              <a:rPr lang="en-US" dirty="0" err="1" smtClean="0"/>
              <a:t>sagittis</a:t>
            </a:r>
            <a:r>
              <a:rPr lang="en-US" dirty="0" smtClean="0"/>
              <a:t> </a:t>
            </a:r>
            <a:r>
              <a:rPr lang="en-US" dirty="0" err="1" smtClean="0"/>
              <a:t>feugiat</a:t>
            </a:r>
            <a:r>
              <a:rPr lang="en-US" dirty="0" smtClean="0"/>
              <a:t> </a:t>
            </a:r>
            <a:r>
              <a:rPr lang="en-US" dirty="0" err="1" smtClean="0"/>
              <a:t>erat</a:t>
            </a:r>
            <a:r>
              <a:rPr lang="en-US" dirty="0" smtClean="0"/>
              <a:t>, </a:t>
            </a:r>
            <a:r>
              <a:rPr lang="en-US" dirty="0" err="1" smtClean="0"/>
              <a:t>vel</a:t>
            </a:r>
            <a:r>
              <a:rPr lang="en-US" dirty="0" smtClean="0"/>
              <a:t> </a:t>
            </a:r>
            <a:r>
              <a:rPr lang="en-US" dirty="0" err="1" smtClean="0"/>
              <a:t>vestibulum</a:t>
            </a:r>
            <a:r>
              <a:rPr lang="en-US" dirty="0" smtClean="0"/>
              <a:t> </a:t>
            </a:r>
            <a:r>
              <a:rPr lang="en-US" dirty="0" err="1" smtClean="0"/>
              <a:t>lorem</a:t>
            </a:r>
            <a:r>
              <a:rPr lang="en-US" dirty="0" smtClean="0"/>
              <a:t> </a:t>
            </a:r>
            <a:r>
              <a:rPr lang="en-US" dirty="0" err="1" smtClean="0"/>
              <a:t>facilisis</a:t>
            </a:r>
            <a:r>
              <a:rPr lang="en-US" dirty="0" smtClean="0"/>
              <a:t> vitae. </a:t>
            </a:r>
            <a:r>
              <a:rPr lang="en-US" dirty="0" err="1" smtClean="0"/>
              <a:t>Duis</a:t>
            </a:r>
            <a:r>
              <a:rPr lang="en-US" dirty="0" smtClean="0"/>
              <a:t> </a:t>
            </a:r>
            <a:r>
              <a:rPr lang="en-US" dirty="0" err="1" smtClean="0"/>
              <a:t>molestie</a:t>
            </a:r>
            <a:r>
              <a:rPr lang="en-US" dirty="0" smtClean="0"/>
              <a:t> </a:t>
            </a:r>
            <a:r>
              <a:rPr lang="en-US" dirty="0" err="1" smtClean="0"/>
              <a:t>urna</a:t>
            </a:r>
            <a:r>
              <a:rPr lang="en-US" dirty="0" smtClean="0"/>
              <a:t> </a:t>
            </a:r>
            <a:r>
              <a:rPr lang="en-US" dirty="0" err="1" smtClean="0"/>
              <a:t>enim</a:t>
            </a:r>
            <a:r>
              <a:rPr lang="en-US" dirty="0" smtClean="0"/>
              <a:t>, </a:t>
            </a:r>
            <a:r>
              <a:rPr lang="en-US" dirty="0" err="1" smtClean="0"/>
              <a:t>vel</a:t>
            </a:r>
            <a:r>
              <a:rPr lang="en-US" dirty="0" smtClean="0"/>
              <a:t> </a:t>
            </a:r>
            <a:r>
              <a:rPr lang="en-US" dirty="0" err="1" smtClean="0"/>
              <a:t>scelerisque</a:t>
            </a:r>
            <a:r>
              <a:rPr lang="en-US" dirty="0" smtClean="0"/>
              <a:t> </a:t>
            </a:r>
            <a:r>
              <a:rPr lang="en-US" dirty="0" err="1" smtClean="0"/>
              <a:t>arcu</a:t>
            </a:r>
            <a:r>
              <a:rPr lang="en-US" dirty="0" smtClean="0"/>
              <a:t> </a:t>
            </a:r>
            <a:r>
              <a:rPr lang="en-US" dirty="0" err="1" smtClean="0"/>
              <a:t>feugiat</a:t>
            </a:r>
            <a:r>
              <a:rPr lang="en-US" dirty="0" smtClean="0"/>
              <a:t> </a:t>
            </a:r>
            <a:r>
              <a:rPr lang="en-US" dirty="0" err="1" smtClean="0"/>
              <a:t>eget</a:t>
            </a:r>
            <a:r>
              <a:rPr lang="en-US" dirty="0" smtClean="0"/>
              <a:t>. </a:t>
            </a:r>
            <a:r>
              <a:rPr lang="en-US" dirty="0" err="1" smtClean="0"/>
              <a:t>Curabitur</a:t>
            </a:r>
            <a:r>
              <a:rPr lang="en-US" dirty="0" smtClean="0"/>
              <a:t> </a:t>
            </a:r>
            <a:r>
              <a:rPr lang="en-US" dirty="0" err="1" smtClean="0"/>
              <a:t>lobortis</a:t>
            </a:r>
            <a:r>
              <a:rPr lang="en-US" dirty="0" smtClean="0"/>
              <a:t>, </a:t>
            </a:r>
            <a:r>
              <a:rPr lang="en-US" dirty="0" err="1" smtClean="0"/>
              <a:t>nulla</a:t>
            </a:r>
            <a:r>
              <a:rPr lang="en-US" dirty="0" smtClean="0"/>
              <a:t> </a:t>
            </a:r>
            <a:r>
              <a:rPr lang="en-US" dirty="0" err="1" smtClean="0"/>
              <a:t>vel</a:t>
            </a:r>
            <a:r>
              <a:rPr lang="en-US" dirty="0" smtClean="0"/>
              <a:t> </a:t>
            </a:r>
            <a:r>
              <a:rPr lang="en-US" dirty="0" err="1" smtClean="0"/>
              <a:t>dignissim</a:t>
            </a:r>
            <a:r>
              <a:rPr lang="en-US" dirty="0" smtClean="0"/>
              <a:t> </a:t>
            </a:r>
            <a:r>
              <a:rPr lang="en-US" dirty="0" err="1" smtClean="0"/>
              <a:t>consequat</a:t>
            </a:r>
            <a:r>
              <a:rPr lang="en-US" dirty="0" smtClean="0"/>
              <a:t>, </a:t>
            </a:r>
            <a:r>
              <a:rPr lang="en-US" dirty="0" err="1" smtClean="0"/>
              <a:t>odio</a:t>
            </a:r>
            <a:r>
              <a:rPr lang="en-US" dirty="0" smtClean="0"/>
              <a:t> </a:t>
            </a:r>
            <a:r>
              <a:rPr lang="en-US" dirty="0" err="1" smtClean="0"/>
              <a:t>libero</a:t>
            </a:r>
            <a:r>
              <a:rPr lang="en-US" dirty="0" smtClean="0"/>
              <a:t> </a:t>
            </a:r>
            <a:r>
              <a:rPr lang="en-US" dirty="0" err="1" smtClean="0"/>
              <a:t>pellentesque</a:t>
            </a:r>
            <a:r>
              <a:rPr lang="en-US" dirty="0" smtClean="0"/>
              <a:t> </a:t>
            </a:r>
            <a:r>
              <a:rPr lang="en-US" dirty="0" err="1" smtClean="0"/>
              <a:t>nunc</a:t>
            </a:r>
            <a:r>
              <a:rPr lang="en-US" dirty="0" smtClean="0"/>
              <a:t>, sit </a:t>
            </a:r>
            <a:r>
              <a:rPr lang="en-US" dirty="0" err="1" smtClean="0"/>
              <a:t>amet</a:t>
            </a:r>
            <a:r>
              <a:rPr lang="en-US" dirty="0" smtClean="0"/>
              <a:t> </a:t>
            </a:r>
            <a:r>
              <a:rPr lang="en-US" dirty="0" err="1" smtClean="0"/>
              <a:t>feugiat</a:t>
            </a:r>
            <a:r>
              <a:rPr lang="en-US" dirty="0" smtClean="0"/>
              <a:t> </a:t>
            </a:r>
            <a:r>
              <a:rPr lang="en-US" dirty="0" err="1" smtClean="0"/>
              <a:t>justo</a:t>
            </a:r>
            <a:r>
              <a:rPr lang="en-US" dirty="0" smtClean="0"/>
              <a:t> </a:t>
            </a:r>
            <a:r>
              <a:rPr lang="en-US" dirty="0" err="1" smtClean="0"/>
              <a:t>metus</a:t>
            </a:r>
            <a:r>
              <a:rPr lang="en-US" dirty="0" smtClean="0"/>
              <a:t> </a:t>
            </a:r>
            <a:r>
              <a:rPr lang="en-US" dirty="0" err="1" smtClean="0"/>
              <a:t>nec</a:t>
            </a:r>
            <a:r>
              <a:rPr lang="en-US" dirty="0" smtClean="0"/>
              <a:t> </a:t>
            </a:r>
            <a:r>
              <a:rPr lang="en-US" dirty="0" err="1" smtClean="0"/>
              <a:t>neque</a:t>
            </a:r>
            <a:r>
              <a:rPr lang="en-US" dirty="0" smtClean="0"/>
              <a:t>. </a:t>
            </a:r>
            <a:r>
              <a:rPr lang="en-US" dirty="0" err="1" smtClean="0"/>
              <a:t>Donec</a:t>
            </a:r>
            <a:r>
              <a:rPr lang="en-US" dirty="0" smtClean="0"/>
              <a:t> non ante ac </a:t>
            </a:r>
            <a:r>
              <a:rPr lang="en-US" dirty="0" err="1" smtClean="0"/>
              <a:t>orci</a:t>
            </a:r>
            <a:r>
              <a:rPr lang="en-US" dirty="0" smtClean="0"/>
              <a:t> </a:t>
            </a:r>
            <a:r>
              <a:rPr lang="en-US" dirty="0" err="1" smtClean="0"/>
              <a:t>elementum</a:t>
            </a:r>
            <a:r>
              <a:rPr lang="en-US" dirty="0" smtClean="0"/>
              <a:t> </a:t>
            </a:r>
            <a:r>
              <a:rPr lang="en-US" dirty="0" err="1" smtClean="0"/>
              <a:t>iaculis</a:t>
            </a:r>
            <a:r>
              <a:rPr lang="en-US" dirty="0" smtClean="0"/>
              <a:t> </a:t>
            </a:r>
            <a:r>
              <a:rPr lang="en-US" dirty="0" err="1" smtClean="0"/>
              <a:t>consequat</a:t>
            </a:r>
            <a:r>
              <a:rPr lang="en-US" dirty="0" smtClean="0"/>
              <a:t> in </a:t>
            </a:r>
            <a:r>
              <a:rPr lang="en-US" dirty="0" err="1" smtClean="0"/>
              <a:t>metus</a:t>
            </a:r>
            <a:r>
              <a:rPr lang="en-US" dirty="0" smtClean="0"/>
              <a:t>. </a:t>
            </a:r>
            <a:r>
              <a:rPr lang="en-US" dirty="0" err="1" smtClean="0"/>
              <a:t>Interdum</a:t>
            </a:r>
            <a:r>
              <a:rPr lang="en-US" dirty="0" smtClean="0"/>
              <a:t> et </a:t>
            </a:r>
            <a:r>
              <a:rPr lang="en-US" dirty="0" err="1" smtClean="0"/>
              <a:t>malesuada</a:t>
            </a:r>
            <a:r>
              <a:rPr lang="en-US" dirty="0" smtClean="0"/>
              <a:t> fames ac ante </a:t>
            </a:r>
            <a:r>
              <a:rPr lang="en-US" dirty="0" err="1" smtClean="0"/>
              <a:t>ipsum</a:t>
            </a:r>
            <a:r>
              <a:rPr lang="en-US" dirty="0" smtClean="0"/>
              <a:t> </a:t>
            </a:r>
            <a:r>
              <a:rPr lang="en-US" dirty="0" err="1" smtClean="0"/>
              <a:t>primis</a:t>
            </a:r>
            <a:r>
              <a:rPr lang="en-US" dirty="0" smtClean="0"/>
              <a:t> in </a:t>
            </a:r>
            <a:r>
              <a:rPr lang="en-US" dirty="0" err="1" smtClean="0"/>
              <a:t>faucibus</a:t>
            </a:r>
            <a:r>
              <a:rPr lang="en-US" dirty="0" smtClean="0"/>
              <a:t>. </a:t>
            </a:r>
            <a:r>
              <a:rPr lang="en-US" dirty="0" err="1" smtClean="0"/>
              <a:t>Mauris</a:t>
            </a:r>
            <a:r>
              <a:rPr lang="en-US" dirty="0" smtClean="0"/>
              <a:t> </a:t>
            </a:r>
            <a:r>
              <a:rPr lang="en-US" dirty="0" err="1" smtClean="0"/>
              <a:t>volutpat</a:t>
            </a:r>
            <a:r>
              <a:rPr lang="en-US" dirty="0" smtClean="0"/>
              <a:t> </a:t>
            </a:r>
            <a:r>
              <a:rPr lang="en-US" dirty="0" err="1" smtClean="0"/>
              <a:t>aliquet</a:t>
            </a:r>
            <a:r>
              <a:rPr lang="en-US" dirty="0" smtClean="0"/>
              <a:t> </a:t>
            </a:r>
            <a:r>
              <a:rPr lang="en-US" dirty="0" err="1" smtClean="0"/>
              <a:t>imperdiet</a:t>
            </a:r>
            <a:r>
              <a:rPr lang="en-US" dirty="0" smtClean="0"/>
              <a:t>. </a:t>
            </a:r>
            <a:r>
              <a:rPr lang="en-US" dirty="0" err="1" smtClean="0"/>
              <a:t>Suspendisse</a:t>
            </a:r>
            <a:r>
              <a:rPr lang="en-US" dirty="0" smtClean="0"/>
              <a:t> </a:t>
            </a:r>
            <a:r>
              <a:rPr lang="en-US" dirty="0" err="1" smtClean="0"/>
              <a:t>ultrices</a:t>
            </a:r>
            <a:r>
              <a:rPr lang="en-US" dirty="0" smtClean="0"/>
              <a:t> lacus id </a:t>
            </a:r>
            <a:r>
              <a:rPr lang="en-US" dirty="0" err="1" smtClean="0"/>
              <a:t>est</a:t>
            </a:r>
            <a:r>
              <a:rPr lang="en-US" dirty="0" smtClean="0"/>
              <a:t> </a:t>
            </a:r>
            <a:r>
              <a:rPr lang="en-US" dirty="0" err="1" smtClean="0"/>
              <a:t>viverra</a:t>
            </a:r>
            <a:r>
              <a:rPr lang="en-US" dirty="0" smtClean="0"/>
              <a:t>, at </a:t>
            </a:r>
            <a:r>
              <a:rPr lang="en-US" dirty="0" err="1" smtClean="0"/>
              <a:t>porttitor</a:t>
            </a:r>
            <a:r>
              <a:rPr lang="en-US" dirty="0" smtClean="0"/>
              <a:t> </a:t>
            </a:r>
            <a:r>
              <a:rPr lang="en-US" dirty="0" err="1" smtClean="0"/>
              <a:t>metus</a:t>
            </a:r>
            <a:r>
              <a:rPr lang="en-US" dirty="0" smtClean="0"/>
              <a:t> </a:t>
            </a:r>
            <a:r>
              <a:rPr lang="en-US" dirty="0" err="1" smtClean="0"/>
              <a:t>facilisis</a:t>
            </a:r>
            <a:r>
              <a:rPr lang="en-US" dirty="0" smtClean="0"/>
              <a:t>. </a:t>
            </a:r>
            <a:r>
              <a:rPr lang="en-US" dirty="0" err="1" smtClean="0"/>
              <a:t>Nullam</a:t>
            </a:r>
            <a:r>
              <a:rPr lang="en-US" dirty="0" smtClean="0"/>
              <a:t> dolor </a:t>
            </a:r>
            <a:r>
              <a:rPr lang="en-US" dirty="0" err="1" smtClean="0"/>
              <a:t>sapien</a:t>
            </a:r>
            <a:r>
              <a:rPr lang="en-US" dirty="0" smtClean="0"/>
              <a:t>, </a:t>
            </a:r>
            <a:r>
              <a:rPr lang="en-US" dirty="0" err="1" smtClean="0"/>
              <a:t>hendrerit</a:t>
            </a:r>
            <a:r>
              <a:rPr lang="en-US" dirty="0" smtClean="0"/>
              <a:t> sit </a:t>
            </a:r>
            <a:r>
              <a:rPr lang="en-US" dirty="0" err="1" smtClean="0"/>
              <a:t>amet</a:t>
            </a:r>
            <a:r>
              <a:rPr lang="en-US" dirty="0" smtClean="0"/>
              <a:t> </a:t>
            </a:r>
            <a:r>
              <a:rPr lang="en-US" dirty="0" err="1" smtClean="0"/>
              <a:t>tellus</a:t>
            </a:r>
            <a:r>
              <a:rPr lang="en-US" dirty="0" smtClean="0"/>
              <a:t> </a:t>
            </a:r>
            <a:r>
              <a:rPr lang="en-US" dirty="0" err="1" smtClean="0"/>
              <a:t>tristique</a:t>
            </a:r>
            <a:r>
              <a:rPr lang="en-US" dirty="0" smtClean="0"/>
              <a:t>, </a:t>
            </a:r>
            <a:r>
              <a:rPr lang="en-US" dirty="0" err="1" smtClean="0"/>
              <a:t>tempor</a:t>
            </a:r>
            <a:r>
              <a:rPr lang="en-US" dirty="0" smtClean="0"/>
              <a:t> </a:t>
            </a:r>
            <a:r>
              <a:rPr lang="en-US" dirty="0" err="1" smtClean="0"/>
              <a:t>iaculis</a:t>
            </a:r>
            <a:r>
              <a:rPr lang="en-US" dirty="0" smtClean="0"/>
              <a:t> </a:t>
            </a:r>
            <a:r>
              <a:rPr lang="en-US" dirty="0" err="1" smtClean="0"/>
              <a:t>urna</a:t>
            </a:r>
            <a:r>
              <a:rPr lang="en-US" dirty="0" smtClean="0"/>
              <a:t>. </a:t>
            </a:r>
            <a:r>
              <a:rPr lang="en-US" dirty="0" err="1" smtClean="0"/>
              <a:t>Nulla</a:t>
            </a:r>
            <a:r>
              <a:rPr lang="en-US" dirty="0" smtClean="0"/>
              <a:t> a </a:t>
            </a:r>
            <a:r>
              <a:rPr lang="en-US" dirty="0" err="1" smtClean="0"/>
              <a:t>aliquam</a:t>
            </a:r>
            <a:r>
              <a:rPr lang="en-US" dirty="0" smtClean="0"/>
              <a:t> magna. </a:t>
            </a:r>
            <a:r>
              <a:rPr lang="en-US" dirty="0" err="1" smtClean="0"/>
              <a:t>Donec</a:t>
            </a:r>
            <a:r>
              <a:rPr lang="en-US" dirty="0" smtClean="0"/>
              <a:t> </a:t>
            </a:r>
            <a:r>
              <a:rPr lang="en-US" dirty="0" err="1" smtClean="0"/>
              <a:t>eget</a:t>
            </a:r>
            <a:r>
              <a:rPr lang="en-US" dirty="0" smtClean="0"/>
              <a:t> </a:t>
            </a:r>
            <a:r>
              <a:rPr lang="en-US" dirty="0" err="1" smtClean="0"/>
              <a:t>felis</a:t>
            </a:r>
            <a:r>
              <a:rPr lang="en-US" dirty="0" smtClean="0"/>
              <a:t> in </a:t>
            </a:r>
            <a:r>
              <a:rPr lang="en-US" dirty="0" err="1" smtClean="0"/>
              <a:t>felis</a:t>
            </a:r>
            <a:r>
              <a:rPr lang="en-US" dirty="0" smtClean="0"/>
              <a:t> </a:t>
            </a:r>
            <a:r>
              <a:rPr lang="en-US" dirty="0" err="1" smtClean="0"/>
              <a:t>lacinia</a:t>
            </a:r>
            <a:r>
              <a:rPr lang="en-US" dirty="0" smtClean="0"/>
              <a:t> </a:t>
            </a:r>
            <a:r>
              <a:rPr lang="en-US" dirty="0" err="1" smtClean="0"/>
              <a:t>porttitor</a:t>
            </a:r>
            <a:r>
              <a:rPr lang="en-US" dirty="0" smtClean="0"/>
              <a:t>. </a:t>
            </a:r>
            <a:r>
              <a:rPr lang="en-US" dirty="0" err="1" smtClean="0"/>
              <a:t>Proin</a:t>
            </a:r>
            <a:r>
              <a:rPr lang="en-US" dirty="0" smtClean="0"/>
              <a:t> </a:t>
            </a:r>
            <a:r>
              <a:rPr lang="en-US" dirty="0" err="1" smtClean="0"/>
              <a:t>sollicitudin</a:t>
            </a:r>
            <a:r>
              <a:rPr lang="en-US" dirty="0" smtClean="0"/>
              <a:t> ante id </a:t>
            </a:r>
            <a:r>
              <a:rPr lang="en-US" dirty="0" err="1" smtClean="0"/>
              <a:t>nisl</a:t>
            </a:r>
            <a:r>
              <a:rPr lang="en-US" dirty="0" smtClean="0"/>
              <a:t> </a:t>
            </a:r>
            <a:r>
              <a:rPr lang="en-US" dirty="0" err="1" smtClean="0"/>
              <a:t>imperdiet</a:t>
            </a:r>
            <a:r>
              <a:rPr lang="en-US" dirty="0" smtClean="0"/>
              <a:t> </a:t>
            </a:r>
            <a:r>
              <a:rPr lang="en-US" dirty="0" err="1" smtClean="0"/>
              <a:t>euismod</a:t>
            </a:r>
            <a:r>
              <a:rPr lang="en-US" dirty="0" smtClean="0"/>
              <a:t>. </a:t>
            </a:r>
            <a:r>
              <a:rPr lang="en-US" dirty="0" err="1" smtClean="0"/>
              <a:t>Aenean</a:t>
            </a:r>
            <a:r>
              <a:rPr lang="en-US" dirty="0" smtClean="0"/>
              <a:t> </a:t>
            </a:r>
            <a:r>
              <a:rPr lang="en-US" dirty="0" err="1" smtClean="0"/>
              <a:t>vestibulum</a:t>
            </a:r>
            <a:r>
              <a:rPr lang="en-US" dirty="0" smtClean="0"/>
              <a:t> non </a:t>
            </a:r>
            <a:r>
              <a:rPr lang="en-US" dirty="0" err="1" smtClean="0"/>
              <a:t>metus</a:t>
            </a:r>
            <a:r>
              <a:rPr lang="en-US" dirty="0" smtClean="0"/>
              <a:t> vitae </a:t>
            </a:r>
            <a:r>
              <a:rPr lang="en-US" dirty="0" err="1" smtClean="0"/>
              <a:t>rutrum</a:t>
            </a:r>
            <a:r>
              <a:rPr lang="en-US" dirty="0" smtClean="0"/>
              <a:t>. </a:t>
            </a:r>
            <a:r>
              <a:rPr lang="en-US" dirty="0" err="1" smtClean="0"/>
              <a:t>Cras</a:t>
            </a:r>
            <a:r>
              <a:rPr lang="en-US" dirty="0" smtClean="0"/>
              <a:t> </a:t>
            </a:r>
            <a:r>
              <a:rPr lang="en-US" dirty="0" err="1" smtClean="0"/>
              <a:t>varius</a:t>
            </a:r>
            <a:r>
              <a:rPr lang="en-US" dirty="0" smtClean="0"/>
              <a:t> </a:t>
            </a:r>
            <a:r>
              <a:rPr lang="en-US" dirty="0" err="1" smtClean="0"/>
              <a:t>condimentum</a:t>
            </a:r>
            <a:r>
              <a:rPr lang="en-US" dirty="0" smtClean="0"/>
              <a:t> </a:t>
            </a:r>
            <a:r>
              <a:rPr lang="en-US" dirty="0" err="1" smtClean="0"/>
              <a:t>diam</a:t>
            </a:r>
            <a:r>
              <a:rPr lang="en-US" dirty="0" smtClean="0"/>
              <a:t>, </a:t>
            </a:r>
            <a:r>
              <a:rPr lang="en-US" dirty="0" err="1" smtClean="0"/>
              <a:t>quis</a:t>
            </a:r>
            <a:r>
              <a:rPr lang="en-US" dirty="0" smtClean="0"/>
              <a:t> </a:t>
            </a:r>
            <a:r>
              <a:rPr lang="en-US" dirty="0" err="1" smtClean="0"/>
              <a:t>euismod</a:t>
            </a:r>
            <a:r>
              <a:rPr lang="en-US" dirty="0" smtClean="0"/>
              <a:t> </a:t>
            </a:r>
            <a:r>
              <a:rPr lang="en-US" dirty="0" err="1" smtClean="0"/>
              <a:t>erat</a:t>
            </a:r>
            <a:r>
              <a:rPr lang="en-US" dirty="0" smtClean="0"/>
              <a:t> </a:t>
            </a:r>
            <a:r>
              <a:rPr lang="en-US" dirty="0" err="1" smtClean="0"/>
              <a:t>pharetra</a:t>
            </a:r>
            <a:r>
              <a:rPr lang="en-US" dirty="0" smtClean="0"/>
              <a:t> non. </a:t>
            </a:r>
            <a:r>
              <a:rPr lang="en-US" dirty="0" err="1" smtClean="0"/>
              <a:t>Sed</a:t>
            </a:r>
            <a:r>
              <a:rPr lang="en-US" dirty="0" smtClean="0"/>
              <a:t> </a:t>
            </a:r>
            <a:r>
              <a:rPr lang="en-US" dirty="0" err="1" smtClean="0"/>
              <a:t>eget</a:t>
            </a:r>
            <a:r>
              <a:rPr lang="en-US" dirty="0" smtClean="0"/>
              <a:t> </a:t>
            </a:r>
            <a:r>
              <a:rPr lang="en-US" dirty="0" err="1" smtClean="0"/>
              <a:t>blandit</a:t>
            </a:r>
            <a:r>
              <a:rPr lang="en-US" dirty="0" smtClean="0"/>
              <a:t> sem.</a:t>
            </a:r>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xmlns="" val="124648023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anim calcmode="lin" valueType="num">
                                      <p:cBhvr>
                                        <p:cTn id="1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500"/>
                                        <p:tgtEl>
                                          <p:spTgt spid="9">
                                            <p:txEl>
                                              <p:pRg st="4" end="4"/>
                                            </p:txEl>
                                          </p:spTgt>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9">
                                            <p:txEl>
                                              <p:pRg st="6" end="6"/>
                                            </p:txEl>
                                          </p:spTgt>
                                        </p:tgtEl>
                                        <p:attrNameLst>
                                          <p:attrName>style.visibility</p:attrName>
                                        </p:attrNameLst>
                                      </p:cBhvr>
                                      <p:to>
                                        <p:strVal val="visible"/>
                                      </p:to>
                                    </p:set>
                                    <p:animEffect transition="in" filter="fade">
                                      <p:cBhvr>
                                        <p:cTn id="29" dur="500"/>
                                        <p:tgtEl>
                                          <p:spTgt spid="9">
                                            <p:txEl>
                                              <p:pRg st="6" end="6"/>
                                            </p:txEl>
                                          </p:spTgt>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9">
                                            <p:txEl>
                                              <p:pRg st="7" end="7"/>
                                            </p:txEl>
                                          </p:spTgt>
                                        </p:tgtEl>
                                        <p:attrNameLst>
                                          <p:attrName>style.visibility</p:attrName>
                                        </p:attrNameLst>
                                      </p:cBhvr>
                                      <p:to>
                                        <p:strVal val="visible"/>
                                      </p:to>
                                    </p:set>
                                    <p:animEffect transition="in" filter="fade">
                                      <p:cBhvr>
                                        <p:cTn id="3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hree Columns Text">
    <p:spTree>
      <p:nvGrpSpPr>
        <p:cNvPr id="1" name=""/>
        <p:cNvGrpSpPr/>
        <p:nvPr/>
      </p:nvGrpSpPr>
      <p:grpSpPr>
        <a:xfrm>
          <a:off x="0" y="0"/>
          <a:ext cx="0" cy="0"/>
          <a:chOff x="0" y="0"/>
          <a:chExt cx="0" cy="0"/>
        </a:xfrm>
      </p:grpSpPr>
      <p:sp>
        <p:nvSpPr>
          <p:cNvPr id="18" name="Picture Placeholder 2"/>
          <p:cNvSpPr>
            <a:spLocks noGrp="1"/>
          </p:cNvSpPr>
          <p:nvPr>
            <p:ph type="pic" sz="quarter" idx="48"/>
          </p:nvPr>
        </p:nvSpPr>
        <p:spPr>
          <a:xfrm>
            <a:off x="4601613" y="-1231872"/>
            <a:ext cx="10634887" cy="7035124"/>
          </a:xfrm>
          <a:custGeom>
            <a:avLst/>
            <a:gdLst/>
            <a:ahLst/>
            <a:cxnLst/>
            <a:rect l="l" t="t" r="r" b="b"/>
            <a:pathLst>
              <a:path w="7976165" h="5862603">
                <a:moveTo>
                  <a:pt x="7653935" y="2067213"/>
                </a:moveTo>
                <a:cubicBezTo>
                  <a:pt x="7770559" y="2067213"/>
                  <a:pt x="7887183" y="2111704"/>
                  <a:pt x="7976165" y="2200685"/>
                </a:cubicBezTo>
                <a:cubicBezTo>
                  <a:pt x="8154128" y="2378648"/>
                  <a:pt x="8154128" y="2667183"/>
                  <a:pt x="7976165" y="2845147"/>
                </a:cubicBezTo>
                <a:lnTo>
                  <a:pt x="5069879" y="5751433"/>
                </a:lnTo>
                <a:cubicBezTo>
                  <a:pt x="4891915" y="5929396"/>
                  <a:pt x="4603380" y="5929396"/>
                  <a:pt x="4425417" y="5751433"/>
                </a:cubicBezTo>
                <a:cubicBezTo>
                  <a:pt x="4247454" y="5573470"/>
                  <a:pt x="4247454" y="5284935"/>
                  <a:pt x="4425417" y="5106972"/>
                </a:cubicBezTo>
                <a:lnTo>
                  <a:pt x="7331703" y="2200685"/>
                </a:lnTo>
                <a:cubicBezTo>
                  <a:pt x="7420685" y="2111704"/>
                  <a:pt x="7537310" y="2067213"/>
                  <a:pt x="7653935" y="2067213"/>
                </a:cubicBezTo>
                <a:close/>
                <a:moveTo>
                  <a:pt x="6544741" y="1630098"/>
                </a:moveTo>
                <a:cubicBezTo>
                  <a:pt x="6661367" y="1630098"/>
                  <a:pt x="6777990" y="1674589"/>
                  <a:pt x="6866973" y="1763570"/>
                </a:cubicBezTo>
                <a:cubicBezTo>
                  <a:pt x="7044936" y="1941533"/>
                  <a:pt x="7044936" y="2230068"/>
                  <a:pt x="6866973" y="2408032"/>
                </a:cubicBezTo>
                <a:lnTo>
                  <a:pt x="3495076" y="5779929"/>
                </a:lnTo>
                <a:cubicBezTo>
                  <a:pt x="3317112" y="5957892"/>
                  <a:pt x="3028578" y="5957892"/>
                  <a:pt x="2850614" y="5779929"/>
                </a:cubicBezTo>
                <a:cubicBezTo>
                  <a:pt x="2672651" y="5601966"/>
                  <a:pt x="2672651" y="5313431"/>
                  <a:pt x="2850614" y="5135467"/>
                </a:cubicBezTo>
                <a:lnTo>
                  <a:pt x="6222511" y="1763571"/>
                </a:lnTo>
                <a:cubicBezTo>
                  <a:pt x="6311493" y="1674589"/>
                  <a:pt x="6428118" y="1630098"/>
                  <a:pt x="6544741" y="1630098"/>
                </a:cubicBezTo>
                <a:close/>
                <a:moveTo>
                  <a:pt x="6609833" y="11903"/>
                </a:moveTo>
                <a:cubicBezTo>
                  <a:pt x="6726458" y="11903"/>
                  <a:pt x="6843082" y="56394"/>
                  <a:pt x="6932064" y="145375"/>
                </a:cubicBezTo>
                <a:cubicBezTo>
                  <a:pt x="7110027" y="323338"/>
                  <a:pt x="7110027" y="611873"/>
                  <a:pt x="6932064" y="789837"/>
                </a:cubicBezTo>
                <a:lnTo>
                  <a:pt x="1992770" y="5729131"/>
                </a:lnTo>
                <a:cubicBezTo>
                  <a:pt x="1814807" y="5907094"/>
                  <a:pt x="1526272" y="5907094"/>
                  <a:pt x="1348308" y="5729130"/>
                </a:cubicBezTo>
                <a:cubicBezTo>
                  <a:pt x="1170346" y="5551168"/>
                  <a:pt x="1170346" y="5262633"/>
                  <a:pt x="1348309" y="5084670"/>
                </a:cubicBezTo>
                <a:lnTo>
                  <a:pt x="6287603" y="145375"/>
                </a:lnTo>
                <a:cubicBezTo>
                  <a:pt x="6376584" y="56394"/>
                  <a:pt x="6493209" y="11903"/>
                  <a:pt x="6609833" y="11903"/>
                </a:cubicBezTo>
                <a:close/>
                <a:moveTo>
                  <a:pt x="5515050" y="0"/>
                </a:moveTo>
                <a:cubicBezTo>
                  <a:pt x="5581109" y="1"/>
                  <a:pt x="5647168" y="25201"/>
                  <a:pt x="5697568" y="75602"/>
                </a:cubicBezTo>
                <a:cubicBezTo>
                  <a:pt x="5798370" y="176403"/>
                  <a:pt x="5798370" y="339835"/>
                  <a:pt x="5697568" y="440637"/>
                </a:cubicBezTo>
                <a:lnTo>
                  <a:pt x="365035" y="5773170"/>
                </a:lnTo>
                <a:cubicBezTo>
                  <a:pt x="264233" y="5873972"/>
                  <a:pt x="100801" y="5873972"/>
                  <a:pt x="0" y="5773170"/>
                </a:cubicBezTo>
                <a:cubicBezTo>
                  <a:pt x="-100802" y="5672369"/>
                  <a:pt x="-100802" y="5508937"/>
                  <a:pt x="0" y="5408135"/>
                </a:cubicBezTo>
                <a:lnTo>
                  <a:pt x="5332533" y="75602"/>
                </a:lnTo>
                <a:cubicBezTo>
                  <a:pt x="5382934" y="25200"/>
                  <a:pt x="5448992" y="0"/>
                  <a:pt x="55150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9" name="Rounded Rectangle 18"/>
          <p:cNvSpPr/>
          <p:nvPr userDrawn="1"/>
        </p:nvSpPr>
        <p:spPr>
          <a:xfrm rot="18900000">
            <a:off x="5793654" y="296271"/>
            <a:ext cx="6294300" cy="653822"/>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 Placeholder 7"/>
          <p:cNvSpPr>
            <a:spLocks noGrp="1"/>
          </p:cNvSpPr>
          <p:nvPr>
            <p:ph type="body" sz="quarter" idx="10" hasCustomPrompt="1"/>
          </p:nvPr>
        </p:nvSpPr>
        <p:spPr>
          <a:xfrm>
            <a:off x="838973" y="1958629"/>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21" name="Text Placeholder 7"/>
          <p:cNvSpPr>
            <a:spLocks noGrp="1"/>
          </p:cNvSpPr>
          <p:nvPr>
            <p:ph type="body" sz="quarter" idx="11" hasCustomPrompt="1"/>
          </p:nvPr>
        </p:nvSpPr>
        <p:spPr>
          <a:xfrm>
            <a:off x="838973" y="2542427"/>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22" name="Text Placeholder 2"/>
          <p:cNvSpPr>
            <a:spLocks noGrp="1"/>
          </p:cNvSpPr>
          <p:nvPr>
            <p:ph type="body" sz="quarter" idx="16" hasCustomPrompt="1"/>
          </p:nvPr>
        </p:nvSpPr>
        <p:spPr>
          <a:xfrm>
            <a:off x="859434" y="2975003"/>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36927747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1300"/>
                            </p:stCondLst>
                            <p:childTnLst>
                              <p:par>
                                <p:cTn id="9" presetID="2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500"/>
                                        <p:tgtEl>
                                          <p:spTgt spid="19"/>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20">
                                            <p:txEl>
                                              <p:pRg st="0" end="0"/>
                                            </p:txEl>
                                          </p:spTgt>
                                        </p:tgtEl>
                                        <p:attrNameLst>
                                          <p:attrName>style.visibility</p:attrName>
                                        </p:attrNameLst>
                                      </p:cBhvr>
                                      <p:to>
                                        <p:strVal val="visible"/>
                                      </p:to>
                                    </p:set>
                                    <p:animEffect transition="in" filter="fade">
                                      <p:cBhvr>
                                        <p:cTn id="14" dur="400"/>
                                        <p:tgtEl>
                                          <p:spTgt spid="20">
                                            <p:txEl>
                                              <p:pRg st="0" end="0"/>
                                            </p:txEl>
                                          </p:spTgt>
                                        </p:tgtEl>
                                      </p:cBhvr>
                                    </p:animEffect>
                                    <p:anim calcmode="lin" valueType="num">
                                      <p:cBhvr>
                                        <p:cTn id="15"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2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anim calcmode="lin" valueType="num">
                                      <p:cBhvr>
                                        <p:cTn id="20"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2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10" presetClass="entr" presetSubtype="0" fill="hold" nodeType="withEffect">
                  <p:stCondLst>
                    <p:cond delay="8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3304233" y="563719"/>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37919" y="6788509"/>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 Placeholder 7"/>
          <p:cNvSpPr>
            <a:spLocks noGrp="1"/>
          </p:cNvSpPr>
          <p:nvPr>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11" name="Text Placeholder 7"/>
          <p:cNvSpPr>
            <a:spLocks noGrp="1"/>
          </p:cNvSpPr>
          <p:nvPr>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12" name="Text Placeholder 2"/>
          <p:cNvSpPr>
            <a:spLocks noGrp="1"/>
          </p:cNvSpPr>
          <p:nvPr>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32759941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1610899" y="-1708902"/>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001518" y="5334424"/>
            <a:ext cx="6294300"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 Placeholder 7"/>
          <p:cNvSpPr>
            <a:spLocks noGrp="1"/>
          </p:cNvSpPr>
          <p:nvPr>
            <p:ph type="body" sz="quarter" idx="10" hasCustomPrompt="1"/>
          </p:nvPr>
        </p:nvSpPr>
        <p:spPr>
          <a:xfrm>
            <a:off x="7138173" y="3247495"/>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11" name="Text Placeholder 7"/>
          <p:cNvSpPr>
            <a:spLocks noGrp="1"/>
          </p:cNvSpPr>
          <p:nvPr>
            <p:ph type="body" sz="quarter" idx="11" hasCustomPrompt="1"/>
          </p:nvPr>
        </p:nvSpPr>
        <p:spPr>
          <a:xfrm>
            <a:off x="7138173" y="3831293"/>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12" name="Text Placeholder 2"/>
          <p:cNvSpPr>
            <a:spLocks noGrp="1"/>
          </p:cNvSpPr>
          <p:nvPr>
            <p:ph type="body" sz="quarter" idx="16" hasCustomPrompt="1"/>
          </p:nvPr>
        </p:nvSpPr>
        <p:spPr>
          <a:xfrm>
            <a:off x="7158634" y="4263868"/>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238393562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hree Columns Text">
    <p:spTree>
      <p:nvGrpSpPr>
        <p:cNvPr id="1" name=""/>
        <p:cNvGrpSpPr/>
        <p:nvPr/>
      </p:nvGrpSpPr>
      <p:grpSpPr>
        <a:xfrm>
          <a:off x="0" y="0"/>
          <a:ext cx="0" cy="0"/>
          <a:chOff x="0" y="0"/>
          <a:chExt cx="0" cy="0"/>
        </a:xfrm>
      </p:grpSpPr>
      <p:sp>
        <p:nvSpPr>
          <p:cNvPr id="13" name="Rounded Rectangle 12"/>
          <p:cNvSpPr/>
          <p:nvPr userDrawn="1"/>
        </p:nvSpPr>
        <p:spPr>
          <a:xfrm rot="18900000">
            <a:off x="800771" y="3115671"/>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rot="18900000">
            <a:off x="2256987" y="3714319"/>
            <a:ext cx="4527448"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7" name="Rounded Rectangle 16"/>
          <p:cNvSpPr/>
          <p:nvPr userDrawn="1"/>
        </p:nvSpPr>
        <p:spPr>
          <a:xfrm rot="18900000" flipV="1">
            <a:off x="-292739" y="3248182"/>
            <a:ext cx="6422592" cy="37033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 name="Rounded Rectangle 5"/>
          <p:cNvSpPr/>
          <p:nvPr userDrawn="1"/>
        </p:nvSpPr>
        <p:spPr>
          <a:xfrm rot="18900000">
            <a:off x="627181" y="2201944"/>
            <a:ext cx="4527448" cy="653822"/>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 name="Text Placeholder 7"/>
          <p:cNvSpPr>
            <a:spLocks noGrp="1"/>
          </p:cNvSpPr>
          <p:nvPr userDrawn="1">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smtClean="0"/>
              <a:t>TITLE HERE</a:t>
            </a:r>
          </a:p>
        </p:txBody>
      </p:sp>
      <p:sp>
        <p:nvSpPr>
          <p:cNvPr id="8" name="Text Placeholder 7"/>
          <p:cNvSpPr>
            <a:spLocks noGrp="1"/>
          </p:cNvSpPr>
          <p:nvPr userDrawn="1">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baseline="0">
                <a:solidFill>
                  <a:schemeClr val="accent3"/>
                </a:solidFill>
                <a:latin typeface="Lato Light"/>
                <a:cs typeface="Lato Light"/>
              </a:defRPr>
            </a:lvl1pPr>
          </a:lstStyle>
          <a:p>
            <a:pPr lvl="0"/>
            <a:r>
              <a:rPr lang="es-ES_tradnl" dirty="0" smtClean="0"/>
              <a:t>Break </a:t>
            </a:r>
            <a:r>
              <a:rPr lang="es-ES_tradnl" dirty="0" err="1" smtClean="0"/>
              <a:t>Section</a:t>
            </a:r>
            <a:r>
              <a:rPr lang="es-ES_tradnl" dirty="0" smtClean="0"/>
              <a:t> </a:t>
            </a:r>
            <a:r>
              <a:rPr lang="es-ES_tradnl" dirty="0" err="1" smtClean="0"/>
              <a:t>Subtitle</a:t>
            </a:r>
            <a:endParaRPr lang="es-ES_tradnl" dirty="0" smtClean="0"/>
          </a:p>
        </p:txBody>
      </p:sp>
      <p:sp>
        <p:nvSpPr>
          <p:cNvPr id="9" name="Text Placeholder 2"/>
          <p:cNvSpPr>
            <a:spLocks noGrp="1"/>
          </p:cNvSpPr>
          <p:nvPr userDrawn="1">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r>
              <a:rPr lang="en-US" dirty="0" err="1" smtClean="0"/>
              <a:t>elit</a:t>
            </a:r>
            <a:r>
              <a:rPr lang="en-US" dirty="0" smtClean="0"/>
              <a:t>. </a:t>
            </a:r>
            <a:r>
              <a:rPr lang="en-US" dirty="0" err="1" smtClean="0"/>
              <a:t>Fusce</a:t>
            </a:r>
            <a:r>
              <a:rPr lang="en-US" dirty="0" smtClean="0"/>
              <a:t> </a:t>
            </a:r>
            <a:r>
              <a:rPr lang="en-US" dirty="0" err="1" smtClean="0"/>
              <a:t>diam</a:t>
            </a:r>
            <a:r>
              <a:rPr lang="en-US" dirty="0" smtClean="0"/>
              <a:t> </a:t>
            </a:r>
            <a:r>
              <a:rPr lang="en-US" dirty="0" err="1" smtClean="0"/>
              <a:t>tortor</a:t>
            </a:r>
            <a:r>
              <a:rPr lang="en-US" dirty="0" smtClean="0"/>
              <a:t>, </a:t>
            </a:r>
            <a:r>
              <a:rPr lang="en-US" dirty="0" err="1" smtClean="0"/>
              <a:t>mattis</a:t>
            </a:r>
            <a:r>
              <a:rPr lang="en-US" dirty="0" smtClean="0"/>
              <a:t> </a:t>
            </a:r>
            <a:r>
              <a:rPr lang="en-US" dirty="0" err="1" smtClean="0"/>
              <a:t>quis</a:t>
            </a:r>
            <a:r>
              <a:rPr lang="en-US" dirty="0" smtClean="0"/>
              <a:t> </a:t>
            </a:r>
            <a:r>
              <a:rPr lang="en-US" dirty="0" err="1" smtClean="0"/>
              <a:t>dapibus</a:t>
            </a:r>
            <a:r>
              <a:rPr lang="en-US" dirty="0" smtClean="0"/>
              <a:t> vitae, </a:t>
            </a:r>
            <a:r>
              <a:rPr lang="en-US" dirty="0" err="1" smtClean="0"/>
              <a:t>euismod</a:t>
            </a:r>
            <a:r>
              <a:rPr lang="en-US" dirty="0" smtClean="0"/>
              <a:t> non </a:t>
            </a:r>
            <a:r>
              <a:rPr lang="en-US" dirty="0" err="1" smtClean="0"/>
              <a:t>purus</a:t>
            </a:r>
            <a:r>
              <a:rPr lang="en-US" dirty="0" smtClean="0"/>
              <a:t>. Maecenas </a:t>
            </a:r>
            <a:r>
              <a:rPr lang="en-US" dirty="0" err="1" smtClean="0"/>
              <a:t>ut</a:t>
            </a:r>
            <a:r>
              <a:rPr lang="en-US" dirty="0" smtClean="0"/>
              <a:t> lacus </a:t>
            </a:r>
            <a:r>
              <a:rPr lang="en-US" dirty="0" err="1" smtClean="0"/>
              <a:t>nec</a:t>
            </a:r>
            <a:r>
              <a:rPr lang="en-US" dirty="0" smtClean="0"/>
              <a:t> </a:t>
            </a:r>
            <a:r>
              <a:rPr lang="en-US" dirty="0" err="1" smtClean="0"/>
              <a:t>mauris</a:t>
            </a:r>
            <a:r>
              <a:rPr lang="en-US" dirty="0" smtClean="0"/>
              <a:t> </a:t>
            </a:r>
            <a:r>
              <a:rPr lang="en-US" dirty="0" err="1" smtClean="0"/>
              <a:t>feugiat</a:t>
            </a:r>
            <a:r>
              <a:rPr lang="en-US" dirty="0" smtClean="0"/>
              <a:t> </a:t>
            </a:r>
            <a:r>
              <a:rPr lang="en-US" dirty="0" err="1" smtClean="0"/>
              <a:t>tristique</a:t>
            </a:r>
            <a:r>
              <a:rPr lang="en-US" dirty="0" smtClean="0"/>
              <a:t>.</a:t>
            </a:r>
          </a:p>
        </p:txBody>
      </p:sp>
    </p:spTree>
    <p:extLst>
      <p:ext uri="{BB962C8B-B14F-4D97-AF65-F5344CB8AC3E}">
        <p14:creationId xmlns:p14="http://schemas.microsoft.com/office/powerpoint/2010/main" xmlns="" val="46714147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400"/>
                                        <p:tgtEl>
                                          <p:spTgt spid="7">
                                            <p:txEl>
                                              <p:pRg st="0" end="0"/>
                                            </p:txEl>
                                          </p:spTgt>
                                        </p:tgtEl>
                                      </p:cBhvr>
                                    </p:animEffect>
                                    <p:anim calcmode="lin" valueType="num">
                                      <p:cBhvr>
                                        <p:cTn id="8" dur="4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22" presetClass="entr" presetSubtype="1" fill="hold" grpId="0" nodeType="withEffect">
                                  <p:stCondLst>
                                    <p:cond delay="80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22" presetClass="entr" presetSubtype="4" fill="hold" grpId="0" nodeType="withEffect">
                                  <p:stCondLst>
                                    <p:cond delay="80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80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1" fill="hold" grpId="0" nodeType="withEffect">
                                  <p:stCondLst>
                                    <p:cond delay="80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6" grpId="0" animBg="1"/>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400"/>
                        <p:tgtEl>
                          <p:spTgt spid="7"/>
                        </p:tgtEl>
                      </p:cBhvr>
                    </p:animEffect>
                    <p:anim calcmode="lin" valueType="num">
                      <p:cBhvr>
                        <p:cTn dur="400" fill="hold"/>
                        <p:tgtEl>
                          <p:spTgt spid="7"/>
                        </p:tgtEl>
                        <p:attrNameLst>
                          <p:attrName>ppt_x</p:attrName>
                        </p:attrNameLst>
                      </p:cBhvr>
                      <p:tavLst>
                        <p:tav tm="0">
                          <p:val>
                            <p:strVal val="#ppt_x"/>
                          </p:val>
                        </p:tav>
                        <p:tav tm="100000">
                          <p:val>
                            <p:strVal val="#ppt_x"/>
                          </p:val>
                        </p:tav>
                      </p:tavLst>
                    </p:anim>
                    <p:anim calcmode="lin" valueType="num">
                      <p:cBhvr>
                        <p:cTn dur="400" fill="hold"/>
                        <p:tgtEl>
                          <p:spTgt spid="7"/>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A2856B-3BFE-4BD7-95C1-7B9723537E0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DC9D721-23C4-41FD-9EFB-8934AE78274A}"/>
              </a:ext>
            </a:extLst>
          </p:cNvPr>
          <p:cNvSpPr>
            <a:spLocks noGrp="1"/>
          </p:cNvSpPr>
          <p:nvPr>
            <p:ph type="dt" sz="half" idx="10"/>
          </p:nvPr>
        </p:nvSpPr>
        <p:spPr/>
        <p:txBody>
          <a:bodyPr/>
          <a:lstStyle/>
          <a:p>
            <a:fld id="{94660264-7F3E-48E8-882C-E25615689CA3}" type="datetimeFigureOut">
              <a:rPr lang="zh-CN" altLang="en-US" smtClean="0"/>
              <a:pPr/>
              <a:t>2018/4/11</a:t>
            </a:fld>
            <a:endParaRPr lang="zh-CN" altLang="en-US"/>
          </a:p>
        </p:txBody>
      </p:sp>
      <p:sp>
        <p:nvSpPr>
          <p:cNvPr id="4" name="页脚占位符 3">
            <a:extLst>
              <a:ext uri="{FF2B5EF4-FFF2-40B4-BE49-F238E27FC236}">
                <a16:creationId xmlns:a16="http://schemas.microsoft.com/office/drawing/2014/main" xmlns="" id="{0EDDAF4A-03CF-4F1E-AABF-C181109A41B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A82645B-F7BC-41C6-BF2F-C76DA485DFDD}"/>
              </a:ext>
            </a:extLst>
          </p:cNvPr>
          <p:cNvSpPr>
            <a:spLocks noGrp="1"/>
          </p:cNvSpPr>
          <p:nvPr>
            <p:ph type="sldNum" sz="quarter" idx="12"/>
          </p:nvPr>
        </p:nvSpPr>
        <p:spPr/>
        <p:txBody>
          <a:bodyPr/>
          <a:lstStyle/>
          <a:p>
            <a:fld id="{EE280FFC-EA1A-41EC-B8B1-C8131574D66D}" type="slidenum">
              <a:rPr lang="zh-CN" altLang="en-US" smtClean="0"/>
              <a:pPr/>
              <a:t>‹#›</a:t>
            </a:fld>
            <a:endParaRPr lang="zh-CN" altLang="en-US"/>
          </a:p>
        </p:txBody>
      </p:sp>
    </p:spTree>
    <p:extLst>
      <p:ext uri="{BB962C8B-B14F-4D97-AF65-F5344CB8AC3E}">
        <p14:creationId xmlns:p14="http://schemas.microsoft.com/office/powerpoint/2010/main" xmlns="" val="3514057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DC19F7A-A039-45B1-8BA5-8AF9E803687E}"/>
              </a:ext>
            </a:extLst>
          </p:cNvPr>
          <p:cNvSpPr>
            <a:spLocks noGrp="1"/>
          </p:cNvSpPr>
          <p:nvPr>
            <p:ph type="dt" sz="half" idx="10"/>
          </p:nvPr>
        </p:nvSpPr>
        <p:spPr/>
        <p:txBody>
          <a:bodyPr/>
          <a:lstStyle/>
          <a:p>
            <a:fld id="{94660264-7F3E-48E8-882C-E25615689CA3}" type="datetimeFigureOut">
              <a:rPr lang="zh-CN" altLang="en-US" smtClean="0"/>
              <a:pPr/>
              <a:t>2018/4/11</a:t>
            </a:fld>
            <a:endParaRPr lang="zh-CN" altLang="en-US"/>
          </a:p>
        </p:txBody>
      </p:sp>
      <p:sp>
        <p:nvSpPr>
          <p:cNvPr id="3" name="页脚占位符 2">
            <a:extLst>
              <a:ext uri="{FF2B5EF4-FFF2-40B4-BE49-F238E27FC236}">
                <a16:creationId xmlns:a16="http://schemas.microsoft.com/office/drawing/2014/main" xmlns="" id="{8BE7BE50-9AA9-41FF-918D-82E26AD8C56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1F5341A5-AF2C-40F0-A0F2-A1014E8A7411}"/>
              </a:ext>
            </a:extLst>
          </p:cNvPr>
          <p:cNvSpPr>
            <a:spLocks noGrp="1"/>
          </p:cNvSpPr>
          <p:nvPr>
            <p:ph type="sldNum" sz="quarter" idx="12"/>
          </p:nvPr>
        </p:nvSpPr>
        <p:spPr/>
        <p:txBody>
          <a:bodyPr/>
          <a:lstStyle/>
          <a:p>
            <a:fld id="{EE280FFC-EA1A-41EC-B8B1-C8131574D66D}" type="slidenum">
              <a:rPr lang="zh-CN" altLang="en-US" smtClean="0"/>
              <a:pPr/>
              <a:t>‹#›</a:t>
            </a:fld>
            <a:endParaRPr lang="zh-CN" altLang="en-US"/>
          </a:p>
        </p:txBody>
      </p:sp>
    </p:spTree>
    <p:extLst>
      <p:ext uri="{BB962C8B-B14F-4D97-AF65-F5344CB8AC3E}">
        <p14:creationId xmlns:p14="http://schemas.microsoft.com/office/powerpoint/2010/main" xmlns="" val="10206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07BB57E-1420-4F89-8D81-5D7E94AC699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3D1A3FC2-C214-4D2A-99CE-27DE3B5AF6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B0BF0D08-5A92-4464-9753-BA7AA6EC19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9586567-A8F6-49CF-B7F5-B2565B61BEF7}"/>
              </a:ext>
            </a:extLst>
          </p:cNvPr>
          <p:cNvSpPr>
            <a:spLocks noGrp="1"/>
          </p:cNvSpPr>
          <p:nvPr>
            <p:ph type="dt" sz="half" idx="10"/>
          </p:nvPr>
        </p:nvSpPr>
        <p:spPr/>
        <p:txBody>
          <a:bodyPr/>
          <a:lstStyle/>
          <a:p>
            <a:fld id="{94660264-7F3E-48E8-882C-E25615689CA3}" type="datetimeFigureOut">
              <a:rPr lang="zh-CN" altLang="en-US" smtClean="0"/>
              <a:pPr/>
              <a:t>2018/4/11</a:t>
            </a:fld>
            <a:endParaRPr lang="zh-CN" altLang="en-US"/>
          </a:p>
        </p:txBody>
      </p:sp>
      <p:sp>
        <p:nvSpPr>
          <p:cNvPr id="6" name="页脚占位符 5">
            <a:extLst>
              <a:ext uri="{FF2B5EF4-FFF2-40B4-BE49-F238E27FC236}">
                <a16:creationId xmlns:a16="http://schemas.microsoft.com/office/drawing/2014/main" xmlns="" id="{4B15986F-624D-4523-A9E8-ED8FEAF389E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872D11E-D233-4B8E-ACA4-41A533248879}"/>
              </a:ext>
            </a:extLst>
          </p:cNvPr>
          <p:cNvSpPr>
            <a:spLocks noGrp="1"/>
          </p:cNvSpPr>
          <p:nvPr>
            <p:ph type="sldNum" sz="quarter" idx="12"/>
          </p:nvPr>
        </p:nvSpPr>
        <p:spPr/>
        <p:txBody>
          <a:bodyPr/>
          <a:lstStyle/>
          <a:p>
            <a:fld id="{EE280FFC-EA1A-41EC-B8B1-C8131574D66D}" type="slidenum">
              <a:rPr lang="zh-CN" altLang="en-US" smtClean="0"/>
              <a:pPr/>
              <a:t>‹#›</a:t>
            </a:fld>
            <a:endParaRPr lang="zh-CN" altLang="en-US"/>
          </a:p>
        </p:txBody>
      </p:sp>
    </p:spTree>
    <p:extLst>
      <p:ext uri="{BB962C8B-B14F-4D97-AF65-F5344CB8AC3E}">
        <p14:creationId xmlns:p14="http://schemas.microsoft.com/office/powerpoint/2010/main" xmlns="" val="270686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3B548F1-3C1E-43F3-BE33-A793BE8D515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C46786A-CB38-4DA4-AACA-37206A9EA3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CB13E2D-BAD2-4590-973C-3FF6ABDD40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7AAF070-4B37-4A26-88D2-D6A3B6F6C388}"/>
              </a:ext>
            </a:extLst>
          </p:cNvPr>
          <p:cNvSpPr>
            <a:spLocks noGrp="1"/>
          </p:cNvSpPr>
          <p:nvPr>
            <p:ph type="dt" sz="half" idx="10"/>
          </p:nvPr>
        </p:nvSpPr>
        <p:spPr/>
        <p:txBody>
          <a:bodyPr/>
          <a:lstStyle/>
          <a:p>
            <a:fld id="{94660264-7F3E-48E8-882C-E25615689CA3}" type="datetimeFigureOut">
              <a:rPr lang="zh-CN" altLang="en-US" smtClean="0"/>
              <a:pPr/>
              <a:t>2018/4/11</a:t>
            </a:fld>
            <a:endParaRPr lang="zh-CN" altLang="en-US"/>
          </a:p>
        </p:txBody>
      </p:sp>
      <p:sp>
        <p:nvSpPr>
          <p:cNvPr id="6" name="页脚占位符 5">
            <a:extLst>
              <a:ext uri="{FF2B5EF4-FFF2-40B4-BE49-F238E27FC236}">
                <a16:creationId xmlns:a16="http://schemas.microsoft.com/office/drawing/2014/main" xmlns="" id="{1BEBC5F0-9B52-468E-98C4-3E97DAAF433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63BAFCD-60E9-4EBF-82AF-C770314355EE}"/>
              </a:ext>
            </a:extLst>
          </p:cNvPr>
          <p:cNvSpPr>
            <a:spLocks noGrp="1"/>
          </p:cNvSpPr>
          <p:nvPr>
            <p:ph type="sldNum" sz="quarter" idx="12"/>
          </p:nvPr>
        </p:nvSpPr>
        <p:spPr/>
        <p:txBody>
          <a:bodyPr/>
          <a:lstStyle/>
          <a:p>
            <a:fld id="{EE280FFC-EA1A-41EC-B8B1-C8131574D66D}" type="slidenum">
              <a:rPr lang="zh-CN" altLang="en-US" smtClean="0"/>
              <a:pPr/>
              <a:t>‹#›</a:t>
            </a:fld>
            <a:endParaRPr lang="zh-CN" altLang="en-US"/>
          </a:p>
        </p:txBody>
      </p:sp>
    </p:spTree>
    <p:extLst>
      <p:ext uri="{BB962C8B-B14F-4D97-AF65-F5344CB8AC3E}">
        <p14:creationId xmlns:p14="http://schemas.microsoft.com/office/powerpoint/2010/main" xmlns="" val="409273442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DF801DDC-4D19-4F73-8AEC-E2922DDBF3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215302B-488E-4DB7-8ED7-DFBB0F6B48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7E1B62B-357F-4057-9F36-1C3F2F795C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660264-7F3E-48E8-882C-E25615689CA3}" type="datetimeFigureOut">
              <a:rPr lang="zh-CN" altLang="en-US" smtClean="0"/>
              <a:pPr/>
              <a:t>2018/4/11</a:t>
            </a:fld>
            <a:endParaRPr lang="zh-CN" altLang="en-US"/>
          </a:p>
        </p:txBody>
      </p:sp>
      <p:sp>
        <p:nvSpPr>
          <p:cNvPr id="5" name="页脚占位符 4">
            <a:extLst>
              <a:ext uri="{FF2B5EF4-FFF2-40B4-BE49-F238E27FC236}">
                <a16:creationId xmlns:a16="http://schemas.microsoft.com/office/drawing/2014/main" xmlns="" id="{933A8296-75AA-46BC-B6F8-38115287F0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5E28DABB-160D-4CC2-A76A-C818EC040C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280FFC-EA1A-41EC-B8B1-C8131574D66D}" type="slidenum">
              <a:rPr lang="zh-CN" altLang="en-US" smtClean="0"/>
              <a:pPr/>
              <a:t>‹#›</a:t>
            </a:fld>
            <a:endParaRPr lang="zh-CN" altLang="en-US"/>
          </a:p>
        </p:txBody>
      </p:sp>
    </p:spTree>
    <p:extLst>
      <p:ext uri="{BB962C8B-B14F-4D97-AF65-F5344CB8AC3E}">
        <p14:creationId xmlns:p14="http://schemas.microsoft.com/office/powerpoint/2010/main" xmlns="" val="26345813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 id="2147483703" r:id="rId42"/>
    <p:sldLayoutId id="2147483704" r:id="rId43"/>
    <p:sldLayoutId id="2147483705" r:id="rId44"/>
    <p:sldLayoutId id="2147483706" r:id="rId45"/>
    <p:sldLayoutId id="2147483707" r:id="rId46"/>
    <p:sldLayoutId id="2147483708" r:id="rId47"/>
    <p:sldLayoutId id="2147483709" r:id="rId48"/>
    <p:sldLayoutId id="2147483710" r:id="rId49"/>
    <p:sldLayoutId id="2147483711" r:id="rId50"/>
    <p:sldLayoutId id="2147483712" r:id="rId51"/>
    <p:sldLayoutId id="2147483713" r:id="rId52"/>
    <p:sldLayoutId id="2147483714" r:id="rId53"/>
    <p:sldLayoutId id="2147483715" r:id="rId5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audio" Target="../media/media1.mp3"/><Relationship Id="rId5" Type="http://schemas.openxmlformats.org/officeDocument/2006/relationships/image" Target="../media/image6.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notesSlide" Target="../notesSlides/notesSlide1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13.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12.pn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12.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12.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12.png"/><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5575895" y="965039"/>
            <a:ext cx="1119167" cy="1122924"/>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sp>
        <p:nvSpPr>
          <p:cNvPr id="3" name="矩形 2"/>
          <p:cNvSpPr/>
          <p:nvPr/>
        </p:nvSpPr>
        <p:spPr>
          <a:xfrm>
            <a:off x="1360266" y="2264674"/>
            <a:ext cx="9550423" cy="1200329"/>
          </a:xfrm>
          <a:prstGeom prst="rect">
            <a:avLst/>
          </a:prstGeom>
        </p:spPr>
        <p:txBody>
          <a:bodyPr wrap="square">
            <a:spAutoFit/>
          </a:bodyPr>
          <a:lstStyle/>
          <a:p>
            <a:pPr lvl="0" algn="ctr"/>
            <a:r>
              <a:rPr lang="zh-CN" altLang="en-US" sz="7200" b="1" dirty="0">
                <a:solidFill>
                  <a:srgbClr val="C00000"/>
                </a:solidFill>
                <a:latin typeface="微软雅黑" panose="020B0503020204020204" pitchFamily="34" charset="-122"/>
                <a:ea typeface="微软雅黑" panose="020B0503020204020204" pitchFamily="34" charset="-122"/>
              </a:rPr>
              <a:t>十九大报告完整内容</a:t>
            </a:r>
          </a:p>
        </p:txBody>
      </p:sp>
      <p:sp>
        <p:nvSpPr>
          <p:cNvPr id="4" name="矩形 3"/>
          <p:cNvSpPr/>
          <p:nvPr/>
        </p:nvSpPr>
        <p:spPr>
          <a:xfrm>
            <a:off x="3292611" y="3458661"/>
            <a:ext cx="5606777" cy="923330"/>
          </a:xfrm>
          <a:prstGeom prst="rect">
            <a:avLst/>
          </a:prstGeom>
        </p:spPr>
        <p:txBody>
          <a:bodyPr wrap="square">
            <a:spAutoFit/>
          </a:bodyPr>
          <a:lstStyle/>
          <a:p>
            <a:pPr lvl="0" algn="ctr"/>
            <a:r>
              <a:rPr lang="zh-CN" altLang="en-US" sz="5400" b="1" dirty="0">
                <a:solidFill>
                  <a:srgbClr val="C00000"/>
                </a:solidFill>
                <a:latin typeface="微软雅黑" panose="020B0503020204020204" pitchFamily="34" charset="-122"/>
                <a:ea typeface="微软雅黑" panose="020B0503020204020204" pitchFamily="34" charset="-122"/>
              </a:rPr>
              <a:t>聚焦党的十九大</a:t>
            </a:r>
          </a:p>
        </p:txBody>
      </p:sp>
      <p:sp>
        <p:nvSpPr>
          <p:cNvPr id="5" name="TextBox 29"/>
          <p:cNvSpPr txBox="1"/>
          <p:nvPr/>
        </p:nvSpPr>
        <p:spPr>
          <a:xfrm>
            <a:off x="4666762" y="4499828"/>
            <a:ext cx="2858475" cy="369332"/>
          </a:xfrm>
          <a:prstGeom prst="rect">
            <a:avLst/>
          </a:prstGeom>
          <a:noFill/>
        </p:spPr>
        <p:txBody>
          <a:bodyPr wrap="none" rtlCol="0">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汇报人：时间：</a:t>
            </a:r>
            <a:r>
              <a:rPr lang="en-US" altLang="zh-CN" sz="1800" dirty="0">
                <a:solidFill>
                  <a:schemeClr val="tx1">
                    <a:lumMod val="85000"/>
                    <a:lumOff val="15000"/>
                  </a:schemeClr>
                </a:solidFill>
                <a:latin typeface="微软雅黑" pitchFamily="34" charset="-122"/>
                <a:ea typeface="微软雅黑" pitchFamily="34" charset="-122"/>
              </a:rPr>
              <a:t>XX</a:t>
            </a:r>
            <a:r>
              <a:rPr lang="zh-CN" altLang="en-US" sz="1800" dirty="0">
                <a:solidFill>
                  <a:schemeClr val="tx1">
                    <a:lumMod val="85000"/>
                    <a:lumOff val="15000"/>
                  </a:schemeClr>
                </a:solidFill>
                <a:latin typeface="微软雅黑" pitchFamily="34" charset="-122"/>
                <a:ea typeface="微软雅黑" pitchFamily="34" charset="-122"/>
              </a:rPr>
              <a:t>年</a:t>
            </a:r>
            <a:r>
              <a:rPr lang="en-US" altLang="zh-CN" sz="1800" dirty="0">
                <a:solidFill>
                  <a:schemeClr val="tx1">
                    <a:lumMod val="85000"/>
                    <a:lumOff val="15000"/>
                  </a:schemeClr>
                </a:solidFill>
                <a:latin typeface="微软雅黑" pitchFamily="34" charset="-122"/>
                <a:ea typeface="微软雅黑" pitchFamily="34" charset="-122"/>
              </a:rPr>
              <a:t>XX</a:t>
            </a:r>
            <a:r>
              <a:rPr lang="zh-CN" altLang="en-US" sz="1800" dirty="0">
                <a:solidFill>
                  <a:schemeClr val="tx1">
                    <a:lumMod val="85000"/>
                    <a:lumOff val="15000"/>
                  </a:schemeClr>
                </a:solidFill>
                <a:latin typeface="微软雅黑" pitchFamily="34" charset="-122"/>
                <a:ea typeface="微软雅黑" pitchFamily="34" charset="-122"/>
              </a:rPr>
              <a:t>月</a:t>
            </a:r>
          </a:p>
        </p:txBody>
      </p:sp>
      <p:pic>
        <p:nvPicPr>
          <p:cNvPr id="6" name="建党伟业背景音乐 红旗颂.mp3">
            <a:hlinkClick r:id="" action="ppaction://media"/>
          </p:cNvPr>
          <p:cNvPicPr>
            <a:picLocks noChangeAspect="1"/>
          </p:cNvPicPr>
          <p:nvPr>
            <a:audioFile r:link="rId1"/>
            <p:extLst>
              <p:ext uri="{DAA4B4D4-6D71-4841-9C94-3DE7FCFB9230}">
                <p14:media xmlns:p14="http://schemas.microsoft.com/office/powerpoint/2010/main" xmlns="" r:embed="rId4">
                  <p14:fade in="500" out="500"/>
                </p14:media>
              </p:ext>
            </p:extLst>
          </p:nvPr>
        </p:nvPicPr>
        <p:blipFill>
          <a:blip r:embed="rId5" cstate="print"/>
          <a:stretch>
            <a:fillRect/>
          </a:stretch>
        </p:blipFill>
        <p:spPr>
          <a:xfrm>
            <a:off x="-888776" y="-171400"/>
            <a:ext cx="609600" cy="609600"/>
          </a:xfrm>
          <a:prstGeom prst="rect">
            <a:avLst/>
          </a:prstGeom>
        </p:spPr>
      </p:pic>
      <p:sp>
        <p:nvSpPr>
          <p:cNvPr id="7" name="TextBox 29"/>
          <p:cNvSpPr txBox="1"/>
          <p:nvPr/>
        </p:nvSpPr>
        <p:spPr>
          <a:xfrm>
            <a:off x="3451866" y="7389440"/>
            <a:ext cx="3243196" cy="369332"/>
          </a:xfrm>
          <a:prstGeom prst="rect">
            <a:avLst/>
          </a:prstGeom>
          <a:noFill/>
        </p:spPr>
        <p:txBody>
          <a:bodyPr wrap="none" rtlCol="0">
            <a:spAutoFit/>
          </a:bodyPr>
          <a:lstStyle/>
          <a:p>
            <a:r>
              <a:rPr lang="en-US" altLang="zh-CN" sz="1800" spc="400" dirty="0">
                <a:solidFill>
                  <a:schemeClr val="tx1">
                    <a:lumMod val="85000"/>
                    <a:lumOff val="15000"/>
                  </a:schemeClr>
                </a:solidFill>
                <a:latin typeface="微软雅黑" pitchFamily="34" charset="-122"/>
                <a:ea typeface="微软雅黑" pitchFamily="34" charset="-122"/>
              </a:rPr>
              <a:t>XX</a:t>
            </a:r>
            <a:r>
              <a:rPr lang="zh-CN" altLang="en-US" sz="1800" spc="400" dirty="0">
                <a:solidFill>
                  <a:schemeClr val="tx1">
                    <a:lumMod val="85000"/>
                    <a:lumOff val="15000"/>
                  </a:schemeClr>
                </a:solidFill>
                <a:latin typeface="微软雅黑" pitchFamily="34" charset="-122"/>
                <a:ea typeface="微软雅黑" pitchFamily="34" charset="-122"/>
              </a:rPr>
              <a:t>省</a:t>
            </a:r>
            <a:r>
              <a:rPr lang="en-US" altLang="zh-CN" sz="1800" spc="400" dirty="0">
                <a:solidFill>
                  <a:schemeClr val="tx1">
                    <a:lumMod val="85000"/>
                    <a:lumOff val="15000"/>
                  </a:schemeClr>
                </a:solidFill>
                <a:latin typeface="微软雅黑" pitchFamily="34" charset="-122"/>
                <a:ea typeface="微软雅黑" pitchFamily="34" charset="-122"/>
              </a:rPr>
              <a:t>XX</a:t>
            </a:r>
            <a:r>
              <a:rPr lang="zh-CN" altLang="en-US" sz="1800" spc="400" dirty="0">
                <a:solidFill>
                  <a:schemeClr val="tx1">
                    <a:lumMod val="85000"/>
                    <a:lumOff val="15000"/>
                  </a:schemeClr>
                </a:solidFill>
                <a:latin typeface="微软雅黑" pitchFamily="34" charset="-122"/>
                <a:ea typeface="微软雅黑" pitchFamily="34" charset="-122"/>
              </a:rPr>
              <a:t>市委宣传部解读</a:t>
            </a:r>
          </a:p>
        </p:txBody>
      </p:sp>
    </p:spTree>
    <p:extLst>
      <p:ext uri="{BB962C8B-B14F-4D97-AF65-F5344CB8AC3E}">
        <p14:creationId xmlns:p14="http://schemas.microsoft.com/office/powerpoint/2010/main" xmlns="" val="218816950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fltVal val="0"/>
                                          </p:val>
                                        </p:tav>
                                        <p:tav tm="100000">
                                          <p:val>
                                            <p:strVal val="#ppt_w"/>
                                          </p:val>
                                        </p:tav>
                                      </p:tavLst>
                                    </p:anim>
                                    <p:anim calcmode="lin" valueType="num">
                                      <p:cBhvr>
                                        <p:cTn id="11" dur="1000" fill="hold"/>
                                        <p:tgtEl>
                                          <p:spTgt spid="2"/>
                                        </p:tgtEl>
                                        <p:attrNameLst>
                                          <p:attrName>ppt_h</p:attrName>
                                        </p:attrNameLst>
                                      </p:cBhvr>
                                      <p:tavLst>
                                        <p:tav tm="0">
                                          <p:val>
                                            <p:fltVal val="0"/>
                                          </p:val>
                                        </p:tav>
                                        <p:tav tm="100000">
                                          <p:val>
                                            <p:strVal val="#ppt_h"/>
                                          </p:val>
                                        </p:tav>
                                      </p:tavLst>
                                    </p:anim>
                                    <p:animEffect transition="in" filter="fade">
                                      <p:cBhvr>
                                        <p:cTn id="12" dur="1000"/>
                                        <p:tgtEl>
                                          <p:spTgt spid="2"/>
                                        </p:tgtEl>
                                      </p:cBhvr>
                                    </p:animEffect>
                                  </p:childTnLst>
                                </p:cTn>
                              </p:par>
                            </p:childTnLst>
                          </p:cTn>
                        </p:par>
                        <p:par>
                          <p:cTn id="13" fill="hold">
                            <p:stCondLst>
                              <p:cond delay="1000"/>
                            </p:stCondLst>
                            <p:childTnLst>
                              <p:par>
                                <p:cTn id="14" presetID="23" presetClass="entr" presetSubtype="3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strVal val="4*#ppt_w"/>
                                          </p:val>
                                        </p:tav>
                                        <p:tav tm="100000">
                                          <p:val>
                                            <p:strVal val="#ppt_w"/>
                                          </p:val>
                                        </p:tav>
                                      </p:tavLst>
                                    </p:anim>
                                    <p:anim calcmode="lin" valueType="num">
                                      <p:cBhvr>
                                        <p:cTn id="17" dur="500" fill="hold"/>
                                        <p:tgtEl>
                                          <p:spTgt spid="3"/>
                                        </p:tgtEl>
                                        <p:attrNameLst>
                                          <p:attrName>ppt_h</p:attrName>
                                        </p:attrNameLst>
                                      </p:cBhvr>
                                      <p:tavLst>
                                        <p:tav tm="0">
                                          <p:val>
                                            <p:strVal val="4*#ppt_h"/>
                                          </p:val>
                                        </p:tav>
                                        <p:tav tm="100000">
                                          <p:val>
                                            <p:strVal val="#ppt_h"/>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iterate type="lt">
                                    <p:tmPct val="13333"/>
                                  </p:iterate>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3800"/>
                            </p:stCondLst>
                            <p:childTnLst>
                              <p:par>
                                <p:cTn id="29" presetID="22" presetClass="entr" presetSubtype="8" fill="hold" grpId="0" nodeType="afterEffect">
                                  <p:stCondLst>
                                    <p:cond delay="0"/>
                                  </p:stCondLst>
                                  <p:iterate type="lt">
                                    <p:tmPct val="13333"/>
                                  </p:iterate>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hold" display="0">
                  <p:stCondLst>
                    <p:cond delay="indefinite"/>
                  </p:stCondLst>
                  <p:endCondLst>
                    <p:cond evt="onStopAudio" delay="0">
                      <p:tgtEl>
                        <p:sldTgt/>
                      </p:tgtEl>
                    </p:cond>
                  </p:endCondLst>
                </p:cTn>
                <p:tgtEl>
                  <p:spTgt spid="6"/>
                </p:tgtEl>
              </p:cMediaNode>
            </p:audio>
          </p:childTnLst>
        </p:cTn>
      </p:par>
    </p:tnLst>
    <p:bldLst>
      <p:bldP spid="2" grpId="0" animBg="1"/>
      <p:bldP spid="3" grpId="0"/>
      <p:bldP spid="4" grpId="0"/>
      <p:bldP spid="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a:extLst>
              <a:ext uri="{FF2B5EF4-FFF2-40B4-BE49-F238E27FC236}">
                <a16:creationId xmlns:a16="http://schemas.microsoft.com/office/drawing/2014/main" xmlns="" id="{BEE17723-F5EB-4C90-9882-5CE9F6893D28}"/>
              </a:ext>
            </a:extLst>
          </p:cNvPr>
          <p:cNvSpPr txBox="1">
            <a:spLocks noChangeArrowheads="1"/>
          </p:cNvSpPr>
          <p:nvPr/>
        </p:nvSpPr>
        <p:spPr>
          <a:xfrm>
            <a:off x="1621812" y="3406527"/>
            <a:ext cx="9755778" cy="2569028"/>
          </a:xfrm>
          <a:prstGeom prst="rect">
            <a:avLst/>
          </a:prstGeom>
          <a:solidFill>
            <a:schemeClr val="bg1">
              <a:alpha val="15000"/>
            </a:schemeClr>
          </a:solidFill>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为了实现中华民族伟大复兴的历史使命</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无论是弱小还是强大，无论是顺境还是逆境，我们党都初心不改、矢志不渝，团结带领人民历经千难万险，付出巨大牺牲，敢于面对曲折，勇于修正错误，攻克了一个又一个看似不可攻克的难关，创造了一个又一个彪炳史册的人间奇迹。</a:t>
            </a:r>
          </a:p>
        </p:txBody>
      </p:sp>
      <p:sp>
        <p:nvSpPr>
          <p:cNvPr id="8"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新时代中国共产党的历史使命</a:t>
            </a:r>
          </a:p>
        </p:txBody>
      </p:sp>
      <p:grpSp>
        <p:nvGrpSpPr>
          <p:cNvPr id="10" name="组合 9"/>
          <p:cNvGrpSpPr/>
          <p:nvPr/>
        </p:nvGrpSpPr>
        <p:grpSpPr>
          <a:xfrm>
            <a:off x="3863752" y="1981703"/>
            <a:ext cx="5780215" cy="1424824"/>
            <a:chOff x="1187624" y="810840"/>
            <a:chExt cx="3638188" cy="896814"/>
          </a:xfrm>
        </p:grpSpPr>
        <p:pic>
          <p:nvPicPr>
            <p:cNvPr id="11" name="图片 10"/>
            <p:cNvPicPr>
              <a:picLocks noChangeAspect="1"/>
            </p:cNvPicPr>
            <p:nvPr/>
          </p:nvPicPr>
          <p:blipFill>
            <a:blip r:embed="rId3" cstate="screen">
              <a:extLst>
                <a:ext uri="{28A0092B-C50C-407E-A947-70E740481C1C}">
                  <a14:useLocalDpi xmlns:a14="http://schemas.microsoft.com/office/drawing/2010/main" xmlns="" val="0"/>
                </a:ext>
              </a:extLst>
            </a:blip>
            <a:stretch>
              <a:fillRect/>
            </a:stretch>
          </p:blipFill>
          <p:spPr>
            <a:xfrm>
              <a:off x="1187624" y="810840"/>
              <a:ext cx="3638188" cy="896814"/>
            </a:xfrm>
            <a:prstGeom prst="rect">
              <a:avLst/>
            </a:prstGeom>
          </p:spPr>
        </p:pic>
        <p:sp>
          <p:nvSpPr>
            <p:cNvPr id="12" name="矩形 11"/>
            <p:cNvSpPr/>
            <p:nvPr/>
          </p:nvSpPr>
          <p:spPr>
            <a:xfrm>
              <a:off x="2302865" y="1201022"/>
              <a:ext cx="1407706" cy="368070"/>
            </a:xfrm>
            <a:prstGeom prst="rect">
              <a:avLst/>
            </a:prstGeom>
            <a:noFill/>
          </p:spPr>
          <p:txBody>
            <a:bodyPr wrap="none">
              <a:spAutoFit/>
            </a:bodyPr>
            <a:lstStyle/>
            <a:p>
              <a:pPr lvl="0" algn="ctr"/>
              <a:r>
                <a:rPr lang="zh-CN" altLang="en-US" sz="3200" b="1" kern="0" dirty="0">
                  <a:gradFill flip="none" rotWithShape="1">
                    <a:gsLst>
                      <a:gs pos="0">
                        <a:schemeClr val="bg1"/>
                      </a:gs>
                      <a:gs pos="100000">
                        <a:srgbClr val="FFFF53"/>
                      </a:gs>
                    </a:gsLst>
                    <a:lin ang="5400000" scaled="0"/>
                    <a:tileRect/>
                  </a:gradFill>
                  <a:ea typeface="微软雅黑"/>
                </a:rPr>
                <a:t>九十六年来</a:t>
              </a:r>
            </a:p>
          </p:txBody>
        </p:sp>
      </p:grpSp>
    </p:spTree>
    <p:extLst>
      <p:ext uri="{BB962C8B-B14F-4D97-AF65-F5344CB8AC3E}">
        <p14:creationId xmlns:p14="http://schemas.microsoft.com/office/powerpoint/2010/main" xmlns="" val="1232995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166482" y="2443075"/>
            <a:ext cx="1358694" cy="3438473"/>
            <a:chOff x="2801730" y="919654"/>
            <a:chExt cx="1921420" cy="4374334"/>
          </a:xfrm>
        </p:grpSpPr>
        <p:sp>
          <p:nvSpPr>
            <p:cNvPr id="39" name="MH_Other_1"/>
            <p:cNvSpPr>
              <a:spLocks/>
            </p:cNvSpPr>
            <p:nvPr>
              <p:custDataLst>
                <p:tags r:id="rId5"/>
              </p:custDataLst>
            </p:nvPr>
          </p:nvSpPr>
          <p:spPr bwMode="auto">
            <a:xfrm>
              <a:off x="2801730" y="1009727"/>
              <a:ext cx="1843346" cy="1014378"/>
            </a:xfrm>
            <a:custGeom>
              <a:avLst/>
              <a:gdLst>
                <a:gd name="T0" fmla="*/ 1704 w 1705"/>
                <a:gd name="T1" fmla="*/ 0 h 745"/>
                <a:gd name="T2" fmla="*/ 744 w 1705"/>
                <a:gd name="T3" fmla="*/ 0 h 745"/>
                <a:gd name="T4" fmla="*/ 0 w 1705"/>
                <a:gd name="T5" fmla="*/ 744 h 745"/>
                <a:gd name="connsiteX0" fmla="*/ 7930 w 7930"/>
                <a:gd name="connsiteY0" fmla="*/ 0 h 9987"/>
                <a:gd name="connsiteX1" fmla="*/ 4364 w 7930"/>
                <a:gd name="connsiteY1" fmla="*/ 0 h 9987"/>
                <a:gd name="connsiteX2" fmla="*/ 0 w 7930"/>
                <a:gd name="connsiteY2" fmla="*/ 9987 h 9987"/>
              </a:gdLst>
              <a:ahLst/>
              <a:cxnLst>
                <a:cxn ang="0">
                  <a:pos x="connsiteX0" y="connsiteY0"/>
                </a:cxn>
                <a:cxn ang="0">
                  <a:pos x="connsiteX1" y="connsiteY1"/>
                </a:cxn>
                <a:cxn ang="0">
                  <a:pos x="connsiteX2" y="connsiteY2"/>
                </a:cxn>
              </a:cxnLst>
              <a:rect l="l" t="t" r="r" b="b"/>
              <a:pathLst>
                <a:path w="7930" h="9987">
                  <a:moveTo>
                    <a:pt x="7930" y="0"/>
                  </a:moveTo>
                  <a:lnTo>
                    <a:pt x="4364" y="0"/>
                  </a:lnTo>
                  <a:lnTo>
                    <a:pt x="0" y="9987"/>
                  </a:lnTo>
                </a:path>
              </a:pathLst>
            </a:custGeom>
            <a:noFill/>
            <a:ln w="19050" cap="rnd" cmpd="sng">
              <a:solidFill>
                <a:schemeClr val="tx1">
                  <a:lumMod val="85000"/>
                  <a:lumOff val="15000"/>
                </a:schemeClr>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1097280">
                <a:defRPr/>
              </a:pPr>
              <a:endParaRPr lang="zh-CN" altLang="en-US" sz="1350" kern="0" dirty="0">
                <a:solidFill>
                  <a:sysClr val="windowText" lastClr="000000"/>
                </a:solidFill>
                <a:latin typeface="Calibri"/>
                <a:ea typeface="微软雅黑" panose="020B0503020204020204" pitchFamily="34" charset="-122"/>
              </a:endParaRPr>
            </a:p>
          </p:txBody>
        </p:sp>
        <p:sp>
          <p:nvSpPr>
            <p:cNvPr id="40" name="MH_Other_2"/>
            <p:cNvSpPr>
              <a:spLocks/>
            </p:cNvSpPr>
            <p:nvPr>
              <p:custDataLst>
                <p:tags r:id="rId6"/>
              </p:custDataLst>
            </p:nvPr>
          </p:nvSpPr>
          <p:spPr bwMode="auto">
            <a:xfrm>
              <a:off x="2801730" y="4193224"/>
              <a:ext cx="1838464" cy="1019254"/>
            </a:xfrm>
            <a:custGeom>
              <a:avLst/>
              <a:gdLst>
                <a:gd name="T0" fmla="*/ 1704 w 1705"/>
                <a:gd name="T1" fmla="*/ 744 h 745"/>
                <a:gd name="T2" fmla="*/ 744 w 1705"/>
                <a:gd name="T3" fmla="*/ 744 h 745"/>
                <a:gd name="T4" fmla="*/ 0 w 1705"/>
                <a:gd name="T5" fmla="*/ 0 h 745"/>
                <a:gd name="connsiteX0" fmla="*/ 7909 w 7909"/>
                <a:gd name="connsiteY0" fmla="*/ 10035 h 10035"/>
                <a:gd name="connsiteX1" fmla="*/ 4364 w 7909"/>
                <a:gd name="connsiteY1" fmla="*/ 9987 h 10035"/>
                <a:gd name="connsiteX2" fmla="*/ 0 w 7909"/>
                <a:gd name="connsiteY2" fmla="*/ 0 h 10035"/>
              </a:gdLst>
              <a:ahLst/>
              <a:cxnLst>
                <a:cxn ang="0">
                  <a:pos x="connsiteX0" y="connsiteY0"/>
                </a:cxn>
                <a:cxn ang="0">
                  <a:pos x="connsiteX1" y="connsiteY1"/>
                </a:cxn>
                <a:cxn ang="0">
                  <a:pos x="connsiteX2" y="connsiteY2"/>
                </a:cxn>
              </a:cxnLst>
              <a:rect l="l" t="t" r="r" b="b"/>
              <a:pathLst>
                <a:path w="7909" h="10035">
                  <a:moveTo>
                    <a:pt x="7909" y="10035"/>
                  </a:moveTo>
                  <a:lnTo>
                    <a:pt x="4364" y="9987"/>
                  </a:lnTo>
                  <a:lnTo>
                    <a:pt x="0" y="0"/>
                  </a:lnTo>
                </a:path>
              </a:pathLst>
            </a:custGeom>
            <a:noFill/>
            <a:ln w="19050" cap="rnd" cmpd="sng">
              <a:solidFill>
                <a:schemeClr val="tx1">
                  <a:lumMod val="85000"/>
                  <a:lumOff val="15000"/>
                </a:schemeClr>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1097280">
                <a:defRPr/>
              </a:pPr>
              <a:endParaRPr lang="zh-CN" altLang="en-US" sz="1350" kern="0" dirty="0">
                <a:solidFill>
                  <a:sysClr val="windowText" lastClr="000000"/>
                </a:solidFill>
                <a:latin typeface="Calibri"/>
                <a:ea typeface="微软雅黑" panose="020B0503020204020204" pitchFamily="34" charset="-122"/>
              </a:endParaRPr>
            </a:p>
          </p:txBody>
        </p:sp>
        <p:sp>
          <p:nvSpPr>
            <p:cNvPr id="41" name="MH_Other_3"/>
            <p:cNvSpPr>
              <a:spLocks noChangeShapeType="1"/>
            </p:cNvSpPr>
            <p:nvPr>
              <p:custDataLst>
                <p:tags r:id="rId7"/>
              </p:custDataLst>
            </p:nvPr>
          </p:nvSpPr>
          <p:spPr bwMode="auto">
            <a:xfrm flipH="1">
              <a:off x="3456141" y="3093971"/>
              <a:ext cx="1161579" cy="0"/>
            </a:xfrm>
            <a:prstGeom prst="line">
              <a:avLst/>
            </a:prstGeom>
            <a:noFill/>
            <a:ln w="19050" cap="rnd" cmpd="sng">
              <a:solidFill>
                <a:schemeClr val="tx1">
                  <a:lumMod val="85000"/>
                  <a:lumOff val="15000"/>
                </a:schemeClr>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1097280">
                <a:defRPr/>
              </a:pPr>
              <a:endParaRPr lang="zh-CN" altLang="en-US" sz="1350" kern="0" dirty="0">
                <a:solidFill>
                  <a:sysClr val="windowText" lastClr="000000"/>
                </a:solidFill>
                <a:latin typeface="Calibri"/>
                <a:ea typeface="微软雅黑" panose="020B0503020204020204" pitchFamily="34" charset="-122"/>
              </a:endParaRPr>
            </a:p>
          </p:txBody>
        </p:sp>
        <p:sp>
          <p:nvSpPr>
            <p:cNvPr id="42" name="MH_Other_4"/>
            <p:cNvSpPr/>
            <p:nvPr>
              <p:custDataLst>
                <p:tags r:id="rId8"/>
              </p:custDataLst>
            </p:nvPr>
          </p:nvSpPr>
          <p:spPr bwMode="auto">
            <a:xfrm rot="1267204">
              <a:off x="4553227" y="919654"/>
              <a:ext cx="169923" cy="169922"/>
            </a:xfrm>
            <a:prstGeom prst="ellipse">
              <a:avLst/>
            </a:prstGeom>
            <a:solidFill>
              <a:srgbClr val="FFFFCD"/>
            </a:solidFill>
            <a:ln w="19050" cap="flat" cmpd="sng" algn="ctr">
              <a:solidFill>
                <a:schemeClr val="tx1">
                  <a:lumMod val="85000"/>
                  <a:lumOff val="15000"/>
                </a:schemeClr>
              </a:solidFill>
              <a:prstDash val="solid"/>
            </a:ln>
            <a:effectLst/>
          </p:spPr>
          <p:txBody>
            <a:bodyPr anchor="ctr"/>
            <a:lstStyle/>
            <a:p>
              <a:pPr algn="ctr" defTabSz="1097280">
                <a:defRPr/>
              </a:pPr>
              <a:endParaRPr lang="zh-CN" altLang="en-US" sz="1400" kern="0" dirty="0">
                <a:solidFill>
                  <a:srgbClr val="676161"/>
                </a:solidFill>
                <a:latin typeface="Calibri"/>
                <a:ea typeface="微软雅黑" panose="020B0503020204020204" pitchFamily="34" charset="-122"/>
              </a:endParaRPr>
            </a:p>
          </p:txBody>
        </p:sp>
        <p:sp>
          <p:nvSpPr>
            <p:cNvPr id="44" name="MH_Other_6"/>
            <p:cNvSpPr/>
            <p:nvPr>
              <p:custDataLst>
                <p:tags r:id="rId9"/>
              </p:custDataLst>
            </p:nvPr>
          </p:nvSpPr>
          <p:spPr bwMode="auto">
            <a:xfrm rot="1267204">
              <a:off x="4553227" y="3021861"/>
              <a:ext cx="169923" cy="169922"/>
            </a:xfrm>
            <a:prstGeom prst="ellipse">
              <a:avLst/>
            </a:prstGeom>
            <a:solidFill>
              <a:srgbClr val="FFFFCD"/>
            </a:solidFill>
            <a:ln w="19050" cap="flat" cmpd="sng" algn="ctr">
              <a:solidFill>
                <a:schemeClr val="tx1">
                  <a:lumMod val="85000"/>
                  <a:lumOff val="15000"/>
                </a:schemeClr>
              </a:solidFill>
              <a:prstDash val="solid"/>
            </a:ln>
            <a:effectLst/>
          </p:spPr>
          <p:txBody>
            <a:bodyPr anchor="ctr"/>
            <a:lstStyle/>
            <a:p>
              <a:pPr algn="ctr" defTabSz="1097280">
                <a:defRPr/>
              </a:pPr>
              <a:endParaRPr lang="zh-CN" altLang="en-US" sz="1400" kern="0" dirty="0">
                <a:solidFill>
                  <a:srgbClr val="676161"/>
                </a:solidFill>
                <a:latin typeface="Calibri"/>
                <a:ea typeface="微软雅黑" panose="020B0503020204020204" pitchFamily="34" charset="-122"/>
              </a:endParaRPr>
            </a:p>
          </p:txBody>
        </p:sp>
        <p:sp>
          <p:nvSpPr>
            <p:cNvPr id="46" name="MH_Other_8"/>
            <p:cNvSpPr/>
            <p:nvPr>
              <p:custDataLst>
                <p:tags r:id="rId10"/>
              </p:custDataLst>
            </p:nvPr>
          </p:nvSpPr>
          <p:spPr bwMode="auto">
            <a:xfrm rot="1267204">
              <a:off x="4553227" y="5124066"/>
              <a:ext cx="169923" cy="169922"/>
            </a:xfrm>
            <a:prstGeom prst="ellipse">
              <a:avLst/>
            </a:prstGeom>
            <a:solidFill>
              <a:srgbClr val="FFFFCD"/>
            </a:solidFill>
            <a:ln w="19050" cap="flat" cmpd="sng" algn="ctr">
              <a:solidFill>
                <a:schemeClr val="tx1">
                  <a:lumMod val="85000"/>
                  <a:lumOff val="15000"/>
                </a:schemeClr>
              </a:solidFill>
              <a:prstDash val="solid"/>
            </a:ln>
            <a:effectLst/>
          </p:spPr>
          <p:txBody>
            <a:bodyPr anchor="ctr"/>
            <a:lstStyle/>
            <a:p>
              <a:pPr algn="ctr" defTabSz="1097280">
                <a:defRPr/>
              </a:pPr>
              <a:endParaRPr lang="zh-CN" altLang="en-US" sz="1400" kern="0" dirty="0">
                <a:solidFill>
                  <a:srgbClr val="676161"/>
                </a:solidFill>
                <a:latin typeface="Calibri"/>
                <a:ea typeface="微软雅黑" panose="020B0503020204020204" pitchFamily="34" charset="-122"/>
              </a:endParaRPr>
            </a:p>
          </p:txBody>
        </p:sp>
      </p:grpSp>
      <p:sp>
        <p:nvSpPr>
          <p:cNvPr id="49" name="MH_Title_1"/>
          <p:cNvSpPr>
            <a:spLocks noChangeArrowheads="1"/>
          </p:cNvSpPr>
          <p:nvPr>
            <p:custDataLst>
              <p:tags r:id="rId1"/>
            </p:custDataLst>
          </p:nvPr>
        </p:nvSpPr>
        <p:spPr bwMode="auto">
          <a:xfrm>
            <a:off x="661346" y="3046811"/>
            <a:ext cx="2286434" cy="2256994"/>
          </a:xfrm>
          <a:prstGeom prst="ellipse">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16000" rtlCol="0" anchor="ctr" anchorCtr="1"/>
          <a:lstStyle/>
          <a:p>
            <a:pPr lvl="0">
              <a:spcBef>
                <a:spcPts val="0"/>
              </a:spcBef>
              <a:defRPr/>
            </a:pPr>
            <a:r>
              <a:rPr lang="zh-CN" altLang="en-US" sz="3600" b="1" spc="400" dirty="0">
                <a:solidFill>
                  <a:srgbClr val="A71D24"/>
                </a:solidFill>
                <a:latin typeface="Impact" pitchFamily="34" charset="0"/>
                <a:ea typeface="微软雅黑" pitchFamily="34" charset="-122"/>
              </a:rPr>
              <a:t>实现伟大复兴</a:t>
            </a:r>
          </a:p>
        </p:txBody>
      </p:sp>
      <p:sp>
        <p:nvSpPr>
          <p:cNvPr id="27"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新时代中国共产党的历史使命</a:t>
            </a:r>
          </a:p>
        </p:txBody>
      </p:sp>
      <p:sp>
        <p:nvSpPr>
          <p:cNvPr id="20" name="MH_SubTitle_1"/>
          <p:cNvSpPr>
            <a:spLocks noChangeArrowheads="1"/>
          </p:cNvSpPr>
          <p:nvPr>
            <p:custDataLst>
              <p:tags r:id="rId2"/>
            </p:custDataLst>
          </p:nvPr>
        </p:nvSpPr>
        <p:spPr bwMode="auto">
          <a:xfrm>
            <a:off x="4750714" y="1844824"/>
            <a:ext cx="5849240" cy="1330070"/>
          </a:xfrm>
          <a:prstGeom prst="roundRect">
            <a:avLst>
              <a:gd name="adj" fmla="val 50000"/>
            </a:avLst>
          </a:prstGeom>
          <a:noFill/>
          <a:ln w="12700" cap="flat" cmpd="sng" algn="ctr">
            <a:solidFill>
              <a:srgbClr val="C00000"/>
            </a:solidFill>
            <a:prstDash val="solid"/>
          </a:ln>
          <a:effectLst/>
          <a:sp3d prstMaterial="metal">
            <a:bevelT w="38100" h="57150" prst="angle"/>
          </a:sp3d>
          <a:extLst/>
        </p:spPr>
        <p:txBody>
          <a:bodyPr wrap="square" anchor="ctr">
            <a:noAutofit/>
          </a:bodyPr>
          <a:lstStyle/>
          <a:p>
            <a:pPr lvl="0" algn="ctr"/>
            <a:r>
              <a:rPr lang="zh-CN" altLang="en-US" sz="1200" kern="0" dirty="0">
                <a:solidFill>
                  <a:schemeClr val="tx1">
                    <a:lumMod val="85000"/>
                    <a:lumOff val="15000"/>
                  </a:schemeClr>
                </a:solidFill>
                <a:ea typeface="微软雅黑"/>
              </a:rPr>
              <a:t>实现中华民族伟大复兴，必须推翻压在中国人民头上的帝国主义、封建主义、官僚资本主义三座大山，实现民族独立、人民解放、国家统一、社会稳定。我们党团结带领人民找到了一条以农村包围城市、武装夺取政权的正确革命道路，进行了二十八年浴血奋战，完成了新民主主义革命，一九四九年建立了中华人民共和国，实现了中国从几千年封建专制政治向人民民主的伟大飞跃。</a:t>
            </a:r>
          </a:p>
        </p:txBody>
      </p:sp>
      <p:sp>
        <p:nvSpPr>
          <p:cNvPr id="25" name="圆角矩形 24"/>
          <p:cNvSpPr/>
          <p:nvPr/>
        </p:nvSpPr>
        <p:spPr>
          <a:xfrm>
            <a:off x="3371991" y="1810542"/>
            <a:ext cx="1555374" cy="1428214"/>
          </a:xfrm>
          <a:prstGeom prst="roundRect">
            <a:avLst>
              <a:gd name="adj" fmla="val 50000"/>
            </a:avLst>
          </a:prstGeom>
          <a:noFill/>
        </p:spPr>
        <p:txBody>
          <a:bodyPr vert="horz" wrap="square" anchor="ctr" anchorCtr="1">
            <a:spAutoFit/>
            <a:scene3d>
              <a:camera prst="orthographicFront"/>
              <a:lightRig rig="contrasting" dir="t"/>
            </a:scene3d>
            <a:sp3d>
              <a:bevelT w="0" h="0"/>
              <a:extrusionClr>
                <a:srgbClr val="CC0000"/>
              </a:extrusionClr>
            </a:sp3d>
          </a:bodyPr>
          <a:lstStyle/>
          <a:p>
            <a:pPr lvl="0" algn="ctr"/>
            <a:r>
              <a:rPr lang="zh-CN" altLang="en-US" sz="2000" b="1" kern="0" spc="400" dirty="0">
                <a:solidFill>
                  <a:srgbClr val="A71D24"/>
                </a:solidFill>
                <a:ea typeface="微软雅黑"/>
              </a:rPr>
              <a:t>我们党深刻认识到</a:t>
            </a:r>
          </a:p>
        </p:txBody>
      </p:sp>
      <p:sp>
        <p:nvSpPr>
          <p:cNvPr id="28" name="MH_SubTitle_1"/>
          <p:cNvSpPr>
            <a:spLocks noChangeArrowheads="1"/>
          </p:cNvSpPr>
          <p:nvPr>
            <p:custDataLst>
              <p:tags r:id="rId3"/>
            </p:custDataLst>
          </p:nvPr>
        </p:nvSpPr>
        <p:spPr bwMode="auto">
          <a:xfrm>
            <a:off x="4750714" y="3447203"/>
            <a:ext cx="5849240" cy="1330070"/>
          </a:xfrm>
          <a:prstGeom prst="roundRect">
            <a:avLst>
              <a:gd name="adj" fmla="val 50000"/>
            </a:avLst>
          </a:prstGeom>
          <a:noFill/>
          <a:ln w="12700" cap="flat" cmpd="sng" algn="ctr">
            <a:solidFill>
              <a:srgbClr val="C00000"/>
            </a:solidFill>
            <a:prstDash val="solid"/>
          </a:ln>
          <a:effectLst/>
          <a:sp3d prstMaterial="metal">
            <a:bevelT w="38100" h="57150" prst="angle"/>
          </a:sp3d>
          <a:extLst/>
        </p:spPr>
        <p:txBody>
          <a:bodyPr wrap="square" anchor="ctr">
            <a:noAutofit/>
          </a:bodyPr>
          <a:lstStyle/>
          <a:p>
            <a:pPr lvl="0"/>
            <a:r>
              <a:rPr lang="zh-CN" altLang="en-US" sz="1200" kern="0" dirty="0">
                <a:solidFill>
                  <a:schemeClr val="tx1">
                    <a:lumMod val="85000"/>
                    <a:lumOff val="15000"/>
                  </a:schemeClr>
                </a:solidFill>
                <a:ea typeface="微软雅黑"/>
              </a:rPr>
              <a:t>实现中华民族伟大复兴，必须建立符合我国实际的先进社会制度。我们党团结带领人民完成社会主义革命，确立社会主义基本制度，推进社会主义建设，完成了中华民族有史以来最为广泛而深刻的社会变革，为当代中国一切发展进步奠定了根本政治前提和制度基础，实现了中华民族由近代不断衰落到根本扭转命运、持续走向繁荣富强的伟大飞跃。</a:t>
            </a:r>
          </a:p>
        </p:txBody>
      </p:sp>
      <p:sp>
        <p:nvSpPr>
          <p:cNvPr id="29" name="圆角矩形 28"/>
          <p:cNvSpPr/>
          <p:nvPr/>
        </p:nvSpPr>
        <p:spPr>
          <a:xfrm>
            <a:off x="3371991" y="3412921"/>
            <a:ext cx="1555374" cy="1428214"/>
          </a:xfrm>
          <a:prstGeom prst="roundRect">
            <a:avLst>
              <a:gd name="adj" fmla="val 50000"/>
            </a:avLst>
          </a:prstGeom>
          <a:noFill/>
        </p:spPr>
        <p:txBody>
          <a:bodyPr vert="horz" wrap="square" anchor="ctr" anchorCtr="1">
            <a:spAutoFit/>
            <a:scene3d>
              <a:camera prst="orthographicFront"/>
              <a:lightRig rig="contrasting" dir="t"/>
            </a:scene3d>
            <a:sp3d>
              <a:bevelT w="0" h="0"/>
              <a:extrusionClr>
                <a:srgbClr val="CC0000"/>
              </a:extrusionClr>
            </a:sp3d>
          </a:bodyPr>
          <a:lstStyle/>
          <a:p>
            <a:pPr lvl="0" algn="ctr"/>
            <a:r>
              <a:rPr lang="zh-CN" altLang="en-US" sz="2000" b="1" kern="0" spc="400" dirty="0">
                <a:solidFill>
                  <a:srgbClr val="A71D24"/>
                </a:solidFill>
                <a:ea typeface="微软雅黑"/>
              </a:rPr>
              <a:t>我们党深刻认识到</a:t>
            </a:r>
          </a:p>
        </p:txBody>
      </p:sp>
      <p:sp>
        <p:nvSpPr>
          <p:cNvPr id="30" name="MH_SubTitle_1"/>
          <p:cNvSpPr>
            <a:spLocks noChangeArrowheads="1"/>
          </p:cNvSpPr>
          <p:nvPr>
            <p:custDataLst>
              <p:tags r:id="rId4"/>
            </p:custDataLst>
          </p:nvPr>
        </p:nvSpPr>
        <p:spPr bwMode="auto">
          <a:xfrm>
            <a:off x="4750714" y="5065783"/>
            <a:ext cx="5849240" cy="1330070"/>
          </a:xfrm>
          <a:prstGeom prst="roundRect">
            <a:avLst>
              <a:gd name="adj" fmla="val 50000"/>
            </a:avLst>
          </a:prstGeom>
          <a:noFill/>
          <a:ln w="12700" cap="flat" cmpd="sng" algn="ctr">
            <a:solidFill>
              <a:srgbClr val="C00000"/>
            </a:solidFill>
            <a:prstDash val="solid"/>
          </a:ln>
          <a:effectLst/>
          <a:sp3d prstMaterial="metal">
            <a:bevelT w="38100" h="57150" prst="angle"/>
          </a:sp3d>
          <a:extLst/>
        </p:spPr>
        <p:txBody>
          <a:bodyPr wrap="square" anchor="ctr">
            <a:noAutofit/>
          </a:bodyPr>
          <a:lstStyle/>
          <a:p>
            <a:pPr lvl="0"/>
            <a:r>
              <a:rPr lang="zh-CN" altLang="en-US" sz="1200" kern="0" dirty="0">
                <a:solidFill>
                  <a:schemeClr val="tx1">
                    <a:lumMod val="85000"/>
                    <a:lumOff val="15000"/>
                  </a:schemeClr>
                </a:solidFill>
                <a:ea typeface="微软雅黑"/>
              </a:rPr>
              <a:t>实现中华民族伟大复兴，必须合乎时代潮流、顺应人民意愿，勇于改革开放，让党和人民事业始终充满奋勇前进的强大动力。我们党团结带领人民进行改革开放新的伟大革命，破除阻碍国家和民族发展的一切思想和体制障碍，开辟了中国特色社会主义道路，使中国大踏步赶上时代。</a:t>
            </a:r>
          </a:p>
        </p:txBody>
      </p:sp>
      <p:sp>
        <p:nvSpPr>
          <p:cNvPr id="31" name="圆角矩形 30"/>
          <p:cNvSpPr/>
          <p:nvPr/>
        </p:nvSpPr>
        <p:spPr>
          <a:xfrm>
            <a:off x="3371991" y="5031501"/>
            <a:ext cx="1555374" cy="1428214"/>
          </a:xfrm>
          <a:prstGeom prst="roundRect">
            <a:avLst>
              <a:gd name="adj" fmla="val 50000"/>
            </a:avLst>
          </a:prstGeom>
          <a:noFill/>
        </p:spPr>
        <p:txBody>
          <a:bodyPr vert="horz" wrap="square" anchor="ctr" anchorCtr="1">
            <a:spAutoFit/>
            <a:scene3d>
              <a:camera prst="orthographicFront"/>
              <a:lightRig rig="contrasting" dir="t"/>
            </a:scene3d>
            <a:sp3d>
              <a:bevelT w="0" h="0"/>
              <a:extrusionClr>
                <a:srgbClr val="CC0000"/>
              </a:extrusionClr>
            </a:sp3d>
          </a:bodyPr>
          <a:lstStyle/>
          <a:p>
            <a:pPr lvl="0" algn="ctr"/>
            <a:r>
              <a:rPr lang="zh-CN" altLang="en-US" sz="2000" b="1" kern="0" spc="400" dirty="0">
                <a:solidFill>
                  <a:srgbClr val="A71D24"/>
                </a:solidFill>
                <a:ea typeface="微软雅黑"/>
              </a:rPr>
              <a:t>我们党深刻认识到</a:t>
            </a:r>
          </a:p>
        </p:txBody>
      </p:sp>
    </p:spTree>
    <p:extLst>
      <p:ext uri="{BB962C8B-B14F-4D97-AF65-F5344CB8AC3E}">
        <p14:creationId xmlns:p14="http://schemas.microsoft.com/office/powerpoint/2010/main" xmlns="" val="87830930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drape"/>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par>
                              <p:cTn id="18" fill="hold">
                                <p:stCondLst>
                                  <p:cond delay="1500"/>
                                </p:stCondLst>
                                <p:childTnLst>
                                  <p:par>
                                    <p:cTn id="19" presetID="2" presetClass="entr" presetSubtype="2" fill="hold" grpId="0" nodeType="afterEffect" p14:presetBounceEnd="48000">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14:bounceEnd="48000">
                                          <p:cBhvr additive="base">
                                            <p:cTn id="21" dur="750" fill="hold"/>
                                            <p:tgtEl>
                                              <p:spTgt spid="20"/>
                                            </p:tgtEl>
                                            <p:attrNameLst>
                                              <p:attrName>ppt_x</p:attrName>
                                            </p:attrNameLst>
                                          </p:cBhvr>
                                          <p:tavLst>
                                            <p:tav tm="0">
                                              <p:val>
                                                <p:strVal val="1+#ppt_w/2"/>
                                              </p:val>
                                            </p:tav>
                                            <p:tav tm="100000">
                                              <p:val>
                                                <p:strVal val="#ppt_x"/>
                                              </p:val>
                                            </p:tav>
                                          </p:tavLst>
                                        </p:anim>
                                        <p:anim calcmode="lin" valueType="num" p14:bounceEnd="48000">
                                          <p:cBhvr additive="base">
                                            <p:cTn id="22" dur="750" fill="hold"/>
                                            <p:tgtEl>
                                              <p:spTgt spid="20"/>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2" presetClass="entr" presetSubtype="8"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par>
                              <p:cTn id="27" fill="hold">
                                <p:stCondLst>
                                  <p:cond delay="2750"/>
                                </p:stCondLst>
                                <p:childTnLst>
                                  <p:par>
                                    <p:cTn id="28" presetID="2" presetClass="entr" presetSubtype="2" fill="hold" grpId="0" nodeType="afterEffect" p14:presetBounceEnd="48000">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14:bounceEnd="48000">
                                          <p:cBhvr additive="base">
                                            <p:cTn id="30" dur="750" fill="hold"/>
                                            <p:tgtEl>
                                              <p:spTgt spid="28"/>
                                            </p:tgtEl>
                                            <p:attrNameLst>
                                              <p:attrName>ppt_x</p:attrName>
                                            </p:attrNameLst>
                                          </p:cBhvr>
                                          <p:tavLst>
                                            <p:tav tm="0">
                                              <p:val>
                                                <p:strVal val="1+#ppt_w/2"/>
                                              </p:val>
                                            </p:tav>
                                            <p:tav tm="100000">
                                              <p:val>
                                                <p:strVal val="#ppt_x"/>
                                              </p:val>
                                            </p:tav>
                                          </p:tavLst>
                                        </p:anim>
                                        <p:anim calcmode="lin" valueType="num" p14:bounceEnd="48000">
                                          <p:cBhvr additive="base">
                                            <p:cTn id="31" dur="750" fill="hold"/>
                                            <p:tgtEl>
                                              <p:spTgt spid="28"/>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par>
                              <p:cTn id="36" fill="hold">
                                <p:stCondLst>
                                  <p:cond delay="4000"/>
                                </p:stCondLst>
                                <p:childTnLst>
                                  <p:par>
                                    <p:cTn id="37" presetID="2" presetClass="entr" presetSubtype="2" fill="hold" grpId="0" nodeType="afterEffect" p14:presetBounceEnd="48000">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14:bounceEnd="48000">
                                          <p:cBhvr additive="base">
                                            <p:cTn id="39" dur="750" fill="hold"/>
                                            <p:tgtEl>
                                              <p:spTgt spid="30"/>
                                            </p:tgtEl>
                                            <p:attrNameLst>
                                              <p:attrName>ppt_x</p:attrName>
                                            </p:attrNameLst>
                                          </p:cBhvr>
                                          <p:tavLst>
                                            <p:tav tm="0">
                                              <p:val>
                                                <p:strVal val="1+#ppt_w/2"/>
                                              </p:val>
                                            </p:tav>
                                            <p:tav tm="100000">
                                              <p:val>
                                                <p:strVal val="#ppt_x"/>
                                              </p:val>
                                            </p:tav>
                                          </p:tavLst>
                                        </p:anim>
                                        <p:anim calcmode="lin" valueType="num" p14:bounceEnd="48000">
                                          <p:cBhvr additive="base">
                                            <p:cTn id="40"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20" grpId="0" animBg="1"/>
          <p:bldP spid="25" grpId="0"/>
          <p:bldP spid="28" grpId="0" animBg="1"/>
          <p:bldP spid="29" grpId="0"/>
          <p:bldP spid="30" grpId="0" animBg="1"/>
          <p:bldP spid="3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750" fill="hold"/>
                                            <p:tgtEl>
                                              <p:spTgt spid="20"/>
                                            </p:tgtEl>
                                            <p:attrNameLst>
                                              <p:attrName>ppt_x</p:attrName>
                                            </p:attrNameLst>
                                          </p:cBhvr>
                                          <p:tavLst>
                                            <p:tav tm="0">
                                              <p:val>
                                                <p:strVal val="1+#ppt_w/2"/>
                                              </p:val>
                                            </p:tav>
                                            <p:tav tm="100000">
                                              <p:val>
                                                <p:strVal val="#ppt_x"/>
                                              </p:val>
                                            </p:tav>
                                          </p:tavLst>
                                        </p:anim>
                                        <p:anim calcmode="lin" valueType="num">
                                          <p:cBhvr additive="base">
                                            <p:cTn id="22" dur="750" fill="hold"/>
                                            <p:tgtEl>
                                              <p:spTgt spid="20"/>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2" presetClass="entr" presetSubtype="8"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par>
                              <p:cTn id="27" fill="hold">
                                <p:stCondLst>
                                  <p:cond delay="2750"/>
                                </p:stCondLst>
                                <p:childTnLst>
                                  <p:par>
                                    <p:cTn id="28" presetID="2" presetClass="entr" presetSubtype="2"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750" fill="hold"/>
                                            <p:tgtEl>
                                              <p:spTgt spid="28"/>
                                            </p:tgtEl>
                                            <p:attrNameLst>
                                              <p:attrName>ppt_x</p:attrName>
                                            </p:attrNameLst>
                                          </p:cBhvr>
                                          <p:tavLst>
                                            <p:tav tm="0">
                                              <p:val>
                                                <p:strVal val="1+#ppt_w/2"/>
                                              </p:val>
                                            </p:tav>
                                            <p:tav tm="100000">
                                              <p:val>
                                                <p:strVal val="#ppt_x"/>
                                              </p:val>
                                            </p:tav>
                                          </p:tavLst>
                                        </p:anim>
                                        <p:anim calcmode="lin" valueType="num">
                                          <p:cBhvr additive="base">
                                            <p:cTn id="31" dur="750" fill="hold"/>
                                            <p:tgtEl>
                                              <p:spTgt spid="28"/>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750" fill="hold"/>
                                            <p:tgtEl>
                                              <p:spTgt spid="30"/>
                                            </p:tgtEl>
                                            <p:attrNameLst>
                                              <p:attrName>ppt_x</p:attrName>
                                            </p:attrNameLst>
                                          </p:cBhvr>
                                          <p:tavLst>
                                            <p:tav tm="0">
                                              <p:val>
                                                <p:strVal val="1+#ppt_w/2"/>
                                              </p:val>
                                            </p:tav>
                                            <p:tav tm="100000">
                                              <p:val>
                                                <p:strVal val="#ppt_x"/>
                                              </p:val>
                                            </p:tav>
                                          </p:tavLst>
                                        </p:anim>
                                        <p:anim calcmode="lin" valueType="num">
                                          <p:cBhvr additive="base">
                                            <p:cTn id="40"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20" grpId="0" animBg="1"/>
          <p:bldP spid="25" grpId="0"/>
          <p:bldP spid="28" grpId="0" animBg="1"/>
          <p:bldP spid="29" grpId="0"/>
          <p:bldP spid="30" grpId="0" animBg="1"/>
          <p:bldP spid="3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9376" y="2851121"/>
            <a:ext cx="11161240" cy="3026151"/>
          </a:xfrm>
          <a:prstGeom prst="rect">
            <a:avLst/>
          </a:prstGeom>
          <a:solidFill>
            <a:schemeClr val="bg1">
              <a:alpha val="2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54845" y="2162285"/>
            <a:ext cx="8682310" cy="150506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205892" y="835681"/>
            <a:ext cx="5780215" cy="1424824"/>
            <a:chOff x="1187624" y="810840"/>
            <a:chExt cx="3638188" cy="896814"/>
          </a:xfrm>
        </p:grpSpPr>
        <p:pic>
          <p:nvPicPr>
            <p:cNvPr id="8" name="图片 7"/>
            <p:cNvPicPr>
              <a:picLocks noChangeAspect="1"/>
            </p:cNvPicPr>
            <p:nvPr/>
          </p:nvPicPr>
          <p:blipFill>
            <a:blip r:embed="rId3" cstate="screen">
              <a:extLst>
                <a:ext uri="{28A0092B-C50C-407E-A947-70E740481C1C}">
                  <a14:useLocalDpi xmlns:a14="http://schemas.microsoft.com/office/drawing/2010/main" xmlns="" val="0"/>
                </a:ext>
              </a:extLst>
            </a:blip>
            <a:stretch>
              <a:fillRect/>
            </a:stretch>
          </p:blipFill>
          <p:spPr>
            <a:xfrm>
              <a:off x="1187624" y="810840"/>
              <a:ext cx="3638188" cy="896814"/>
            </a:xfrm>
            <a:prstGeom prst="rect">
              <a:avLst/>
            </a:prstGeom>
          </p:spPr>
        </p:pic>
        <p:sp>
          <p:nvSpPr>
            <p:cNvPr id="9" name="矩形 8"/>
            <p:cNvSpPr/>
            <p:nvPr/>
          </p:nvSpPr>
          <p:spPr>
            <a:xfrm>
              <a:off x="1940706" y="1242727"/>
              <a:ext cx="2376311" cy="329326"/>
            </a:xfrm>
            <a:prstGeom prst="rect">
              <a:avLst/>
            </a:prstGeom>
            <a:noFill/>
          </p:spPr>
          <p:txBody>
            <a:bodyPr wrap="none">
              <a:spAutoFit/>
            </a:bodyPr>
            <a:lstStyle/>
            <a:p>
              <a:pPr lvl="0" algn="ctr"/>
              <a:r>
                <a:rPr lang="zh-CN" altLang="en-US" sz="2800" b="1" kern="0" dirty="0">
                  <a:gradFill flip="none" rotWithShape="1">
                    <a:gsLst>
                      <a:gs pos="0">
                        <a:schemeClr val="bg1"/>
                      </a:gs>
                      <a:gs pos="100000">
                        <a:srgbClr val="FFFF53"/>
                      </a:gs>
                    </a:gsLst>
                    <a:lin ang="5400000" scaled="0"/>
                    <a:tileRect/>
                  </a:gradFill>
                  <a:ea typeface="微软雅黑"/>
                </a:rPr>
                <a:t>党的建设新的伟大工程</a:t>
              </a:r>
            </a:p>
          </p:txBody>
        </p:sp>
      </p:grpSp>
      <p:sp>
        <p:nvSpPr>
          <p:cNvPr id="2" name="矩形 1"/>
          <p:cNvSpPr/>
          <p:nvPr/>
        </p:nvSpPr>
        <p:spPr>
          <a:xfrm>
            <a:off x="1952630" y="2233931"/>
            <a:ext cx="8214732" cy="1384995"/>
          </a:xfrm>
          <a:prstGeom prst="rect">
            <a:avLst/>
          </a:prstGeom>
        </p:spPr>
        <p:txBody>
          <a:bodyPr wrap="square">
            <a:spAutoFit/>
          </a:bodyPr>
          <a:lstStyle/>
          <a:p>
            <a:pPr lvl="0" algn="ctr"/>
            <a:r>
              <a:rPr lang="zh-CN" altLang="en-US" sz="2800" kern="0" dirty="0">
                <a:solidFill>
                  <a:schemeClr val="bg1"/>
                </a:solidFill>
                <a:ea typeface="微软雅黑"/>
              </a:rPr>
              <a:t>伟大斗争，伟大工程，伟大事业，伟大梦想，紧密联系、相互贯通、相互作用，其中起决定性作用的是党的建设新的伟大工程。</a:t>
            </a:r>
          </a:p>
        </p:txBody>
      </p:sp>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p>
        </p:txBody>
      </p:sp>
      <p:sp>
        <p:nvSpPr>
          <p:cNvPr id="21" name="文本框 20"/>
          <p:cNvSpPr txBox="1"/>
          <p:nvPr/>
        </p:nvSpPr>
        <p:spPr>
          <a:xfrm>
            <a:off x="767408" y="4028558"/>
            <a:ext cx="10657184" cy="1385379"/>
          </a:xfrm>
          <a:prstGeom prst="rect">
            <a:avLst/>
          </a:prstGeom>
          <a:noFill/>
        </p:spPr>
        <p:txBody>
          <a:bodyPr wrap="square" rtlCol="0">
            <a:spAutoFit/>
          </a:bodyPr>
          <a:lstStyle/>
          <a:p>
            <a:pPr>
              <a:lnSpc>
                <a:spcPct val="150000"/>
              </a:lnSpc>
            </a:pPr>
            <a:r>
              <a:rPr lang="zh-CN" altLang="en-US" sz="1867" dirty="0">
                <a:solidFill>
                  <a:schemeClr val="tx1">
                    <a:lumMod val="85000"/>
                    <a:lumOff val="15000"/>
                  </a:schemeClr>
                </a:solidFill>
                <a:latin typeface="微软雅黑" pitchFamily="34" charset="-122"/>
                <a:ea typeface="微软雅黑" pitchFamily="34" charset="-122"/>
              </a:rPr>
              <a:t>推进伟大工程，要结合伟大斗争、伟大事业、伟大梦想的实践来进行，确保党在世界形势深刻变化的历史进程中始终走在时代前列，在应对国内外各种风险和考验的历史进程中始终成为全国人民的主心骨，在坚持和发展中国特色社会主义的历史进程中始终成为坚强领导核心。</a:t>
            </a:r>
          </a:p>
        </p:txBody>
      </p:sp>
    </p:spTree>
    <p:extLst>
      <p:ext uri="{BB962C8B-B14F-4D97-AF65-F5344CB8AC3E}">
        <p14:creationId xmlns:p14="http://schemas.microsoft.com/office/powerpoint/2010/main" xmlns="" val="335191782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1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3">
            <a:extLst>
              <a:ext uri="{FF2B5EF4-FFF2-40B4-BE49-F238E27FC236}">
                <a16:creationId xmlns:a16="http://schemas.microsoft.com/office/drawing/2014/main" xmlns="" id="{BEE17723-F5EB-4C90-9882-5CE9F6893D28}"/>
              </a:ext>
            </a:extLst>
          </p:cNvPr>
          <p:cNvSpPr txBox="1">
            <a:spLocks noChangeArrowheads="1"/>
          </p:cNvSpPr>
          <p:nvPr/>
        </p:nvSpPr>
        <p:spPr>
          <a:xfrm>
            <a:off x="1631504" y="3433483"/>
            <a:ext cx="9755778" cy="2869786"/>
          </a:xfrm>
          <a:prstGeom prst="rect">
            <a:avLst/>
          </a:prstGeom>
          <a:solidFill>
            <a:schemeClr val="bg1">
              <a:alpha val="15000"/>
            </a:schemeClr>
          </a:solidFill>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6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中国特色社会主义是改革开放以来党的全部理论和实践的主题</a:t>
            </a:r>
            <a:r>
              <a:rPr lang="zh-CN" altLang="en-US" sz="14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是党和人民历尽千辛万苦、付出巨大代价取得的根本成就。中国特色社会主义道路是实现社会主义现代化、创造人民美好生活的必由之路，中国特色社会主义理论体系是指导党和人民实现中华民族伟大复兴的正确理论，中国特色社会主义制度是当代中国发展进步的根本制度保障，中国特色社会主义文化是激励全党全国各族人民奋勇前进的强大精神力量。全党要更加自觉地增强道路自信、理论自信、制度自信、文化自信，既不走封闭僵化的老路，也不走改旗易帜的邪路，保持政治定力，坚持实干兴邦，始终坚持和发展中国特色社会主义。</a:t>
            </a:r>
          </a:p>
        </p:txBody>
      </p:sp>
      <p:sp>
        <p:nvSpPr>
          <p:cNvPr id="8" name="TextBox 4"/>
          <p:cNvSpPr txBox="1"/>
          <p:nvPr/>
        </p:nvSpPr>
        <p:spPr>
          <a:xfrm>
            <a:off x="1437447" y="347333"/>
            <a:ext cx="6647974"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新时代中国特色社会主义思想和基本方略</a:t>
            </a:r>
          </a:p>
        </p:txBody>
      </p:sp>
      <p:grpSp>
        <p:nvGrpSpPr>
          <p:cNvPr id="10" name="组合 9"/>
          <p:cNvGrpSpPr/>
          <p:nvPr/>
        </p:nvGrpSpPr>
        <p:grpSpPr>
          <a:xfrm>
            <a:off x="3503712" y="1844824"/>
            <a:ext cx="5780215" cy="1424824"/>
            <a:chOff x="1187624" y="810840"/>
            <a:chExt cx="3638188" cy="896814"/>
          </a:xfrm>
        </p:grpSpPr>
        <p:pic>
          <p:nvPicPr>
            <p:cNvPr id="11" name="图片 10"/>
            <p:cNvPicPr>
              <a:picLocks noChangeAspect="1"/>
            </p:cNvPicPr>
            <p:nvPr/>
          </p:nvPicPr>
          <p:blipFill>
            <a:blip r:embed="rId3" cstate="screen">
              <a:extLst>
                <a:ext uri="{28A0092B-C50C-407E-A947-70E740481C1C}">
                  <a14:useLocalDpi xmlns:a14="http://schemas.microsoft.com/office/drawing/2010/main" xmlns="" val="0"/>
                </a:ext>
              </a:extLst>
            </a:blip>
            <a:stretch>
              <a:fillRect/>
            </a:stretch>
          </p:blipFill>
          <p:spPr>
            <a:xfrm>
              <a:off x="1187624" y="810840"/>
              <a:ext cx="3638188" cy="896814"/>
            </a:xfrm>
            <a:prstGeom prst="rect">
              <a:avLst/>
            </a:prstGeom>
          </p:spPr>
        </p:pic>
        <p:sp>
          <p:nvSpPr>
            <p:cNvPr id="12" name="矩形 11"/>
            <p:cNvSpPr/>
            <p:nvPr/>
          </p:nvSpPr>
          <p:spPr>
            <a:xfrm>
              <a:off x="1776827" y="1259247"/>
              <a:ext cx="2537745" cy="251838"/>
            </a:xfrm>
            <a:prstGeom prst="rect">
              <a:avLst/>
            </a:prstGeom>
            <a:noFill/>
          </p:spPr>
          <p:txBody>
            <a:bodyPr wrap="none">
              <a:spAutoFit/>
            </a:bodyPr>
            <a:lstStyle/>
            <a:p>
              <a:pPr lvl="0" algn="ctr"/>
              <a:r>
                <a:rPr lang="zh-CN" altLang="en-US" sz="2000" b="1" kern="0" dirty="0">
                  <a:gradFill flip="none" rotWithShape="1">
                    <a:gsLst>
                      <a:gs pos="0">
                        <a:schemeClr val="bg1"/>
                      </a:gs>
                      <a:gs pos="100000">
                        <a:srgbClr val="FFFF53"/>
                      </a:gs>
                    </a:gsLst>
                    <a:lin ang="5400000" scaled="0"/>
                    <a:tileRect/>
                  </a:gradFill>
                  <a:ea typeface="微软雅黑"/>
                </a:rPr>
                <a:t>实现伟大梦想，必须推进伟大事业</a:t>
              </a:r>
            </a:p>
          </p:txBody>
        </p:sp>
      </p:grpSp>
    </p:spTree>
    <p:extLst>
      <p:ext uri="{BB962C8B-B14F-4D97-AF65-F5344CB8AC3E}">
        <p14:creationId xmlns:p14="http://schemas.microsoft.com/office/powerpoint/2010/main" xmlns="" val="172259011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3719736" y="240990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5214517" y="345152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4" name="TextBox 9"/>
          <p:cNvSpPr txBox="1"/>
          <p:nvPr/>
        </p:nvSpPr>
        <p:spPr>
          <a:xfrm>
            <a:off x="5214517" y="2445520"/>
            <a:ext cx="3185740" cy="1015608"/>
          </a:xfrm>
          <a:prstGeom prst="rect">
            <a:avLst/>
          </a:prstGeom>
          <a:noFill/>
        </p:spPr>
        <p:txBody>
          <a:bodyPr wrap="square" lIns="91388" tIns="45693" rIns="91388" bIns="45693" rtlCol="0">
            <a:spAutoFit/>
          </a:bodyPr>
          <a:lstStyle/>
          <a:p>
            <a:pPr>
              <a:defRPr/>
            </a:pPr>
            <a:r>
              <a:rPr lang="zh-CN" altLang="en-US" sz="6000" b="1" dirty="0">
                <a:solidFill>
                  <a:srgbClr val="C00000"/>
                </a:solidFill>
                <a:latin typeface="微软雅黑" panose="020B0503020204020204" pitchFamily="34" charset="-122"/>
                <a:ea typeface="微软雅黑" panose="020B0503020204020204" pitchFamily="34" charset="-122"/>
                <a:cs typeface="+mn-ea"/>
                <a:sym typeface="+mn-lt"/>
              </a:rPr>
              <a:t>第三章</a:t>
            </a:r>
          </a:p>
        </p:txBody>
      </p:sp>
      <p:sp>
        <p:nvSpPr>
          <p:cNvPr id="105" name="TextBox 9"/>
          <p:cNvSpPr txBox="1"/>
          <p:nvPr/>
        </p:nvSpPr>
        <p:spPr>
          <a:xfrm>
            <a:off x="2334196" y="3704156"/>
            <a:ext cx="7523607" cy="1446495"/>
          </a:xfrm>
          <a:prstGeom prst="rect">
            <a:avLst/>
          </a:prstGeom>
          <a:noFill/>
        </p:spPr>
        <p:txBody>
          <a:bodyPr wrap="square" lIns="91388" tIns="45693" rIns="91388" bIns="45693" rtlCol="0">
            <a:spAutoFit/>
          </a:bodyPr>
          <a:lstStyle/>
          <a:p>
            <a:pPr algn="ctr">
              <a:defRPr/>
            </a:pPr>
            <a:r>
              <a:rPr lang="zh-CN" altLang="en-US" sz="4400" b="1" dirty="0">
                <a:solidFill>
                  <a:srgbClr val="C00000"/>
                </a:solidFill>
                <a:latin typeface="微软雅黑" panose="020B0503020204020204" pitchFamily="34" charset="-122"/>
                <a:ea typeface="微软雅黑" panose="020B0503020204020204" pitchFamily="34" charset="-122"/>
                <a:cs typeface="+mn-ea"/>
                <a:sym typeface="+mn-lt"/>
              </a:rPr>
              <a:t>新时代中国特色社会主义思想和基本方略</a:t>
            </a:r>
          </a:p>
        </p:txBody>
      </p:sp>
    </p:spTree>
    <p:extLst>
      <p:ext uri="{BB962C8B-B14F-4D97-AF65-F5344CB8AC3E}">
        <p14:creationId xmlns:p14="http://schemas.microsoft.com/office/powerpoint/2010/main" xmlns="" val="39387202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34576" y="2946671"/>
            <a:ext cx="10657182" cy="3026151"/>
          </a:xfrm>
          <a:prstGeom prst="rect">
            <a:avLst/>
          </a:prstGeom>
          <a:solidFill>
            <a:schemeClr val="bg1">
              <a:alpha val="2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706404" y="1249579"/>
            <a:ext cx="6779192" cy="1671072"/>
            <a:chOff x="1187624" y="810840"/>
            <a:chExt cx="3638188" cy="896814"/>
          </a:xfrm>
        </p:grpSpPr>
        <p:pic>
          <p:nvPicPr>
            <p:cNvPr id="8" name="图片 7"/>
            <p:cNvPicPr>
              <a:picLocks noChangeAspect="1"/>
            </p:cNvPicPr>
            <p:nvPr/>
          </p:nvPicPr>
          <p:blipFill>
            <a:blip r:embed="rId3" cstate="screen">
              <a:extLst>
                <a:ext uri="{28A0092B-C50C-407E-A947-70E740481C1C}">
                  <a14:useLocalDpi xmlns:a14="http://schemas.microsoft.com/office/drawing/2010/main" xmlns="" val="0"/>
                </a:ext>
              </a:extLst>
            </a:blip>
            <a:stretch>
              <a:fillRect/>
            </a:stretch>
          </p:blipFill>
          <p:spPr>
            <a:xfrm>
              <a:off x="1187624" y="810840"/>
              <a:ext cx="3638188" cy="896814"/>
            </a:xfrm>
            <a:prstGeom prst="rect">
              <a:avLst/>
            </a:prstGeom>
          </p:spPr>
        </p:pic>
        <p:sp>
          <p:nvSpPr>
            <p:cNvPr id="9" name="矩形 8"/>
            <p:cNvSpPr/>
            <p:nvPr/>
          </p:nvSpPr>
          <p:spPr>
            <a:xfrm>
              <a:off x="1978146" y="1242727"/>
              <a:ext cx="2301430" cy="313831"/>
            </a:xfrm>
            <a:prstGeom prst="rect">
              <a:avLst/>
            </a:prstGeom>
            <a:noFill/>
          </p:spPr>
          <p:txBody>
            <a:bodyPr wrap="none">
              <a:spAutoFit/>
            </a:bodyPr>
            <a:lstStyle/>
            <a:p>
              <a:pPr lvl="0" algn="ctr"/>
              <a:r>
                <a:rPr lang="zh-CN" altLang="en-US" sz="3200" b="1" kern="0" dirty="0">
                  <a:gradFill flip="none" rotWithShape="1">
                    <a:gsLst>
                      <a:gs pos="0">
                        <a:schemeClr val="bg1"/>
                      </a:gs>
                      <a:gs pos="100000">
                        <a:srgbClr val="FFFF53"/>
                      </a:gs>
                    </a:gsLst>
                    <a:lin ang="5400000" scaled="0"/>
                    <a:tileRect/>
                  </a:gradFill>
                  <a:ea typeface="微软雅黑"/>
                </a:rPr>
                <a:t>围绕这个重大时代课题</a:t>
              </a:r>
            </a:p>
          </p:txBody>
        </p:sp>
      </p:grpSp>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p>
        </p:txBody>
      </p:sp>
      <p:sp>
        <p:nvSpPr>
          <p:cNvPr id="21" name="文本框 20"/>
          <p:cNvSpPr txBox="1"/>
          <p:nvPr/>
        </p:nvSpPr>
        <p:spPr>
          <a:xfrm>
            <a:off x="1067607" y="3182268"/>
            <a:ext cx="10391120" cy="2308709"/>
          </a:xfrm>
          <a:prstGeom prst="rect">
            <a:avLst/>
          </a:prstGeom>
          <a:noFill/>
        </p:spPr>
        <p:txBody>
          <a:bodyPr wrap="square" rtlCol="0">
            <a:spAutoFit/>
          </a:bodyPr>
          <a:lstStyle/>
          <a:p>
            <a:pPr>
              <a:lnSpc>
                <a:spcPct val="150000"/>
              </a:lnSpc>
            </a:pPr>
            <a:r>
              <a:rPr lang="zh-CN" altLang="en-US" sz="1867" dirty="0">
                <a:gradFill>
                  <a:gsLst>
                    <a:gs pos="0">
                      <a:schemeClr val="tx1">
                        <a:lumMod val="75000"/>
                        <a:lumOff val="25000"/>
                      </a:schemeClr>
                    </a:gs>
                    <a:gs pos="100000">
                      <a:schemeClr val="tx1">
                        <a:lumMod val="85000"/>
                        <a:lumOff val="15000"/>
                      </a:schemeClr>
                    </a:gs>
                  </a:gsLst>
                  <a:lin ang="18900000" scaled="1"/>
                </a:gradFill>
                <a:latin typeface="微软雅黑" pitchFamily="34" charset="-122"/>
                <a:ea typeface="微软雅黑" pitchFamily="34" charset="-122"/>
              </a:rPr>
              <a:t>我们党坚持</a:t>
            </a:r>
            <a:r>
              <a:rPr lang="zh-CN" altLang="en-US" sz="2000" b="1" dirty="0">
                <a:solidFill>
                  <a:srgbClr val="C00000"/>
                </a:solidFill>
                <a:latin typeface="微软雅黑" pitchFamily="34" charset="-122"/>
                <a:ea typeface="微软雅黑" pitchFamily="34" charset="-122"/>
              </a:rPr>
              <a:t>以马克思列宁主义、毛泽东思想、邓小平理论、“三个代表”重要思想、科学发展观</a:t>
            </a:r>
            <a:r>
              <a:rPr lang="zh-CN" altLang="en-US" sz="1867" dirty="0">
                <a:gradFill>
                  <a:gsLst>
                    <a:gs pos="0">
                      <a:schemeClr val="tx1">
                        <a:lumMod val="75000"/>
                        <a:lumOff val="25000"/>
                      </a:schemeClr>
                    </a:gs>
                    <a:gs pos="100000">
                      <a:schemeClr val="tx1">
                        <a:lumMod val="85000"/>
                        <a:lumOff val="15000"/>
                      </a:schemeClr>
                    </a:gs>
                  </a:gsLst>
                  <a:lin ang="18900000" scaled="1"/>
                </a:gradFill>
                <a:latin typeface="微软雅黑" pitchFamily="34" charset="-122"/>
                <a:ea typeface="微软雅黑" pitchFamily="34" charset="-122"/>
              </a:rPr>
              <a:t>为指导，坚持解放思想、实事求是、与时俱进、求真务实，坚持辩证唯物主义和历史唯物主义，紧密结合新的时代条件和实践要求，以全新的视野深化对共产党执政规律、社会主义建设规律、人类社会发展规律的认识，进行艰辛理论探索，取得重大理论创新成果，形成了新时代中国特色社会主义思想。</a:t>
            </a:r>
          </a:p>
        </p:txBody>
      </p:sp>
    </p:spTree>
    <p:extLst>
      <p:ext uri="{BB962C8B-B14F-4D97-AF65-F5344CB8AC3E}">
        <p14:creationId xmlns:p14="http://schemas.microsoft.com/office/powerpoint/2010/main" xmlns="" val="28496052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1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1415484" y="2969813"/>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ea typeface="微软雅黑"/>
              </a:rPr>
              <a:t>明确</a:t>
            </a:r>
          </a:p>
        </p:txBody>
      </p:sp>
      <p:sp>
        <p:nvSpPr>
          <p:cNvPr id="13" name="矩形 12"/>
          <p:cNvSpPr/>
          <p:nvPr/>
        </p:nvSpPr>
        <p:spPr>
          <a:xfrm>
            <a:off x="3033974" y="2969814"/>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5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全面推进依法治国总目标是建设中国特色社会主义法治体系、建设社会主义法治国家；</a:t>
            </a:r>
          </a:p>
        </p:txBody>
      </p:sp>
      <p:sp>
        <p:nvSpPr>
          <p:cNvPr id="14" name="圆角矩形 13"/>
          <p:cNvSpPr/>
          <p:nvPr/>
        </p:nvSpPr>
        <p:spPr>
          <a:xfrm>
            <a:off x="1415483" y="3798172"/>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ea typeface="微软雅黑"/>
              </a:rPr>
              <a:t>明确</a:t>
            </a:r>
          </a:p>
        </p:txBody>
      </p:sp>
      <p:sp>
        <p:nvSpPr>
          <p:cNvPr id="15" name="矩形 14"/>
          <p:cNvSpPr/>
          <p:nvPr/>
        </p:nvSpPr>
        <p:spPr>
          <a:xfrm>
            <a:off x="3033972" y="3798173"/>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4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党在新时代的强军目标是建设一支听党指挥、能打胜仗、作风优良的人民军队，把人民军队建设成为世界一流军队；</a:t>
            </a:r>
          </a:p>
        </p:txBody>
      </p:sp>
      <p:sp>
        <p:nvSpPr>
          <p:cNvPr id="16" name="圆角矩形 15"/>
          <p:cNvSpPr/>
          <p:nvPr/>
        </p:nvSpPr>
        <p:spPr>
          <a:xfrm>
            <a:off x="1415482" y="4585226"/>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ea typeface="微软雅黑"/>
              </a:rPr>
              <a:t>明确</a:t>
            </a:r>
          </a:p>
        </p:txBody>
      </p:sp>
      <p:sp>
        <p:nvSpPr>
          <p:cNvPr id="17" name="矩形 16"/>
          <p:cNvSpPr/>
          <p:nvPr/>
        </p:nvSpPr>
        <p:spPr>
          <a:xfrm>
            <a:off x="3033971" y="4585228"/>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5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中国特色大国外交要推动构建新型国际关系，推动构建人类命运共同体；</a:t>
            </a:r>
          </a:p>
        </p:txBody>
      </p:sp>
      <p:sp>
        <p:nvSpPr>
          <p:cNvPr id="18" name="圆角矩形 17"/>
          <p:cNvSpPr/>
          <p:nvPr/>
        </p:nvSpPr>
        <p:spPr>
          <a:xfrm>
            <a:off x="1415480" y="5359236"/>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ea typeface="微软雅黑"/>
              </a:rPr>
              <a:t>明确</a:t>
            </a:r>
          </a:p>
        </p:txBody>
      </p:sp>
      <p:sp>
        <p:nvSpPr>
          <p:cNvPr id="19" name="矩形 18"/>
          <p:cNvSpPr/>
          <p:nvPr/>
        </p:nvSpPr>
        <p:spPr>
          <a:xfrm>
            <a:off x="3033970" y="5359237"/>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3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中国特色社会主义最本质的特征是中国共产党领导，中国特色社会主义制度的最大优势是中国共产党领导，党是最高政治领导力量，提出新时代党的建设总要求，突出政治建设在党的建设中的重要地位。</a:t>
            </a:r>
          </a:p>
        </p:txBody>
      </p:sp>
      <p:grpSp>
        <p:nvGrpSpPr>
          <p:cNvPr id="20" name="组合 19"/>
          <p:cNvGrpSpPr/>
          <p:nvPr/>
        </p:nvGrpSpPr>
        <p:grpSpPr>
          <a:xfrm>
            <a:off x="1" y="1061187"/>
            <a:ext cx="4822991" cy="1719741"/>
            <a:chOff x="0" y="699542"/>
            <a:chExt cx="3617243" cy="1289806"/>
          </a:xfrm>
        </p:grpSpPr>
        <p:grpSp>
          <p:nvGrpSpPr>
            <p:cNvPr id="21" name="组合 20"/>
            <p:cNvGrpSpPr/>
            <p:nvPr/>
          </p:nvGrpSpPr>
          <p:grpSpPr>
            <a:xfrm>
              <a:off x="0" y="699542"/>
              <a:ext cx="3617243" cy="1289806"/>
              <a:chOff x="2267744" y="777888"/>
              <a:chExt cx="3617243" cy="1289806"/>
            </a:xfrm>
          </p:grpSpPr>
          <p:sp>
            <p:nvSpPr>
              <p:cNvPr id="23" name="流程图: 可选过程 22"/>
              <p:cNvSpPr/>
              <p:nvPr/>
            </p:nvSpPr>
            <p:spPr>
              <a:xfrm>
                <a:off x="2267744" y="1353952"/>
                <a:ext cx="3617243" cy="576064"/>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4" name="Picture 3" descr="C:\Users\Administrator\Desktop\36894.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contrast="28000"/>
                        </a14:imgEffect>
                      </a14:imgLayer>
                    </a14:imgProps>
                  </a:ext>
                  <a:ext uri="{28A0092B-C50C-407E-A947-70E740481C1C}">
                    <a14:useLocalDpi xmlns:a14="http://schemas.microsoft.com/office/drawing/2010/main" xmlns="" val="0"/>
                  </a:ext>
                </a:extLst>
              </a:blip>
              <a:srcRect l="12304"/>
              <a:stretch/>
            </p:blipFill>
            <p:spPr bwMode="auto">
              <a:xfrm>
                <a:off x="2267744" y="777888"/>
                <a:ext cx="1691680" cy="1289806"/>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2" name="Picture 2" descr="E:\0000000我图PPT\00001PNG素材\01党委政府\天安门抽象.png"/>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rightnessContrast bright="100000" contrast="24000"/>
                      </a14:imgEffect>
                    </a14:imgLayer>
                  </a14:imgProps>
                </a:ext>
                <a:ext uri="{28A0092B-C50C-407E-A947-70E740481C1C}">
                  <a14:useLocalDpi xmlns:a14="http://schemas.microsoft.com/office/drawing/2010/main" xmlns="" val="0"/>
                </a:ext>
              </a:extLst>
            </a:blip>
            <a:srcRect/>
            <a:stretch>
              <a:fillRect/>
            </a:stretch>
          </p:blipFill>
          <p:spPr bwMode="auto">
            <a:xfrm>
              <a:off x="2552472" y="1419622"/>
              <a:ext cx="1064771" cy="446157"/>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6" name="TextBox 9"/>
          <p:cNvSpPr txBox="1"/>
          <p:nvPr/>
        </p:nvSpPr>
        <p:spPr>
          <a:xfrm>
            <a:off x="1112378" y="1853078"/>
            <a:ext cx="2535350" cy="769387"/>
          </a:xfrm>
          <a:prstGeom prst="rect">
            <a:avLst/>
          </a:prstGeom>
          <a:noFill/>
        </p:spPr>
        <p:txBody>
          <a:bodyPr wrap="square" lIns="91388" tIns="45693" rIns="91388" bIns="45693" rtlCol="0">
            <a:spAutoFit/>
          </a:bodyPr>
          <a:lstStyle/>
          <a:p>
            <a:pPr algn="ctr">
              <a:defRPr/>
            </a:pPr>
            <a:r>
              <a:rPr lang="zh-CN" altLang="en-US" sz="2200" b="1" dirty="0">
                <a:solidFill>
                  <a:schemeClr val="bg1"/>
                </a:solidFill>
                <a:latin typeface="微软雅黑" panose="020B0503020204020204" pitchFamily="34" charset="-122"/>
                <a:ea typeface="微软雅黑" panose="020B0503020204020204" pitchFamily="34" charset="-122"/>
                <a:cs typeface="+mn-ea"/>
                <a:sym typeface="+mn-lt"/>
              </a:rPr>
              <a:t>新时代中国特色</a:t>
            </a:r>
            <a:endParaRPr lang="en-US" altLang="zh-CN" sz="2200" b="1" dirty="0">
              <a:solidFill>
                <a:schemeClr val="bg1"/>
              </a:solidFill>
              <a:latin typeface="微软雅黑" panose="020B0503020204020204" pitchFamily="34" charset="-122"/>
              <a:ea typeface="微软雅黑" panose="020B0503020204020204" pitchFamily="34" charset="-122"/>
              <a:cs typeface="+mn-ea"/>
              <a:sym typeface="+mn-lt"/>
            </a:endParaRPr>
          </a:p>
          <a:p>
            <a:pPr algn="ctr">
              <a:defRPr/>
            </a:pPr>
            <a:r>
              <a:rPr lang="zh-CN" altLang="en-US" sz="2200" b="1" dirty="0">
                <a:solidFill>
                  <a:schemeClr val="bg1"/>
                </a:solidFill>
                <a:latin typeface="微软雅黑" panose="020B0503020204020204" pitchFamily="34" charset="-122"/>
                <a:ea typeface="微软雅黑" panose="020B0503020204020204" pitchFamily="34" charset="-122"/>
                <a:cs typeface="+mn-ea"/>
                <a:sym typeface="+mn-lt"/>
              </a:rPr>
              <a:t>社会主义思想</a:t>
            </a:r>
          </a:p>
        </p:txBody>
      </p:sp>
      <p:sp>
        <p:nvSpPr>
          <p:cNvPr id="25" name="TextBox 4"/>
          <p:cNvSpPr txBox="1"/>
          <p:nvPr/>
        </p:nvSpPr>
        <p:spPr>
          <a:xfrm>
            <a:off x="1437447" y="347333"/>
            <a:ext cx="6647974"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新时代中国特色社会主义思想和基本方略</a:t>
            </a:r>
          </a:p>
        </p:txBody>
      </p:sp>
    </p:spTree>
    <p:extLst>
      <p:ext uri="{BB962C8B-B14F-4D97-AF65-F5344CB8AC3E}">
        <p14:creationId xmlns:p14="http://schemas.microsoft.com/office/powerpoint/2010/main" xmlns="" val="392448965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0000">
                                          <p:cBhvr additive="base">
                                            <p:cTn id="7" dur="5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6"/>
                                            </p:tgtEl>
                                            <p:attrNameLst>
                                              <p:attrName>ppt_y</p:attrName>
                                            </p:attrNameLst>
                                          </p:cBhvr>
                                          <p:tavLst>
                                            <p:tav tm="0">
                                              <p:val>
                                                <p:strVal val="#ppt_y"/>
                                              </p:val>
                                            </p:tav>
                                            <p:tav tm="100000">
                                              <p:val>
                                                <p:strVal val="#ppt_y"/>
                                              </p:val>
                                            </p:tav>
                                          </p:tavLst>
                                        </p:anim>
                                        <p:anim calcmode="lin" valueType="num">
                                          <p:cBhvr>
                                            <p:cTn id="1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6"/>
                                            </p:tgtEl>
                                          </p:cBhvr>
                                        </p:animEffect>
                                      </p:childTnLst>
                                    </p:cTn>
                                  </p:par>
                                </p:childTnLst>
                              </p:cTn>
                            </p:par>
                            <p:par>
                              <p:cTn id="17" fill="hold">
                                <p:stCondLst>
                                  <p:cond delay="16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500"/>
                                            <p:tgtEl>
                                              <p:spTgt spid="12"/>
                                            </p:tgtEl>
                                          </p:cBhvr>
                                        </p:animEffect>
                                      </p:childTnLst>
                                    </p:cTn>
                                  </p:par>
                                  <p:par>
                                    <p:cTn id="21" presetID="53" presetClass="entr" presetSubtype="16" fill="hold" grpId="1"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500" fill="hold"/>
                                            <p:tgtEl>
                                              <p:spTgt spid="12"/>
                                            </p:tgtEl>
                                            <p:attrNameLst>
                                              <p:attrName>ppt_w</p:attrName>
                                            </p:attrNameLst>
                                          </p:cBhvr>
                                          <p:tavLst>
                                            <p:tav tm="0">
                                              <p:val>
                                                <p:fltVal val="0"/>
                                              </p:val>
                                            </p:tav>
                                            <p:tav tm="100000">
                                              <p:val>
                                                <p:strVal val="#ppt_w"/>
                                              </p:val>
                                            </p:tav>
                                          </p:tavLst>
                                        </p:anim>
                                        <p:anim calcmode="lin" valueType="num">
                                          <p:cBhvr>
                                            <p:cTn id="24" dur="1500" fill="hold"/>
                                            <p:tgtEl>
                                              <p:spTgt spid="12"/>
                                            </p:tgtEl>
                                            <p:attrNameLst>
                                              <p:attrName>ppt_h</p:attrName>
                                            </p:attrNameLst>
                                          </p:cBhvr>
                                          <p:tavLst>
                                            <p:tav tm="0">
                                              <p:val>
                                                <p:fltVal val="0"/>
                                              </p:val>
                                            </p:tav>
                                            <p:tav tm="100000">
                                              <p:val>
                                                <p:strVal val="#ppt_h"/>
                                              </p:val>
                                            </p:tav>
                                          </p:tavLst>
                                        </p:anim>
                                        <p:animEffect transition="in" filter="fade">
                                          <p:cBhvr>
                                            <p:cTn id="25" dur="1500"/>
                                            <p:tgtEl>
                                              <p:spTgt spid="12"/>
                                            </p:tgtEl>
                                          </p:cBhvr>
                                        </p:animEffect>
                                      </p:childTnLst>
                                    </p:cTn>
                                  </p:par>
                                  <p:par>
                                    <p:cTn id="26" presetID="35" presetClass="path" presetSubtype="0" accel="50000" decel="50000" fill="hold" grpId="2" nodeType="withEffect">
                                      <p:stCondLst>
                                        <p:cond delay="0"/>
                                      </p:stCondLst>
                                      <p:childTnLst>
                                        <p:animMotion origin="layout" path="M 6.25E-7 3.7037E-6 L -0.10456 3.7037E-6 " pathEditMode="relative" rAng="0" ptsTypes="AA">
                                          <p:cBhvr>
                                            <p:cTn id="27" dur="1500" spd="-100000" fill="hold"/>
                                            <p:tgtEl>
                                              <p:spTgt spid="12"/>
                                            </p:tgtEl>
                                            <p:attrNameLst>
                                              <p:attrName>ppt_x</p:attrName>
                                              <p:attrName>ppt_y</p:attrName>
                                            </p:attrNameLst>
                                          </p:cBhvr>
                                          <p:rCtr x="-5234" y="0"/>
                                        </p:animMotion>
                                      </p:childTnLst>
                                    </p:cTn>
                                  </p:par>
                                </p:childTnLst>
                              </p:cTn>
                            </p:par>
                            <p:par>
                              <p:cTn id="28" fill="hold">
                                <p:stCondLst>
                                  <p:cond delay="31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6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500"/>
                                            <p:tgtEl>
                                              <p:spTgt spid="14"/>
                                            </p:tgtEl>
                                          </p:cBhvr>
                                        </p:animEffect>
                                      </p:childTnLst>
                                    </p:cTn>
                                  </p:par>
                                  <p:par>
                                    <p:cTn id="36" presetID="53" presetClass="entr" presetSubtype="16" fill="hold" grpId="1"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1500" fill="hold"/>
                                            <p:tgtEl>
                                              <p:spTgt spid="14"/>
                                            </p:tgtEl>
                                            <p:attrNameLst>
                                              <p:attrName>ppt_w</p:attrName>
                                            </p:attrNameLst>
                                          </p:cBhvr>
                                          <p:tavLst>
                                            <p:tav tm="0">
                                              <p:val>
                                                <p:fltVal val="0"/>
                                              </p:val>
                                            </p:tav>
                                            <p:tav tm="100000">
                                              <p:val>
                                                <p:strVal val="#ppt_w"/>
                                              </p:val>
                                            </p:tav>
                                          </p:tavLst>
                                        </p:anim>
                                        <p:anim calcmode="lin" valueType="num">
                                          <p:cBhvr>
                                            <p:cTn id="39" dur="1500" fill="hold"/>
                                            <p:tgtEl>
                                              <p:spTgt spid="14"/>
                                            </p:tgtEl>
                                            <p:attrNameLst>
                                              <p:attrName>ppt_h</p:attrName>
                                            </p:attrNameLst>
                                          </p:cBhvr>
                                          <p:tavLst>
                                            <p:tav tm="0">
                                              <p:val>
                                                <p:fltVal val="0"/>
                                              </p:val>
                                            </p:tav>
                                            <p:tav tm="100000">
                                              <p:val>
                                                <p:strVal val="#ppt_h"/>
                                              </p:val>
                                            </p:tav>
                                          </p:tavLst>
                                        </p:anim>
                                        <p:animEffect transition="in" filter="fade">
                                          <p:cBhvr>
                                            <p:cTn id="40" dur="1500"/>
                                            <p:tgtEl>
                                              <p:spTgt spid="14"/>
                                            </p:tgtEl>
                                          </p:cBhvr>
                                        </p:animEffect>
                                      </p:childTnLst>
                                    </p:cTn>
                                  </p:par>
                                  <p:par>
                                    <p:cTn id="41" presetID="35" presetClass="path" presetSubtype="0" accel="50000" decel="50000" fill="hold" grpId="2" nodeType="withEffect">
                                      <p:stCondLst>
                                        <p:cond delay="0"/>
                                      </p:stCondLst>
                                      <p:childTnLst>
                                        <p:animMotion origin="layout" path="M 6.25E-7 3.7037E-7 L -0.10456 3.7037E-7 " pathEditMode="relative" rAng="0" ptsTypes="AA">
                                          <p:cBhvr>
                                            <p:cTn id="42" dur="1500" spd="-100000" fill="hold"/>
                                            <p:tgtEl>
                                              <p:spTgt spid="14"/>
                                            </p:tgtEl>
                                            <p:attrNameLst>
                                              <p:attrName>ppt_x</p:attrName>
                                              <p:attrName>ppt_y</p:attrName>
                                            </p:attrNameLst>
                                          </p:cBhvr>
                                          <p:rCtr x="-5234" y="0"/>
                                        </p:animMotion>
                                      </p:childTnLst>
                                    </p:cTn>
                                  </p:par>
                                </p:childTnLst>
                              </p:cTn>
                            </p:par>
                            <p:par>
                              <p:cTn id="43" fill="hold">
                                <p:stCondLst>
                                  <p:cond delay="51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56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500"/>
                                            <p:tgtEl>
                                              <p:spTgt spid="16"/>
                                            </p:tgtEl>
                                          </p:cBhvr>
                                        </p:animEffect>
                                      </p:childTnLst>
                                    </p:cTn>
                                  </p:par>
                                  <p:par>
                                    <p:cTn id="51" presetID="53" presetClass="entr" presetSubtype="16" fill="hold" grpId="1"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1500" fill="hold"/>
                                            <p:tgtEl>
                                              <p:spTgt spid="16"/>
                                            </p:tgtEl>
                                            <p:attrNameLst>
                                              <p:attrName>ppt_w</p:attrName>
                                            </p:attrNameLst>
                                          </p:cBhvr>
                                          <p:tavLst>
                                            <p:tav tm="0">
                                              <p:val>
                                                <p:fltVal val="0"/>
                                              </p:val>
                                            </p:tav>
                                            <p:tav tm="100000">
                                              <p:val>
                                                <p:strVal val="#ppt_w"/>
                                              </p:val>
                                            </p:tav>
                                          </p:tavLst>
                                        </p:anim>
                                        <p:anim calcmode="lin" valueType="num">
                                          <p:cBhvr>
                                            <p:cTn id="54" dur="1500" fill="hold"/>
                                            <p:tgtEl>
                                              <p:spTgt spid="16"/>
                                            </p:tgtEl>
                                            <p:attrNameLst>
                                              <p:attrName>ppt_h</p:attrName>
                                            </p:attrNameLst>
                                          </p:cBhvr>
                                          <p:tavLst>
                                            <p:tav tm="0">
                                              <p:val>
                                                <p:fltVal val="0"/>
                                              </p:val>
                                            </p:tav>
                                            <p:tav tm="100000">
                                              <p:val>
                                                <p:strVal val="#ppt_h"/>
                                              </p:val>
                                            </p:tav>
                                          </p:tavLst>
                                        </p:anim>
                                        <p:animEffect transition="in" filter="fade">
                                          <p:cBhvr>
                                            <p:cTn id="55" dur="1500"/>
                                            <p:tgtEl>
                                              <p:spTgt spid="16"/>
                                            </p:tgtEl>
                                          </p:cBhvr>
                                        </p:animEffect>
                                      </p:childTnLst>
                                    </p:cTn>
                                  </p:par>
                                  <p:par>
                                    <p:cTn id="56" presetID="35" presetClass="path" presetSubtype="0" accel="50000" decel="50000" fill="hold" grpId="2" nodeType="withEffect">
                                      <p:stCondLst>
                                        <p:cond delay="0"/>
                                      </p:stCondLst>
                                      <p:childTnLst>
                                        <p:animMotion origin="layout" path="M 6.25E-7 -4.44444E-6 L -0.10456 -4.44444E-6 " pathEditMode="relative" rAng="0" ptsTypes="AA">
                                          <p:cBhvr>
                                            <p:cTn id="57" dur="1500" spd="-100000" fill="hold"/>
                                            <p:tgtEl>
                                              <p:spTgt spid="16"/>
                                            </p:tgtEl>
                                            <p:attrNameLst>
                                              <p:attrName>ppt_x</p:attrName>
                                              <p:attrName>ppt_y</p:attrName>
                                            </p:attrNameLst>
                                          </p:cBhvr>
                                          <p:rCtr x="-5234" y="0"/>
                                        </p:animMotion>
                                      </p:childTnLst>
                                    </p:cTn>
                                  </p:par>
                                </p:childTnLst>
                              </p:cTn>
                            </p:par>
                            <p:par>
                              <p:cTn id="58" fill="hold">
                                <p:stCondLst>
                                  <p:cond delay="71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76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500"/>
                                            <p:tgtEl>
                                              <p:spTgt spid="18"/>
                                            </p:tgtEl>
                                          </p:cBhvr>
                                        </p:animEffect>
                                      </p:childTnLst>
                                    </p:cTn>
                                  </p:par>
                                  <p:par>
                                    <p:cTn id="66" presetID="53" presetClass="entr" presetSubtype="16" fill="hold" grpId="1"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1500" fill="hold"/>
                                            <p:tgtEl>
                                              <p:spTgt spid="18"/>
                                            </p:tgtEl>
                                            <p:attrNameLst>
                                              <p:attrName>ppt_w</p:attrName>
                                            </p:attrNameLst>
                                          </p:cBhvr>
                                          <p:tavLst>
                                            <p:tav tm="0">
                                              <p:val>
                                                <p:fltVal val="0"/>
                                              </p:val>
                                            </p:tav>
                                            <p:tav tm="100000">
                                              <p:val>
                                                <p:strVal val="#ppt_w"/>
                                              </p:val>
                                            </p:tav>
                                          </p:tavLst>
                                        </p:anim>
                                        <p:anim calcmode="lin" valueType="num">
                                          <p:cBhvr>
                                            <p:cTn id="69" dur="1500" fill="hold"/>
                                            <p:tgtEl>
                                              <p:spTgt spid="18"/>
                                            </p:tgtEl>
                                            <p:attrNameLst>
                                              <p:attrName>ppt_h</p:attrName>
                                            </p:attrNameLst>
                                          </p:cBhvr>
                                          <p:tavLst>
                                            <p:tav tm="0">
                                              <p:val>
                                                <p:fltVal val="0"/>
                                              </p:val>
                                            </p:tav>
                                            <p:tav tm="100000">
                                              <p:val>
                                                <p:strVal val="#ppt_h"/>
                                              </p:val>
                                            </p:tav>
                                          </p:tavLst>
                                        </p:anim>
                                        <p:animEffect transition="in" filter="fade">
                                          <p:cBhvr>
                                            <p:cTn id="70" dur="1500"/>
                                            <p:tgtEl>
                                              <p:spTgt spid="18"/>
                                            </p:tgtEl>
                                          </p:cBhvr>
                                        </p:animEffect>
                                      </p:childTnLst>
                                    </p:cTn>
                                  </p:par>
                                  <p:par>
                                    <p:cTn id="71" presetID="35" presetClass="path" presetSubtype="0" accel="50000" decel="50000" fill="hold" grpId="2" nodeType="withEffect">
                                      <p:stCondLst>
                                        <p:cond delay="0"/>
                                      </p:stCondLst>
                                      <p:childTnLst>
                                        <p:animMotion origin="layout" path="M 6.25E-7 4.07407E-6 L -0.10456 4.07407E-6 " pathEditMode="relative" rAng="0" ptsTypes="AA">
                                          <p:cBhvr>
                                            <p:cTn id="72" dur="1500" spd="-100000" fill="hold"/>
                                            <p:tgtEl>
                                              <p:spTgt spid="18"/>
                                            </p:tgtEl>
                                            <p:attrNameLst>
                                              <p:attrName>ppt_x</p:attrName>
                                              <p:attrName>ppt_y</p:attrName>
                                            </p:attrNameLst>
                                          </p:cBhvr>
                                          <p:rCtr x="-5234" y="0"/>
                                        </p:animMotion>
                                      </p:childTnLst>
                                    </p:cTn>
                                  </p:par>
                                </p:childTnLst>
                              </p:cTn>
                            </p:par>
                            <p:par>
                              <p:cTn id="73" fill="hold">
                                <p:stCondLst>
                                  <p:cond delay="9100"/>
                                </p:stCondLst>
                                <p:childTnLst>
                                  <p:par>
                                    <p:cTn id="74" presetID="22" presetClass="entr" presetSubtype="8"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4" grpId="0" animBg="1"/>
          <p:bldP spid="14" grpId="1" animBg="1"/>
          <p:bldP spid="14" grpId="2" animBg="1"/>
          <p:bldP spid="15" grpId="0" animBg="1"/>
          <p:bldP spid="16" grpId="0" animBg="1"/>
          <p:bldP spid="16" grpId="1" animBg="1"/>
          <p:bldP spid="16" grpId="2" animBg="1"/>
          <p:bldP spid="17" grpId="0" animBg="1"/>
          <p:bldP spid="18" grpId="0" animBg="1"/>
          <p:bldP spid="18" grpId="1" animBg="1"/>
          <p:bldP spid="18" grpId="2" animBg="1"/>
          <p:bldP spid="19" grpId="0" animBg="1"/>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6"/>
                                            </p:tgtEl>
                                            <p:attrNameLst>
                                              <p:attrName>ppt_y</p:attrName>
                                            </p:attrNameLst>
                                          </p:cBhvr>
                                          <p:tavLst>
                                            <p:tav tm="0">
                                              <p:val>
                                                <p:strVal val="#ppt_y"/>
                                              </p:val>
                                            </p:tav>
                                            <p:tav tm="100000">
                                              <p:val>
                                                <p:strVal val="#ppt_y"/>
                                              </p:val>
                                            </p:tav>
                                          </p:tavLst>
                                        </p:anim>
                                        <p:anim calcmode="lin" valueType="num">
                                          <p:cBhvr>
                                            <p:cTn id="1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6"/>
                                            </p:tgtEl>
                                          </p:cBhvr>
                                        </p:animEffect>
                                      </p:childTnLst>
                                    </p:cTn>
                                  </p:par>
                                </p:childTnLst>
                              </p:cTn>
                            </p:par>
                            <p:par>
                              <p:cTn id="17" fill="hold">
                                <p:stCondLst>
                                  <p:cond delay="16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500"/>
                                            <p:tgtEl>
                                              <p:spTgt spid="12"/>
                                            </p:tgtEl>
                                          </p:cBhvr>
                                        </p:animEffect>
                                      </p:childTnLst>
                                    </p:cTn>
                                  </p:par>
                                  <p:par>
                                    <p:cTn id="21" presetID="53" presetClass="entr" presetSubtype="16" fill="hold" grpId="1"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500" fill="hold"/>
                                            <p:tgtEl>
                                              <p:spTgt spid="12"/>
                                            </p:tgtEl>
                                            <p:attrNameLst>
                                              <p:attrName>ppt_w</p:attrName>
                                            </p:attrNameLst>
                                          </p:cBhvr>
                                          <p:tavLst>
                                            <p:tav tm="0">
                                              <p:val>
                                                <p:fltVal val="0"/>
                                              </p:val>
                                            </p:tav>
                                            <p:tav tm="100000">
                                              <p:val>
                                                <p:strVal val="#ppt_w"/>
                                              </p:val>
                                            </p:tav>
                                          </p:tavLst>
                                        </p:anim>
                                        <p:anim calcmode="lin" valueType="num">
                                          <p:cBhvr>
                                            <p:cTn id="24" dur="1500" fill="hold"/>
                                            <p:tgtEl>
                                              <p:spTgt spid="12"/>
                                            </p:tgtEl>
                                            <p:attrNameLst>
                                              <p:attrName>ppt_h</p:attrName>
                                            </p:attrNameLst>
                                          </p:cBhvr>
                                          <p:tavLst>
                                            <p:tav tm="0">
                                              <p:val>
                                                <p:fltVal val="0"/>
                                              </p:val>
                                            </p:tav>
                                            <p:tav tm="100000">
                                              <p:val>
                                                <p:strVal val="#ppt_h"/>
                                              </p:val>
                                            </p:tav>
                                          </p:tavLst>
                                        </p:anim>
                                        <p:animEffect transition="in" filter="fade">
                                          <p:cBhvr>
                                            <p:cTn id="25" dur="1500"/>
                                            <p:tgtEl>
                                              <p:spTgt spid="12"/>
                                            </p:tgtEl>
                                          </p:cBhvr>
                                        </p:animEffect>
                                      </p:childTnLst>
                                    </p:cTn>
                                  </p:par>
                                  <p:par>
                                    <p:cTn id="26" presetID="35" presetClass="path" presetSubtype="0" accel="50000" decel="50000" fill="hold" grpId="2" nodeType="withEffect">
                                      <p:stCondLst>
                                        <p:cond delay="0"/>
                                      </p:stCondLst>
                                      <p:childTnLst>
                                        <p:animMotion origin="layout" path="M 6.25E-7 3.7037E-6 L -0.10456 3.7037E-6 " pathEditMode="relative" rAng="0" ptsTypes="AA">
                                          <p:cBhvr>
                                            <p:cTn id="27" dur="1500" spd="-100000" fill="hold"/>
                                            <p:tgtEl>
                                              <p:spTgt spid="12"/>
                                            </p:tgtEl>
                                            <p:attrNameLst>
                                              <p:attrName>ppt_x</p:attrName>
                                              <p:attrName>ppt_y</p:attrName>
                                            </p:attrNameLst>
                                          </p:cBhvr>
                                          <p:rCtr x="-5234" y="0"/>
                                        </p:animMotion>
                                      </p:childTnLst>
                                    </p:cTn>
                                  </p:par>
                                </p:childTnLst>
                              </p:cTn>
                            </p:par>
                            <p:par>
                              <p:cTn id="28" fill="hold">
                                <p:stCondLst>
                                  <p:cond delay="31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6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500"/>
                                            <p:tgtEl>
                                              <p:spTgt spid="14"/>
                                            </p:tgtEl>
                                          </p:cBhvr>
                                        </p:animEffect>
                                      </p:childTnLst>
                                    </p:cTn>
                                  </p:par>
                                  <p:par>
                                    <p:cTn id="36" presetID="53" presetClass="entr" presetSubtype="16" fill="hold" grpId="1"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1500" fill="hold"/>
                                            <p:tgtEl>
                                              <p:spTgt spid="14"/>
                                            </p:tgtEl>
                                            <p:attrNameLst>
                                              <p:attrName>ppt_w</p:attrName>
                                            </p:attrNameLst>
                                          </p:cBhvr>
                                          <p:tavLst>
                                            <p:tav tm="0">
                                              <p:val>
                                                <p:fltVal val="0"/>
                                              </p:val>
                                            </p:tav>
                                            <p:tav tm="100000">
                                              <p:val>
                                                <p:strVal val="#ppt_w"/>
                                              </p:val>
                                            </p:tav>
                                          </p:tavLst>
                                        </p:anim>
                                        <p:anim calcmode="lin" valueType="num">
                                          <p:cBhvr>
                                            <p:cTn id="39" dur="1500" fill="hold"/>
                                            <p:tgtEl>
                                              <p:spTgt spid="14"/>
                                            </p:tgtEl>
                                            <p:attrNameLst>
                                              <p:attrName>ppt_h</p:attrName>
                                            </p:attrNameLst>
                                          </p:cBhvr>
                                          <p:tavLst>
                                            <p:tav tm="0">
                                              <p:val>
                                                <p:fltVal val="0"/>
                                              </p:val>
                                            </p:tav>
                                            <p:tav tm="100000">
                                              <p:val>
                                                <p:strVal val="#ppt_h"/>
                                              </p:val>
                                            </p:tav>
                                          </p:tavLst>
                                        </p:anim>
                                        <p:animEffect transition="in" filter="fade">
                                          <p:cBhvr>
                                            <p:cTn id="40" dur="1500"/>
                                            <p:tgtEl>
                                              <p:spTgt spid="14"/>
                                            </p:tgtEl>
                                          </p:cBhvr>
                                        </p:animEffect>
                                      </p:childTnLst>
                                    </p:cTn>
                                  </p:par>
                                  <p:par>
                                    <p:cTn id="41" presetID="35" presetClass="path" presetSubtype="0" accel="50000" decel="50000" fill="hold" grpId="2" nodeType="withEffect">
                                      <p:stCondLst>
                                        <p:cond delay="0"/>
                                      </p:stCondLst>
                                      <p:childTnLst>
                                        <p:animMotion origin="layout" path="M 6.25E-7 3.7037E-7 L -0.10456 3.7037E-7 " pathEditMode="relative" rAng="0" ptsTypes="AA">
                                          <p:cBhvr>
                                            <p:cTn id="42" dur="1500" spd="-100000" fill="hold"/>
                                            <p:tgtEl>
                                              <p:spTgt spid="14"/>
                                            </p:tgtEl>
                                            <p:attrNameLst>
                                              <p:attrName>ppt_x</p:attrName>
                                              <p:attrName>ppt_y</p:attrName>
                                            </p:attrNameLst>
                                          </p:cBhvr>
                                          <p:rCtr x="-5234" y="0"/>
                                        </p:animMotion>
                                      </p:childTnLst>
                                    </p:cTn>
                                  </p:par>
                                </p:childTnLst>
                              </p:cTn>
                            </p:par>
                            <p:par>
                              <p:cTn id="43" fill="hold">
                                <p:stCondLst>
                                  <p:cond delay="51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56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500"/>
                                            <p:tgtEl>
                                              <p:spTgt spid="16"/>
                                            </p:tgtEl>
                                          </p:cBhvr>
                                        </p:animEffect>
                                      </p:childTnLst>
                                    </p:cTn>
                                  </p:par>
                                  <p:par>
                                    <p:cTn id="51" presetID="53" presetClass="entr" presetSubtype="16" fill="hold" grpId="1"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1500" fill="hold"/>
                                            <p:tgtEl>
                                              <p:spTgt spid="16"/>
                                            </p:tgtEl>
                                            <p:attrNameLst>
                                              <p:attrName>ppt_w</p:attrName>
                                            </p:attrNameLst>
                                          </p:cBhvr>
                                          <p:tavLst>
                                            <p:tav tm="0">
                                              <p:val>
                                                <p:fltVal val="0"/>
                                              </p:val>
                                            </p:tav>
                                            <p:tav tm="100000">
                                              <p:val>
                                                <p:strVal val="#ppt_w"/>
                                              </p:val>
                                            </p:tav>
                                          </p:tavLst>
                                        </p:anim>
                                        <p:anim calcmode="lin" valueType="num">
                                          <p:cBhvr>
                                            <p:cTn id="54" dur="1500" fill="hold"/>
                                            <p:tgtEl>
                                              <p:spTgt spid="16"/>
                                            </p:tgtEl>
                                            <p:attrNameLst>
                                              <p:attrName>ppt_h</p:attrName>
                                            </p:attrNameLst>
                                          </p:cBhvr>
                                          <p:tavLst>
                                            <p:tav tm="0">
                                              <p:val>
                                                <p:fltVal val="0"/>
                                              </p:val>
                                            </p:tav>
                                            <p:tav tm="100000">
                                              <p:val>
                                                <p:strVal val="#ppt_h"/>
                                              </p:val>
                                            </p:tav>
                                          </p:tavLst>
                                        </p:anim>
                                        <p:animEffect transition="in" filter="fade">
                                          <p:cBhvr>
                                            <p:cTn id="55" dur="1500"/>
                                            <p:tgtEl>
                                              <p:spTgt spid="16"/>
                                            </p:tgtEl>
                                          </p:cBhvr>
                                        </p:animEffect>
                                      </p:childTnLst>
                                    </p:cTn>
                                  </p:par>
                                  <p:par>
                                    <p:cTn id="56" presetID="35" presetClass="path" presetSubtype="0" accel="50000" decel="50000" fill="hold" grpId="2" nodeType="withEffect">
                                      <p:stCondLst>
                                        <p:cond delay="0"/>
                                      </p:stCondLst>
                                      <p:childTnLst>
                                        <p:animMotion origin="layout" path="M 6.25E-7 -4.44444E-6 L -0.10456 -4.44444E-6 " pathEditMode="relative" rAng="0" ptsTypes="AA">
                                          <p:cBhvr>
                                            <p:cTn id="57" dur="1500" spd="-100000" fill="hold"/>
                                            <p:tgtEl>
                                              <p:spTgt spid="16"/>
                                            </p:tgtEl>
                                            <p:attrNameLst>
                                              <p:attrName>ppt_x</p:attrName>
                                              <p:attrName>ppt_y</p:attrName>
                                            </p:attrNameLst>
                                          </p:cBhvr>
                                          <p:rCtr x="-5234" y="0"/>
                                        </p:animMotion>
                                      </p:childTnLst>
                                    </p:cTn>
                                  </p:par>
                                </p:childTnLst>
                              </p:cTn>
                            </p:par>
                            <p:par>
                              <p:cTn id="58" fill="hold">
                                <p:stCondLst>
                                  <p:cond delay="71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76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500"/>
                                            <p:tgtEl>
                                              <p:spTgt spid="18"/>
                                            </p:tgtEl>
                                          </p:cBhvr>
                                        </p:animEffect>
                                      </p:childTnLst>
                                    </p:cTn>
                                  </p:par>
                                  <p:par>
                                    <p:cTn id="66" presetID="53" presetClass="entr" presetSubtype="16" fill="hold" grpId="1"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1500" fill="hold"/>
                                            <p:tgtEl>
                                              <p:spTgt spid="18"/>
                                            </p:tgtEl>
                                            <p:attrNameLst>
                                              <p:attrName>ppt_w</p:attrName>
                                            </p:attrNameLst>
                                          </p:cBhvr>
                                          <p:tavLst>
                                            <p:tav tm="0">
                                              <p:val>
                                                <p:fltVal val="0"/>
                                              </p:val>
                                            </p:tav>
                                            <p:tav tm="100000">
                                              <p:val>
                                                <p:strVal val="#ppt_w"/>
                                              </p:val>
                                            </p:tav>
                                          </p:tavLst>
                                        </p:anim>
                                        <p:anim calcmode="lin" valueType="num">
                                          <p:cBhvr>
                                            <p:cTn id="69" dur="1500" fill="hold"/>
                                            <p:tgtEl>
                                              <p:spTgt spid="18"/>
                                            </p:tgtEl>
                                            <p:attrNameLst>
                                              <p:attrName>ppt_h</p:attrName>
                                            </p:attrNameLst>
                                          </p:cBhvr>
                                          <p:tavLst>
                                            <p:tav tm="0">
                                              <p:val>
                                                <p:fltVal val="0"/>
                                              </p:val>
                                            </p:tav>
                                            <p:tav tm="100000">
                                              <p:val>
                                                <p:strVal val="#ppt_h"/>
                                              </p:val>
                                            </p:tav>
                                          </p:tavLst>
                                        </p:anim>
                                        <p:animEffect transition="in" filter="fade">
                                          <p:cBhvr>
                                            <p:cTn id="70" dur="1500"/>
                                            <p:tgtEl>
                                              <p:spTgt spid="18"/>
                                            </p:tgtEl>
                                          </p:cBhvr>
                                        </p:animEffect>
                                      </p:childTnLst>
                                    </p:cTn>
                                  </p:par>
                                  <p:par>
                                    <p:cTn id="71" presetID="35" presetClass="path" presetSubtype="0" accel="50000" decel="50000" fill="hold" grpId="2" nodeType="withEffect">
                                      <p:stCondLst>
                                        <p:cond delay="0"/>
                                      </p:stCondLst>
                                      <p:childTnLst>
                                        <p:animMotion origin="layout" path="M 6.25E-7 4.07407E-6 L -0.10456 4.07407E-6 " pathEditMode="relative" rAng="0" ptsTypes="AA">
                                          <p:cBhvr>
                                            <p:cTn id="72" dur="1500" spd="-100000" fill="hold"/>
                                            <p:tgtEl>
                                              <p:spTgt spid="18"/>
                                            </p:tgtEl>
                                            <p:attrNameLst>
                                              <p:attrName>ppt_x</p:attrName>
                                              <p:attrName>ppt_y</p:attrName>
                                            </p:attrNameLst>
                                          </p:cBhvr>
                                          <p:rCtr x="-5234" y="0"/>
                                        </p:animMotion>
                                      </p:childTnLst>
                                    </p:cTn>
                                  </p:par>
                                </p:childTnLst>
                              </p:cTn>
                            </p:par>
                            <p:par>
                              <p:cTn id="73" fill="hold">
                                <p:stCondLst>
                                  <p:cond delay="9100"/>
                                </p:stCondLst>
                                <p:childTnLst>
                                  <p:par>
                                    <p:cTn id="74" presetID="22" presetClass="entr" presetSubtype="8"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4" grpId="0" animBg="1"/>
          <p:bldP spid="14" grpId="1" animBg="1"/>
          <p:bldP spid="14" grpId="2" animBg="1"/>
          <p:bldP spid="15" grpId="0" animBg="1"/>
          <p:bldP spid="16" grpId="0" animBg="1"/>
          <p:bldP spid="16" grpId="1" animBg="1"/>
          <p:bldP spid="16" grpId="2" animBg="1"/>
          <p:bldP spid="17" grpId="0" animBg="1"/>
          <p:bldP spid="18" grpId="0" animBg="1"/>
          <p:bldP spid="18" grpId="1" animBg="1"/>
          <p:bldP spid="18" grpId="2" animBg="1"/>
          <p:bldP spid="19" grpId="0" animBg="1"/>
          <p:bldP spid="26"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1061187"/>
            <a:ext cx="4822991" cy="1719741"/>
            <a:chOff x="0" y="699542"/>
            <a:chExt cx="3617243" cy="1289806"/>
          </a:xfrm>
        </p:grpSpPr>
        <p:grpSp>
          <p:nvGrpSpPr>
            <p:cNvPr id="21" name="组合 20"/>
            <p:cNvGrpSpPr/>
            <p:nvPr/>
          </p:nvGrpSpPr>
          <p:grpSpPr>
            <a:xfrm>
              <a:off x="0" y="699542"/>
              <a:ext cx="3617243" cy="1289806"/>
              <a:chOff x="2267744" y="777888"/>
              <a:chExt cx="3617243" cy="1289806"/>
            </a:xfrm>
          </p:grpSpPr>
          <p:sp>
            <p:nvSpPr>
              <p:cNvPr id="23" name="流程图: 可选过程 22"/>
              <p:cNvSpPr/>
              <p:nvPr/>
            </p:nvSpPr>
            <p:spPr>
              <a:xfrm>
                <a:off x="2267744" y="1353952"/>
                <a:ext cx="3617243" cy="576064"/>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4" name="Picture 3" descr="C:\Users\Administrator\Desktop\36894.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contrast="28000"/>
                        </a14:imgEffect>
                      </a14:imgLayer>
                    </a14:imgProps>
                  </a:ext>
                  <a:ext uri="{28A0092B-C50C-407E-A947-70E740481C1C}">
                    <a14:useLocalDpi xmlns:a14="http://schemas.microsoft.com/office/drawing/2010/main" xmlns="" val="0"/>
                  </a:ext>
                </a:extLst>
              </a:blip>
              <a:srcRect l="12304"/>
              <a:stretch/>
            </p:blipFill>
            <p:spPr bwMode="auto">
              <a:xfrm>
                <a:off x="2267744" y="777888"/>
                <a:ext cx="1691680" cy="1289806"/>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2" name="Picture 2" descr="E:\0000000我图PPT\00001PNG素材\01党委政府\天安门抽象.png"/>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rightnessContrast bright="100000" contrast="24000"/>
                      </a14:imgEffect>
                    </a14:imgLayer>
                  </a14:imgProps>
                </a:ext>
                <a:ext uri="{28A0092B-C50C-407E-A947-70E740481C1C}">
                  <a14:useLocalDpi xmlns:a14="http://schemas.microsoft.com/office/drawing/2010/main" xmlns="" val="0"/>
                </a:ext>
              </a:extLst>
            </a:blip>
            <a:srcRect/>
            <a:stretch>
              <a:fillRect/>
            </a:stretch>
          </p:blipFill>
          <p:spPr bwMode="auto">
            <a:xfrm>
              <a:off x="2552472" y="1419622"/>
              <a:ext cx="1064771" cy="446157"/>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6" name="TextBox 9"/>
          <p:cNvSpPr txBox="1"/>
          <p:nvPr/>
        </p:nvSpPr>
        <p:spPr>
          <a:xfrm>
            <a:off x="1112378" y="1853078"/>
            <a:ext cx="2535350" cy="769387"/>
          </a:xfrm>
          <a:prstGeom prst="rect">
            <a:avLst/>
          </a:prstGeom>
          <a:noFill/>
        </p:spPr>
        <p:txBody>
          <a:bodyPr wrap="square" lIns="91388" tIns="45693" rIns="91388" bIns="45693" rtlCol="0">
            <a:spAutoFit/>
          </a:bodyPr>
          <a:lstStyle/>
          <a:p>
            <a:pPr algn="ctr">
              <a:defRPr/>
            </a:pPr>
            <a:r>
              <a:rPr lang="zh-CN" altLang="en-US" sz="2200" b="1" dirty="0">
                <a:solidFill>
                  <a:schemeClr val="bg1"/>
                </a:solidFill>
                <a:latin typeface="微软雅黑" panose="020B0503020204020204" pitchFamily="34" charset="-122"/>
                <a:ea typeface="微软雅黑" panose="020B0503020204020204" pitchFamily="34" charset="-122"/>
                <a:cs typeface="+mn-ea"/>
                <a:sym typeface="+mn-lt"/>
              </a:rPr>
              <a:t>新时代中国特色</a:t>
            </a:r>
            <a:endParaRPr lang="en-US" altLang="zh-CN" sz="2200" b="1" dirty="0">
              <a:solidFill>
                <a:schemeClr val="bg1"/>
              </a:solidFill>
              <a:latin typeface="微软雅黑" panose="020B0503020204020204" pitchFamily="34" charset="-122"/>
              <a:ea typeface="微软雅黑" panose="020B0503020204020204" pitchFamily="34" charset="-122"/>
              <a:cs typeface="+mn-ea"/>
              <a:sym typeface="+mn-lt"/>
            </a:endParaRPr>
          </a:p>
          <a:p>
            <a:pPr algn="ctr">
              <a:defRPr/>
            </a:pPr>
            <a:r>
              <a:rPr lang="zh-CN" altLang="en-US" sz="2200" b="1" dirty="0">
                <a:solidFill>
                  <a:schemeClr val="bg1"/>
                </a:solidFill>
                <a:latin typeface="微软雅黑" panose="020B0503020204020204" pitchFamily="34" charset="-122"/>
                <a:ea typeface="微软雅黑" panose="020B0503020204020204" pitchFamily="34" charset="-122"/>
                <a:cs typeface="+mn-ea"/>
                <a:sym typeface="+mn-lt"/>
              </a:rPr>
              <a:t>社会主义思想</a:t>
            </a:r>
          </a:p>
        </p:txBody>
      </p:sp>
      <p:sp>
        <p:nvSpPr>
          <p:cNvPr id="25" name="矩形 24"/>
          <p:cNvSpPr/>
          <p:nvPr/>
        </p:nvSpPr>
        <p:spPr>
          <a:xfrm>
            <a:off x="1271464" y="2924944"/>
            <a:ext cx="9721080" cy="2918072"/>
          </a:xfrm>
          <a:prstGeom prst="rect">
            <a:avLst/>
          </a:prstGeom>
          <a:noFill/>
          <a:ln w="12700" cap="flat" cmpd="sng" algn="ctr">
            <a:solidFill>
              <a:srgbClr val="C00000"/>
            </a:solidFill>
            <a:prstDash val="solid"/>
          </a:ln>
          <a:effectLst/>
        </p:spPr>
        <p:txBody>
          <a:bodyPr rtlCol="0" anchor="ctr"/>
          <a:lstStyle/>
          <a:p>
            <a:pPr lvl="0">
              <a:lnSpc>
                <a:spcPct val="150000"/>
              </a:lnSpc>
            </a:pPr>
            <a:r>
              <a:rPr lang="zh-CN" altLang="en-US"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是对马克思列宁主义、毛泽东思想、邓小平理论、“三个代表”重要思想、科学发展观的继承和发展，是马克思主义中国化最新成果，是党和人民实践经验和集体智慧的结晶，是中国特色社会主义理论体系的重要组成部分，是全党全国人民为实现中华民族伟大复兴而奋斗的行动指南，必须长期坚持并不断发展。</a:t>
            </a:r>
          </a:p>
        </p:txBody>
      </p:sp>
      <p:sp>
        <p:nvSpPr>
          <p:cNvPr id="9" name="TextBox 4"/>
          <p:cNvSpPr txBox="1"/>
          <p:nvPr/>
        </p:nvSpPr>
        <p:spPr>
          <a:xfrm>
            <a:off x="1437447" y="347333"/>
            <a:ext cx="6647974"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新时代中国特色社会主义思想和基本方略</a:t>
            </a:r>
          </a:p>
        </p:txBody>
      </p:sp>
    </p:spTree>
    <p:extLst>
      <p:ext uri="{BB962C8B-B14F-4D97-AF65-F5344CB8AC3E}">
        <p14:creationId xmlns:p14="http://schemas.microsoft.com/office/powerpoint/2010/main" xmlns="" val="252586993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0000">
                                          <p:cBhvr additive="base">
                                            <p:cTn id="7" dur="5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6"/>
                                            </p:tgtEl>
                                            <p:attrNameLst>
                                              <p:attrName>ppt_y</p:attrName>
                                            </p:attrNameLst>
                                          </p:cBhvr>
                                          <p:tavLst>
                                            <p:tav tm="0">
                                              <p:val>
                                                <p:strVal val="#ppt_y"/>
                                              </p:val>
                                            </p:tav>
                                            <p:tav tm="100000">
                                              <p:val>
                                                <p:strVal val="#ppt_y"/>
                                              </p:val>
                                            </p:tav>
                                          </p:tavLst>
                                        </p:anim>
                                        <p:anim calcmode="lin" valueType="num">
                                          <p:cBhvr>
                                            <p:cTn id="1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6"/>
                                            </p:tgtEl>
                                          </p:cBhvr>
                                        </p:animEffect>
                                      </p:childTnLst>
                                    </p:cTn>
                                  </p:par>
                                </p:childTnLst>
                              </p:cTn>
                            </p:par>
                            <p:par>
                              <p:cTn id="17" fill="hold">
                                <p:stCondLst>
                                  <p:cond delay="1600"/>
                                </p:stCondLst>
                                <p:childTnLst>
                                  <p:par>
                                    <p:cTn id="18" presetID="22" presetClass="entr" presetSubtype="8"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6"/>
                                            </p:tgtEl>
                                            <p:attrNameLst>
                                              <p:attrName>ppt_y</p:attrName>
                                            </p:attrNameLst>
                                          </p:cBhvr>
                                          <p:tavLst>
                                            <p:tav tm="0">
                                              <p:val>
                                                <p:strVal val="#ppt_y"/>
                                              </p:val>
                                            </p:tav>
                                            <p:tav tm="100000">
                                              <p:val>
                                                <p:strVal val="#ppt_y"/>
                                              </p:val>
                                            </p:tav>
                                          </p:tavLst>
                                        </p:anim>
                                        <p:anim calcmode="lin" valueType="num">
                                          <p:cBhvr>
                                            <p:cTn id="1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6"/>
                                            </p:tgtEl>
                                          </p:cBhvr>
                                        </p:animEffect>
                                      </p:childTnLst>
                                    </p:cTn>
                                  </p:par>
                                </p:childTnLst>
                              </p:cTn>
                            </p:par>
                            <p:par>
                              <p:cTn id="17" fill="hold">
                                <p:stCondLst>
                                  <p:cond delay="1600"/>
                                </p:stCondLst>
                                <p:childTnLst>
                                  <p:par>
                                    <p:cTn id="18" presetID="22" presetClass="entr" presetSubtype="8"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5"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a:spLocks noChangeArrowheads="1"/>
          </p:cNvSpPr>
          <p:nvPr/>
        </p:nvSpPr>
        <p:spPr bwMode="auto">
          <a:xfrm>
            <a:off x="1818523" y="5149901"/>
            <a:ext cx="8544949" cy="1138016"/>
          </a:xfrm>
          <a:prstGeom prst="rect">
            <a:avLst/>
          </a:prstGeom>
          <a:noFill/>
          <a:ln w="3175">
            <a:solidFill>
              <a:schemeClr val="tx1"/>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sp>
        <p:nvSpPr>
          <p:cNvPr id="16" name="矩形 15"/>
          <p:cNvSpPr>
            <a:spLocks noChangeArrowheads="1"/>
          </p:cNvSpPr>
          <p:nvPr/>
        </p:nvSpPr>
        <p:spPr bwMode="auto">
          <a:xfrm>
            <a:off x="1818523" y="3382316"/>
            <a:ext cx="8544949" cy="1138016"/>
          </a:xfrm>
          <a:prstGeom prst="rect">
            <a:avLst/>
          </a:prstGeom>
          <a:noFill/>
          <a:ln w="3175">
            <a:solidFill>
              <a:schemeClr val="tx1"/>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C00000"/>
              </a:solidFill>
              <a:sym typeface="宋体" panose="02010600030101010101" pitchFamily="2" charset="-122"/>
            </a:endParaRPr>
          </a:p>
        </p:txBody>
      </p:sp>
      <p:grpSp>
        <p:nvGrpSpPr>
          <p:cNvPr id="7" name="组合 6"/>
          <p:cNvGrpSpPr/>
          <p:nvPr/>
        </p:nvGrpSpPr>
        <p:grpSpPr>
          <a:xfrm>
            <a:off x="2706404" y="1249579"/>
            <a:ext cx="6779192" cy="1671072"/>
            <a:chOff x="1187624" y="810840"/>
            <a:chExt cx="3638188" cy="896814"/>
          </a:xfrm>
        </p:grpSpPr>
        <p:pic>
          <p:nvPicPr>
            <p:cNvPr id="8" name="图片 7"/>
            <p:cNvPicPr>
              <a:picLocks noChangeAspect="1"/>
            </p:cNvPicPr>
            <p:nvPr/>
          </p:nvPicPr>
          <p:blipFill>
            <a:blip r:embed="rId3" cstate="screen">
              <a:extLst>
                <a:ext uri="{28A0092B-C50C-407E-A947-70E740481C1C}">
                  <a14:useLocalDpi xmlns:a14="http://schemas.microsoft.com/office/drawing/2010/main" xmlns="" val="0"/>
                </a:ext>
              </a:extLst>
            </a:blip>
            <a:stretch>
              <a:fillRect/>
            </a:stretch>
          </p:blipFill>
          <p:spPr>
            <a:xfrm>
              <a:off x="1187624" y="810840"/>
              <a:ext cx="3638188" cy="896814"/>
            </a:xfrm>
            <a:prstGeom prst="rect">
              <a:avLst/>
            </a:prstGeom>
          </p:spPr>
        </p:pic>
        <p:sp>
          <p:nvSpPr>
            <p:cNvPr id="9" name="矩形 8"/>
            <p:cNvSpPr/>
            <p:nvPr/>
          </p:nvSpPr>
          <p:spPr>
            <a:xfrm>
              <a:off x="2070263" y="1227837"/>
              <a:ext cx="2081198" cy="313831"/>
            </a:xfrm>
            <a:prstGeom prst="rect">
              <a:avLst/>
            </a:prstGeom>
            <a:noFill/>
          </p:spPr>
          <p:txBody>
            <a:bodyPr wrap="none">
              <a:spAutoFit/>
            </a:bodyPr>
            <a:lstStyle/>
            <a:p>
              <a:pPr lvl="0" algn="ctr"/>
              <a:r>
                <a:rPr lang="zh-CN" altLang="en-US" sz="3200" b="1" kern="0" dirty="0">
                  <a:gradFill flip="none" rotWithShape="1">
                    <a:gsLst>
                      <a:gs pos="0">
                        <a:schemeClr val="bg1"/>
                      </a:gs>
                      <a:gs pos="100000">
                        <a:srgbClr val="FFFF53"/>
                      </a:gs>
                    </a:gsLst>
                    <a:lin ang="5400000" scaled="0"/>
                    <a:tileRect/>
                  </a:gradFill>
                  <a:ea typeface="微软雅黑"/>
                </a:rPr>
                <a:t>工作中贯全面彻落实</a:t>
              </a:r>
            </a:p>
          </p:txBody>
        </p:sp>
      </p:grpSp>
      <p:sp>
        <p:nvSpPr>
          <p:cNvPr id="13"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p>
        </p:txBody>
      </p:sp>
      <p:sp>
        <p:nvSpPr>
          <p:cNvPr id="12" name="矩形 11">
            <a:extLst>
              <a:ext uri="{FF2B5EF4-FFF2-40B4-BE49-F238E27FC236}">
                <a16:creationId xmlns:a16="http://schemas.microsoft.com/office/drawing/2014/main" xmlns="" id="{B554DD2F-B714-416F-941C-CCA841F1F9F0}"/>
              </a:ext>
            </a:extLst>
          </p:cNvPr>
          <p:cNvSpPr/>
          <p:nvPr/>
        </p:nvSpPr>
        <p:spPr>
          <a:xfrm>
            <a:off x="1823335" y="2920651"/>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19" name="文本框 18"/>
          <p:cNvSpPr txBox="1"/>
          <p:nvPr/>
        </p:nvSpPr>
        <p:spPr>
          <a:xfrm>
            <a:off x="1823335" y="3609970"/>
            <a:ext cx="672075" cy="461665"/>
          </a:xfrm>
          <a:prstGeom prst="rect">
            <a:avLst/>
          </a:prstGeom>
          <a:noFill/>
        </p:spPr>
        <p:txBody>
          <a:bodyPr wrap="square" rtlCol="0">
            <a:spAutoFit/>
          </a:bodyPr>
          <a:lstStyle/>
          <a:p>
            <a:pPr defTabSz="1219170"/>
            <a:r>
              <a:rPr lang="en-US" altLang="zh-CN" sz="2400" b="1" dirty="0">
                <a:solidFill>
                  <a:srgbClr val="FFFFFF"/>
                </a:solidFill>
                <a:latin typeface="微软雅黑" panose="020B0503020204020204" pitchFamily="34" charset="-122"/>
                <a:ea typeface="微软雅黑" panose="020B0503020204020204" pitchFamily="34" charset="-122"/>
              </a:rPr>
              <a:t>01</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p:nvSpPr>
        <p:spPr>
          <a:xfrm>
            <a:off x="4200688" y="2920651"/>
            <a:ext cx="4030270" cy="461665"/>
          </a:xfrm>
          <a:prstGeom prst="rect">
            <a:avLst/>
          </a:prstGeom>
        </p:spPr>
        <p:txBody>
          <a:bodyPr wrap="none">
            <a:spAutoFit/>
          </a:bodyPr>
          <a:lstStyle/>
          <a:p>
            <a:pPr algn="ctr"/>
            <a:r>
              <a:rPr lang="en-US" altLang="zh-CN"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坚持党对一切工作的领导</a:t>
            </a:r>
            <a:endParaRPr lang="zh-CN" altLang="en-US" b="1" dirty="0">
              <a:solidFill>
                <a:srgbClr val="FFFAE3"/>
              </a:solidFill>
            </a:endParaRPr>
          </a:p>
        </p:txBody>
      </p:sp>
      <p:sp>
        <p:nvSpPr>
          <p:cNvPr id="24" name="矩形 23">
            <a:extLst>
              <a:ext uri="{FF2B5EF4-FFF2-40B4-BE49-F238E27FC236}">
                <a16:creationId xmlns:a16="http://schemas.microsoft.com/office/drawing/2014/main" xmlns="" id="{C1597BFE-7122-43DF-8D11-B7C385C4F5E7}"/>
              </a:ext>
            </a:extLst>
          </p:cNvPr>
          <p:cNvSpPr/>
          <p:nvPr/>
        </p:nvSpPr>
        <p:spPr>
          <a:xfrm>
            <a:off x="1967352" y="3440212"/>
            <a:ext cx="8291850" cy="1052596"/>
          </a:xfrm>
          <a:prstGeom prst="rect">
            <a:avLst/>
          </a:prstGeom>
        </p:spPr>
        <p:txBody>
          <a:bodyPr wrap="square">
            <a:spAutoFit/>
          </a:bodyPr>
          <a:lstStyle/>
          <a:p>
            <a:pPr algn="ctr">
              <a:lnSpc>
                <a:spcPct val="120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党政军民学，东西南北中，党是领导一切的。必须增强政治意识、大局意识、核心意识、看齐意识，自觉维护党中央权威和集中统一领导，自觉在思想上政治上行动上同党中央保持高度一致，完善坚持党的领导的体制机制，坚持稳中求进工作总基调，统筹推进“五位一体”总体布局，协调推进“四个全面”战略布局，提高党把方向、谋大局、定政策、促改革的能力和定力，确保党始终总揽全局、协调各方。</a:t>
            </a:r>
            <a:endParaRPr lang="zh-CN" altLang="zh-CN" sz="13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矩形 24">
            <a:extLst>
              <a:ext uri="{FF2B5EF4-FFF2-40B4-BE49-F238E27FC236}">
                <a16:creationId xmlns:a16="http://schemas.microsoft.com/office/drawing/2014/main" xmlns="" id="{B554DD2F-B714-416F-941C-CCA841F1F9F0}"/>
              </a:ext>
            </a:extLst>
          </p:cNvPr>
          <p:cNvSpPr/>
          <p:nvPr/>
        </p:nvSpPr>
        <p:spPr>
          <a:xfrm>
            <a:off x="1823335" y="4688236"/>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28" name="矩形 27"/>
          <p:cNvSpPr/>
          <p:nvPr/>
        </p:nvSpPr>
        <p:spPr>
          <a:xfrm>
            <a:off x="4616668" y="4688236"/>
            <a:ext cx="3198312" cy="461665"/>
          </a:xfrm>
          <a:prstGeom prst="rect">
            <a:avLst/>
          </a:prstGeom>
        </p:spPr>
        <p:txBody>
          <a:bodyPr wrap="none">
            <a:spAutoFit/>
          </a:bodyPr>
          <a:lstStyle/>
          <a:p>
            <a:pPr algn="ctr"/>
            <a:r>
              <a:rPr lang="en-US" altLang="zh-CN"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b="1"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坚持以人民为中心</a:t>
            </a:r>
            <a:endParaRPr lang="zh-CN" altLang="en-US" b="1" dirty="0">
              <a:solidFill>
                <a:srgbClr val="FFFAE3"/>
              </a:solidFill>
            </a:endParaRPr>
          </a:p>
        </p:txBody>
      </p:sp>
      <p:sp>
        <p:nvSpPr>
          <p:cNvPr id="29" name="矩形 28">
            <a:extLst>
              <a:ext uri="{FF2B5EF4-FFF2-40B4-BE49-F238E27FC236}">
                <a16:creationId xmlns:a16="http://schemas.microsoft.com/office/drawing/2014/main" xmlns="" id="{C1597BFE-7122-43DF-8D11-B7C385C4F5E7}"/>
              </a:ext>
            </a:extLst>
          </p:cNvPr>
          <p:cNvSpPr/>
          <p:nvPr/>
        </p:nvSpPr>
        <p:spPr>
          <a:xfrm>
            <a:off x="1967352" y="5207797"/>
            <a:ext cx="8291850" cy="953723"/>
          </a:xfrm>
          <a:prstGeom prst="rect">
            <a:avLst/>
          </a:prstGeom>
        </p:spPr>
        <p:txBody>
          <a:bodyPr wrap="square">
            <a:spAutoFit/>
          </a:bodyPr>
          <a:lstStyle/>
          <a:p>
            <a:pPr algn="just">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人民是历史的创造者，是决定党和国家前途命运的根本力量。必须坚持人民主体地位，坚持立党为公、执政为民，践行全心全意为人民服务的根本宗旨，把党的群众路线贯彻到治国理政全部活动之中，把人民对美好生活的向往作为奋斗目标，依靠人民创造历史伟业。</a:t>
            </a:r>
            <a:endPar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xmlns="" val="158945002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1000"/>
                                        <p:tgtEl>
                                          <p:spTgt spid="24"/>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up)">
                                      <p:cBhvr>
                                        <p:cTn id="45"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6" grpId="0" animBg="1"/>
      <p:bldP spid="12" grpId="0" animBg="1"/>
      <p:bldP spid="19" grpId="0"/>
      <p:bldP spid="2" grpId="0"/>
      <p:bldP spid="24" grpId="0"/>
      <p:bldP spid="25" grpId="0" animBg="1"/>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3719736" y="240990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5214517" y="345152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4" name="TextBox 9"/>
          <p:cNvSpPr txBox="1"/>
          <p:nvPr/>
        </p:nvSpPr>
        <p:spPr>
          <a:xfrm>
            <a:off x="5214517" y="2445520"/>
            <a:ext cx="3185740" cy="1015608"/>
          </a:xfrm>
          <a:prstGeom prst="rect">
            <a:avLst/>
          </a:prstGeom>
          <a:noFill/>
        </p:spPr>
        <p:txBody>
          <a:bodyPr wrap="square" lIns="91388" tIns="45693" rIns="91388" bIns="45693" rtlCol="0">
            <a:spAutoFit/>
          </a:bodyPr>
          <a:lstStyle/>
          <a:p>
            <a:pPr>
              <a:defRPr/>
            </a:pPr>
            <a:r>
              <a:rPr lang="zh-CN" altLang="en-US" sz="6000" b="1" dirty="0">
                <a:solidFill>
                  <a:srgbClr val="C00000"/>
                </a:solidFill>
                <a:latin typeface="微软雅黑" panose="020B0503020204020204" pitchFamily="34" charset="-122"/>
                <a:ea typeface="微软雅黑" panose="020B0503020204020204" pitchFamily="34" charset="-122"/>
                <a:cs typeface="+mn-ea"/>
                <a:sym typeface="+mn-lt"/>
              </a:rPr>
              <a:t>第四章</a:t>
            </a:r>
          </a:p>
        </p:txBody>
      </p:sp>
      <p:sp>
        <p:nvSpPr>
          <p:cNvPr id="105" name="TextBox 9"/>
          <p:cNvSpPr txBox="1"/>
          <p:nvPr/>
        </p:nvSpPr>
        <p:spPr>
          <a:xfrm>
            <a:off x="2334196" y="3704156"/>
            <a:ext cx="7523607" cy="1200274"/>
          </a:xfrm>
          <a:prstGeom prst="rect">
            <a:avLst/>
          </a:prstGeom>
          <a:noFill/>
        </p:spPr>
        <p:txBody>
          <a:bodyPr wrap="square" lIns="91388" tIns="45693" rIns="91388" bIns="45693" rtlCol="0">
            <a:spAutoFit/>
          </a:bodyPr>
          <a:lstStyle/>
          <a:p>
            <a:pPr algn="ctr">
              <a:defRPr/>
            </a:pPr>
            <a:r>
              <a:rPr lang="zh-CN" altLang="en-US" sz="3600" b="1" dirty="0">
                <a:solidFill>
                  <a:srgbClr val="C00000"/>
                </a:solidFill>
                <a:latin typeface="微软雅黑" panose="020B0503020204020204" pitchFamily="34" charset="-122"/>
                <a:ea typeface="微软雅黑" panose="020B0503020204020204" pitchFamily="34" charset="-122"/>
                <a:cs typeface="+mn-ea"/>
                <a:sym typeface="+mn-lt"/>
              </a:rPr>
              <a:t>决胜全面建成小康社会，开启全面建设社会主义现代化国家新征程</a:t>
            </a:r>
          </a:p>
        </p:txBody>
      </p:sp>
    </p:spTree>
    <p:extLst>
      <p:ext uri="{BB962C8B-B14F-4D97-AF65-F5344CB8AC3E}">
        <p14:creationId xmlns:p14="http://schemas.microsoft.com/office/powerpoint/2010/main" xmlns="" val="288499961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1824" y="2348880"/>
            <a:ext cx="4654931" cy="346350"/>
            <a:chOff x="3672361" y="1818367"/>
            <a:chExt cx="7547776" cy="561592"/>
          </a:xfrm>
        </p:grpSpPr>
        <p:sp>
          <p:nvSpPr>
            <p:cNvPr id="3" name="任意多边形 2"/>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4" name="组合 3"/>
            <p:cNvGrpSpPr/>
            <p:nvPr/>
          </p:nvGrpSpPr>
          <p:grpSpPr>
            <a:xfrm>
              <a:off x="3672361" y="1818367"/>
              <a:ext cx="561595" cy="561592"/>
              <a:chOff x="5656078" y="2390367"/>
              <a:chExt cx="836520" cy="836519"/>
            </a:xfrm>
            <a:solidFill>
              <a:schemeClr val="tx1"/>
            </a:solidFill>
          </p:grpSpPr>
          <p:sp>
            <p:nvSpPr>
              <p:cNvPr id="6" name="椭圆 5"/>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7"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a:solidFill>
                      <a:srgbClr val="FFFFFF"/>
                    </a:solidFill>
                    <a:latin typeface="微软雅黑" panose="020B0503020204020204" pitchFamily="34" charset="-122"/>
                    <a:ea typeface="微软雅黑" panose="020B0503020204020204" pitchFamily="34" charset="-122"/>
                  </a:rPr>
                  <a:t>01</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5" name="圆角矩形 4"/>
            <p:cNvSpPr/>
            <p:nvPr/>
          </p:nvSpPr>
          <p:spPr>
            <a:xfrm>
              <a:off x="4582964" y="1874343"/>
              <a:ext cx="6637173" cy="413968"/>
            </a:xfrm>
            <a:prstGeom prst="roundRect">
              <a:avLst>
                <a:gd name="adj" fmla="val 50000"/>
              </a:avLst>
            </a:prstGeom>
            <a:noFill/>
            <a:ln w="12700" cap="flat" cmpd="sng" algn="ctr">
              <a:noFill/>
              <a:prstDash val="solid"/>
            </a:ln>
            <a:effectLst/>
          </p:spPr>
          <p:txBody>
            <a:bodyPr rtlCol="0" anchor="ctr"/>
            <a:lstStyle/>
            <a:p>
              <a:pPr algn="ctr">
                <a:defRPr/>
              </a:pPr>
              <a:r>
                <a:rPr lang="zh-CN" altLang="en-US" sz="2000" b="1" dirty="0">
                  <a:solidFill>
                    <a:srgbClr val="C00000"/>
                  </a:solidFill>
                  <a:latin typeface="Arial"/>
                  <a:ea typeface="微软雅黑"/>
                  <a:cs typeface="+mn-ea"/>
                  <a:sym typeface="+mn-lt"/>
                </a:rPr>
                <a:t>过去五年的工作和历史性变革</a:t>
              </a:r>
            </a:p>
          </p:txBody>
        </p:sp>
      </p:grpSp>
      <p:grpSp>
        <p:nvGrpSpPr>
          <p:cNvPr id="8" name="组合 7"/>
          <p:cNvGrpSpPr/>
          <p:nvPr/>
        </p:nvGrpSpPr>
        <p:grpSpPr>
          <a:xfrm>
            <a:off x="4511824" y="2897161"/>
            <a:ext cx="4438907" cy="346350"/>
            <a:chOff x="3672361" y="1818367"/>
            <a:chExt cx="7197502" cy="561592"/>
          </a:xfrm>
        </p:grpSpPr>
        <p:sp>
          <p:nvSpPr>
            <p:cNvPr id="9" name="任意多边形 8"/>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10" name="组合 9"/>
            <p:cNvGrpSpPr/>
            <p:nvPr/>
          </p:nvGrpSpPr>
          <p:grpSpPr>
            <a:xfrm>
              <a:off x="3672361" y="1818367"/>
              <a:ext cx="561595" cy="561592"/>
              <a:chOff x="5656078" y="2390367"/>
              <a:chExt cx="836520" cy="836519"/>
            </a:xfrm>
            <a:solidFill>
              <a:schemeClr val="tx1"/>
            </a:solidFill>
          </p:grpSpPr>
          <p:sp>
            <p:nvSpPr>
              <p:cNvPr id="12" name="椭圆 11"/>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13"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a:solidFill>
                      <a:srgbClr val="FFFFFF"/>
                    </a:solidFill>
                    <a:latin typeface="微软雅黑" panose="020B0503020204020204" pitchFamily="34" charset="-122"/>
                    <a:ea typeface="微软雅黑" panose="020B0503020204020204" pitchFamily="34" charset="-122"/>
                  </a:rPr>
                  <a:t>02</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11" name="圆角矩形 10"/>
            <p:cNvSpPr/>
            <p:nvPr/>
          </p:nvSpPr>
          <p:spPr>
            <a:xfrm>
              <a:off x="4582964" y="1874343"/>
              <a:ext cx="6286899" cy="413968"/>
            </a:xfrm>
            <a:prstGeom prst="roundRect">
              <a:avLst>
                <a:gd name="adj" fmla="val 50000"/>
              </a:avLst>
            </a:prstGeom>
            <a:noFill/>
            <a:ln w="12700" cap="flat" cmpd="sng" algn="ctr">
              <a:noFill/>
              <a:prstDash val="solid"/>
            </a:ln>
            <a:effectLst/>
          </p:spPr>
          <p:txBody>
            <a:bodyPr rtlCol="0" anchor="ctr"/>
            <a:lstStyle/>
            <a:p>
              <a:pPr algn="ctr">
                <a:defRPr/>
              </a:pPr>
              <a:r>
                <a:rPr lang="zh-CN" altLang="en-US" sz="1800" b="1" dirty="0">
                  <a:solidFill>
                    <a:srgbClr val="C00000"/>
                  </a:solidFill>
                  <a:latin typeface="Arial"/>
                  <a:ea typeface="微软雅黑"/>
                  <a:cs typeface="+mn-ea"/>
                  <a:sym typeface="+mn-lt"/>
                </a:rPr>
                <a:t>新时代中国共产党的历史使命</a:t>
              </a:r>
            </a:p>
          </p:txBody>
        </p:sp>
      </p:grpSp>
      <p:grpSp>
        <p:nvGrpSpPr>
          <p:cNvPr id="14" name="组合 13"/>
          <p:cNvGrpSpPr/>
          <p:nvPr/>
        </p:nvGrpSpPr>
        <p:grpSpPr>
          <a:xfrm>
            <a:off x="4511824" y="3419305"/>
            <a:ext cx="5086979" cy="346350"/>
            <a:chOff x="3672361" y="1818367"/>
            <a:chExt cx="8248324" cy="561592"/>
          </a:xfrm>
        </p:grpSpPr>
        <p:sp>
          <p:nvSpPr>
            <p:cNvPr id="15" name="任意多边形 14"/>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rgbClr val="FFFFFF"/>
                </a:solidFill>
                <a:latin typeface="Ping Hei"/>
                <a:ea typeface="方正兰亭超细黑简体"/>
              </a:endParaRPr>
            </a:p>
          </p:txBody>
        </p:sp>
        <p:grpSp>
          <p:nvGrpSpPr>
            <p:cNvPr id="16" name="组合 15"/>
            <p:cNvGrpSpPr/>
            <p:nvPr/>
          </p:nvGrpSpPr>
          <p:grpSpPr>
            <a:xfrm>
              <a:off x="3672361" y="1818367"/>
              <a:ext cx="561595" cy="561592"/>
              <a:chOff x="5656078" y="2390367"/>
              <a:chExt cx="836520" cy="836519"/>
            </a:xfrm>
            <a:solidFill>
              <a:schemeClr val="tx1"/>
            </a:solidFill>
          </p:grpSpPr>
          <p:sp>
            <p:nvSpPr>
              <p:cNvPr id="18" name="椭圆 17"/>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sz="2667" b="1" kern="0">
                  <a:solidFill>
                    <a:srgbClr val="FFFFFF"/>
                  </a:solidFill>
                  <a:latin typeface="Ping Hei"/>
                  <a:ea typeface="方正兰亭超细黑简体"/>
                </a:endParaRPr>
              </a:p>
            </p:txBody>
          </p:sp>
          <p:sp>
            <p:nvSpPr>
              <p:cNvPr id="19" name="TextBox 20"/>
              <p:cNvSpPr txBox="1"/>
              <p:nvPr/>
            </p:nvSpPr>
            <p:spPr>
              <a:xfrm>
                <a:off x="5749122" y="2477760"/>
                <a:ext cx="650431" cy="669020"/>
              </a:xfrm>
              <a:prstGeom prst="rect">
                <a:avLst/>
              </a:prstGeom>
              <a:noFill/>
            </p:spPr>
            <p:txBody>
              <a:bodyPr wrap="none" lIns="0" tIns="0" rIns="0" bIns="0" rtlCol="0">
                <a:spAutoFit/>
              </a:bodyPr>
              <a:lstStyle/>
              <a:p>
                <a:pPr algn="ctr" defTabSz="1219170">
                  <a:defRPr/>
                </a:pPr>
                <a:r>
                  <a:rPr lang="en-US" altLang="zh-CN" sz="1800" kern="0" dirty="0">
                    <a:solidFill>
                      <a:srgbClr val="FFFFFF"/>
                    </a:solidFill>
                    <a:latin typeface="微软雅黑" panose="020B0503020204020204" pitchFamily="34" charset="-122"/>
                    <a:ea typeface="微软雅黑" panose="020B0503020204020204" pitchFamily="34" charset="-122"/>
                  </a:rPr>
                  <a:t>03</a:t>
                </a:r>
                <a:endParaRPr lang="zh-CN" altLang="en-US" sz="1800" kern="0" dirty="0">
                  <a:solidFill>
                    <a:srgbClr val="FFFFFF"/>
                  </a:solidFill>
                  <a:latin typeface="微软雅黑" panose="020B0503020204020204" pitchFamily="34" charset="-122"/>
                  <a:ea typeface="微软雅黑" panose="020B0503020204020204" pitchFamily="34" charset="-122"/>
                </a:endParaRPr>
              </a:p>
            </p:txBody>
          </p:sp>
        </p:grpSp>
        <p:sp>
          <p:nvSpPr>
            <p:cNvPr id="17" name="圆角矩形 16"/>
            <p:cNvSpPr/>
            <p:nvPr/>
          </p:nvSpPr>
          <p:spPr>
            <a:xfrm>
              <a:off x="4582964" y="1874343"/>
              <a:ext cx="7337721" cy="413968"/>
            </a:xfrm>
            <a:prstGeom prst="roundRect">
              <a:avLst>
                <a:gd name="adj" fmla="val 50000"/>
              </a:avLst>
            </a:prstGeom>
            <a:noFill/>
            <a:ln w="12700" cap="flat" cmpd="sng" algn="ctr">
              <a:noFill/>
              <a:prstDash val="solid"/>
            </a:ln>
            <a:effectLst/>
          </p:spPr>
          <p:txBody>
            <a:bodyPr rtlCol="0" anchor="ctr"/>
            <a:lstStyle/>
            <a:p>
              <a:pPr algn="ctr">
                <a:defRPr/>
              </a:pPr>
              <a:r>
                <a:rPr lang="zh-CN" altLang="en-US" sz="1600" b="1" dirty="0">
                  <a:solidFill>
                    <a:srgbClr val="C00000"/>
                  </a:solidFill>
                  <a:latin typeface="Arial"/>
                  <a:ea typeface="微软雅黑"/>
                  <a:cs typeface="+mn-ea"/>
                  <a:sym typeface="+mn-lt"/>
                </a:rPr>
                <a:t>新时代中国特色社会主义思想和基本方略</a:t>
              </a:r>
            </a:p>
          </p:txBody>
        </p:sp>
      </p:grpSp>
      <p:grpSp>
        <p:nvGrpSpPr>
          <p:cNvPr id="20" name="组合 19"/>
          <p:cNvGrpSpPr/>
          <p:nvPr/>
        </p:nvGrpSpPr>
        <p:grpSpPr>
          <a:xfrm>
            <a:off x="4511824" y="3992682"/>
            <a:ext cx="5086979" cy="346350"/>
            <a:chOff x="3672361" y="1818367"/>
            <a:chExt cx="8248324" cy="561592"/>
          </a:xfrm>
        </p:grpSpPr>
        <p:sp>
          <p:nvSpPr>
            <p:cNvPr id="21" name="任意多边形 20"/>
            <p:cNvSpPr/>
            <p:nvPr/>
          </p:nvSpPr>
          <p:spPr>
            <a:xfrm rot="18900000" flipH="1">
              <a:off x="4193273" y="199682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tx1">
                <a:lumMod val="85000"/>
                <a:lumOff val="15000"/>
              </a:schemeClr>
            </a:solidFill>
            <a:ln w="25400" cap="flat" cmpd="sng" algn="ctr">
              <a:noFill/>
              <a:prstDash val="solid"/>
            </a:ln>
            <a:effectLst/>
          </p:spPr>
          <p:txBody>
            <a:bodyPr lIns="91440" tIns="45720" rIns="91440" bIns="45720" rtlCol="0" anchor="ctr"/>
            <a:lstStyle/>
            <a:p>
              <a:pPr algn="ctr" defTabSz="1219170">
                <a:defRPr/>
              </a:pPr>
              <a:endParaRPr lang="zh-CN" altLang="en-US" sz="2000" b="1" kern="0">
                <a:solidFill>
                  <a:srgbClr val="FFFFFF"/>
                </a:solidFill>
                <a:latin typeface="Ping Hei"/>
                <a:ea typeface="方正兰亭超细黑简体"/>
              </a:endParaRPr>
            </a:p>
          </p:txBody>
        </p:sp>
        <p:grpSp>
          <p:nvGrpSpPr>
            <p:cNvPr id="22" name="组合 21"/>
            <p:cNvGrpSpPr/>
            <p:nvPr/>
          </p:nvGrpSpPr>
          <p:grpSpPr>
            <a:xfrm>
              <a:off x="3672361" y="1818367"/>
              <a:ext cx="561595" cy="561592"/>
              <a:chOff x="5656078" y="2390367"/>
              <a:chExt cx="836520" cy="836519"/>
            </a:xfrm>
            <a:solidFill>
              <a:schemeClr val="tx1"/>
            </a:solidFill>
          </p:grpSpPr>
          <p:sp>
            <p:nvSpPr>
              <p:cNvPr id="24" name="椭圆 23"/>
              <p:cNvSpPr/>
              <p:nvPr/>
            </p:nvSpPr>
            <p:spPr>
              <a:xfrm flipH="1">
                <a:off x="5656078" y="2390367"/>
                <a:ext cx="836520" cy="836519"/>
              </a:xfrm>
              <a:prstGeom prst="ellipse">
                <a:avLst/>
              </a:prstGeom>
              <a:solidFill>
                <a:srgbClr val="D10000"/>
              </a:solidFill>
              <a:ln w="25400" cap="flat" cmpd="sng" algn="ctr">
                <a:noFill/>
                <a:prstDash val="solid"/>
              </a:ln>
              <a:effectLst/>
            </p:spPr>
            <p:txBody>
              <a:bodyPr rtlCol="0" anchor="ctr"/>
              <a:lstStyle/>
              <a:p>
                <a:pPr algn="ctr" defTabSz="1219170">
                  <a:defRPr/>
                </a:pPr>
                <a:endParaRPr lang="zh-CN" altLang="en-US" b="1" kern="0">
                  <a:solidFill>
                    <a:srgbClr val="FFFFFF"/>
                  </a:solidFill>
                  <a:latin typeface="Ping Hei"/>
                  <a:ea typeface="方正兰亭超细黑简体"/>
                </a:endParaRPr>
              </a:p>
            </p:txBody>
          </p:sp>
          <p:sp>
            <p:nvSpPr>
              <p:cNvPr id="25" name="TextBox 20"/>
              <p:cNvSpPr txBox="1"/>
              <p:nvPr/>
            </p:nvSpPr>
            <p:spPr>
              <a:xfrm>
                <a:off x="5783967" y="2477760"/>
                <a:ext cx="580745" cy="594683"/>
              </a:xfrm>
              <a:prstGeom prst="rect">
                <a:avLst/>
              </a:prstGeom>
              <a:noFill/>
            </p:spPr>
            <p:txBody>
              <a:bodyPr wrap="none" lIns="0" tIns="0" rIns="0" bIns="0" rtlCol="0">
                <a:spAutoFit/>
              </a:bodyPr>
              <a:lstStyle/>
              <a:p>
                <a:pPr algn="ctr" defTabSz="1219170">
                  <a:defRPr/>
                </a:pPr>
                <a:r>
                  <a:rPr lang="en-US" altLang="zh-CN" sz="1600" kern="0" dirty="0">
                    <a:solidFill>
                      <a:srgbClr val="FFFFFF"/>
                    </a:solidFill>
                    <a:latin typeface="微软雅黑" panose="020B0503020204020204" pitchFamily="34" charset="-122"/>
                    <a:ea typeface="微软雅黑" panose="020B0503020204020204" pitchFamily="34" charset="-122"/>
                  </a:rPr>
                  <a:t>04</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grpSp>
        <p:sp>
          <p:nvSpPr>
            <p:cNvPr id="23" name="圆角矩形 22"/>
            <p:cNvSpPr/>
            <p:nvPr/>
          </p:nvSpPr>
          <p:spPr>
            <a:xfrm>
              <a:off x="4582964" y="1874343"/>
              <a:ext cx="7337721" cy="413968"/>
            </a:xfrm>
            <a:prstGeom prst="roundRect">
              <a:avLst>
                <a:gd name="adj" fmla="val 50000"/>
              </a:avLst>
            </a:prstGeom>
            <a:noFill/>
            <a:ln w="12700" cap="flat" cmpd="sng" algn="ctr">
              <a:noFill/>
              <a:prstDash val="solid"/>
            </a:ln>
            <a:effectLst/>
          </p:spPr>
          <p:txBody>
            <a:bodyPr rtlCol="0" anchor="ctr"/>
            <a:lstStyle/>
            <a:p>
              <a:pPr algn="ctr">
                <a:defRPr/>
              </a:pPr>
              <a:r>
                <a:rPr lang="zh-CN" altLang="en-US" sz="1600" b="1" dirty="0">
                  <a:solidFill>
                    <a:srgbClr val="C00000"/>
                  </a:solidFill>
                  <a:latin typeface="Arial"/>
                  <a:ea typeface="微软雅黑"/>
                  <a:cs typeface="+mn-ea"/>
                  <a:sym typeface="+mn-lt"/>
                </a:rPr>
                <a:t>开启全面建设社会主义现代化国家新征程</a:t>
              </a:r>
            </a:p>
          </p:txBody>
        </p:sp>
      </p:grpSp>
      <p:grpSp>
        <p:nvGrpSpPr>
          <p:cNvPr id="92" name="组合 91"/>
          <p:cNvGrpSpPr/>
          <p:nvPr/>
        </p:nvGrpSpPr>
        <p:grpSpPr>
          <a:xfrm>
            <a:off x="2769066" y="3210344"/>
            <a:ext cx="1179542" cy="1655197"/>
            <a:chOff x="916743" y="1342594"/>
            <a:chExt cx="940561" cy="1303467"/>
          </a:xfrm>
        </p:grpSpPr>
        <p:sp>
          <p:nvSpPr>
            <p:cNvPr id="93" name="TextBox 26"/>
            <p:cNvSpPr txBox="1"/>
            <p:nvPr/>
          </p:nvSpPr>
          <p:spPr>
            <a:xfrm>
              <a:off x="916743" y="1342594"/>
              <a:ext cx="801653" cy="1303467"/>
            </a:xfrm>
            <a:prstGeom prst="rect">
              <a:avLst/>
            </a:prstGeom>
            <a:noFill/>
          </p:spPr>
          <p:txBody>
            <a:bodyPr vert="eaVert" wrap="none" rtlCol="0">
              <a:spAutoFit/>
            </a:bodyPr>
            <a:lstStyle/>
            <a:p>
              <a:r>
                <a:rPr lang="zh-CN" altLang="en-US" sz="5333" b="1" spc="756" dirty="0">
                  <a:solidFill>
                    <a:srgbClr val="C00000"/>
                  </a:solidFill>
                  <a:latin typeface="微软雅黑" panose="020B0503020204020204" pitchFamily="34" charset="-122"/>
                  <a:ea typeface="微软雅黑" panose="020B0503020204020204" pitchFamily="34" charset="-122"/>
                  <a:cs typeface="+mn-ea"/>
                  <a:sym typeface="+mn-lt"/>
                </a:rPr>
                <a:t>目录</a:t>
              </a:r>
              <a:endParaRPr lang="zh-CN" altLang="en-US" sz="7200" b="1" spc="756"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94" name="TextBox 27"/>
            <p:cNvSpPr txBox="1"/>
            <p:nvPr/>
          </p:nvSpPr>
          <p:spPr>
            <a:xfrm>
              <a:off x="1513717" y="1745392"/>
              <a:ext cx="343587" cy="640120"/>
            </a:xfrm>
            <a:prstGeom prst="rect">
              <a:avLst/>
            </a:prstGeom>
            <a:noFill/>
          </p:spPr>
          <p:txBody>
            <a:bodyPr vert="eaVert" wrap="none" rtlCol="0">
              <a:spAutoFit/>
            </a:bodyPr>
            <a:lstStyle/>
            <a:p>
              <a:r>
                <a:rPr lang="en-US" altLang="zh-CN" sz="1600" b="1" spc="-189" dirty="0">
                  <a:solidFill>
                    <a:srgbClr val="C00000"/>
                  </a:solidFill>
                  <a:cs typeface="+mn-ea"/>
                  <a:sym typeface="+mn-lt"/>
                </a:rPr>
                <a:t>CONTENTS</a:t>
              </a:r>
              <a:endParaRPr lang="zh-CN" altLang="en-US" sz="1600" b="1" spc="-189" dirty="0">
                <a:solidFill>
                  <a:srgbClr val="C00000"/>
                </a:solidFill>
                <a:cs typeface="+mn-ea"/>
                <a:sym typeface="+mn-lt"/>
              </a:endParaRPr>
            </a:p>
          </p:txBody>
        </p:sp>
      </p:grpSp>
      <p:sp>
        <p:nvSpPr>
          <p:cNvPr id="95" name="Freeform 29"/>
          <p:cNvSpPr/>
          <p:nvPr/>
        </p:nvSpPr>
        <p:spPr bwMode="auto">
          <a:xfrm>
            <a:off x="2769066" y="2186545"/>
            <a:ext cx="1145707" cy="102379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sz="1800">
              <a:cs typeface="+mn-ea"/>
              <a:sym typeface="+mn-lt"/>
            </a:endParaRPr>
          </a:p>
        </p:txBody>
      </p:sp>
    </p:spTree>
    <p:extLst>
      <p:ext uri="{BB962C8B-B14F-4D97-AF65-F5344CB8AC3E}">
        <p14:creationId xmlns:p14="http://schemas.microsoft.com/office/powerpoint/2010/main" xmlns="" val="163118403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500" fill="hold"/>
                                        <p:tgtEl>
                                          <p:spTgt spid="95"/>
                                        </p:tgtEl>
                                        <p:attrNameLst>
                                          <p:attrName>ppt_w</p:attrName>
                                        </p:attrNameLst>
                                      </p:cBhvr>
                                      <p:tavLst>
                                        <p:tav tm="0">
                                          <p:val>
                                            <p:fltVal val="0"/>
                                          </p:val>
                                        </p:tav>
                                        <p:tav tm="100000">
                                          <p:val>
                                            <p:strVal val="#ppt_w"/>
                                          </p:val>
                                        </p:tav>
                                      </p:tavLst>
                                    </p:anim>
                                    <p:anim calcmode="lin" valueType="num">
                                      <p:cBhvr>
                                        <p:cTn id="8" dur="500" fill="hold"/>
                                        <p:tgtEl>
                                          <p:spTgt spid="95"/>
                                        </p:tgtEl>
                                        <p:attrNameLst>
                                          <p:attrName>ppt_h</p:attrName>
                                        </p:attrNameLst>
                                      </p:cBhvr>
                                      <p:tavLst>
                                        <p:tav tm="0">
                                          <p:val>
                                            <p:fltVal val="0"/>
                                          </p:val>
                                        </p:tav>
                                        <p:tav tm="100000">
                                          <p:val>
                                            <p:strVal val="#ppt_h"/>
                                          </p:val>
                                        </p:tav>
                                      </p:tavLst>
                                    </p:anim>
                                    <p:animEffect transition="in" filter="fade">
                                      <p:cBhvr>
                                        <p:cTn id="9" dur="500"/>
                                        <p:tgtEl>
                                          <p:spTgt spid="9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1000"/>
                                        <p:tgtEl>
                                          <p:spTgt spid="92"/>
                                        </p:tgtEl>
                                      </p:cBhvr>
                                    </p:animEffect>
                                    <p:anim calcmode="lin" valueType="num">
                                      <p:cBhvr>
                                        <p:cTn id="14" dur="1000" fill="hold"/>
                                        <p:tgtEl>
                                          <p:spTgt spid="92"/>
                                        </p:tgtEl>
                                        <p:attrNameLst>
                                          <p:attrName>ppt_x</p:attrName>
                                        </p:attrNameLst>
                                      </p:cBhvr>
                                      <p:tavLst>
                                        <p:tav tm="0">
                                          <p:val>
                                            <p:strVal val="#ppt_x"/>
                                          </p:val>
                                        </p:tav>
                                        <p:tav tm="100000">
                                          <p:val>
                                            <p:strVal val="#ppt_x"/>
                                          </p:val>
                                        </p:tav>
                                      </p:tavLst>
                                    </p:anim>
                                    <p:anim calcmode="lin" valueType="num">
                                      <p:cBhvr>
                                        <p:cTn id="15" dur="1000" fill="hold"/>
                                        <p:tgtEl>
                                          <p:spTgt spid="9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ppt_x</p:attrName>
                                        </p:attrNameLst>
                                      </p:cBhvr>
                                      <p:tavLst>
                                        <p:tav tm="0">
                                          <p:val>
                                            <p:strVal val="#ppt_x-#ppt_w*1.125000"/>
                                          </p:val>
                                        </p:tav>
                                        <p:tav tm="100000">
                                          <p:val>
                                            <p:strVal val="#ppt_x"/>
                                          </p:val>
                                        </p:tav>
                                      </p:tavLst>
                                    </p:anim>
                                    <p:animEffect transition="in" filter="wipe(right)">
                                      <p:cBhvr>
                                        <p:cTn id="20" dur="500"/>
                                        <p:tgtEl>
                                          <p:spTgt spid="2"/>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ppt_x</p:attrName>
                                        </p:attrNameLst>
                                      </p:cBhvr>
                                      <p:tavLst>
                                        <p:tav tm="0">
                                          <p:val>
                                            <p:strVal val="#ppt_x-#ppt_w*1.125000"/>
                                          </p:val>
                                        </p:tav>
                                        <p:tav tm="100000">
                                          <p:val>
                                            <p:strVal val="#ppt_x"/>
                                          </p:val>
                                        </p:tav>
                                      </p:tavLst>
                                    </p:anim>
                                    <p:animEffect transition="in" filter="wipe(right)">
                                      <p:cBhvr>
                                        <p:cTn id="25" dur="500"/>
                                        <p:tgtEl>
                                          <p:spTgt spid="8"/>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p:tgtEl>
                                          <p:spTgt spid="14"/>
                                        </p:tgtEl>
                                        <p:attrNameLst>
                                          <p:attrName>ppt_x</p:attrName>
                                        </p:attrNameLst>
                                      </p:cBhvr>
                                      <p:tavLst>
                                        <p:tav tm="0">
                                          <p:val>
                                            <p:strVal val="#ppt_x-#ppt_w*1.125000"/>
                                          </p:val>
                                        </p:tav>
                                        <p:tav tm="100000">
                                          <p:val>
                                            <p:strVal val="#ppt_x"/>
                                          </p:val>
                                        </p:tav>
                                      </p:tavLst>
                                    </p:anim>
                                    <p:animEffect transition="in" filter="wipe(right)">
                                      <p:cBhvr>
                                        <p:cTn id="30" dur="500"/>
                                        <p:tgtEl>
                                          <p:spTgt spid="14"/>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p:tgtEl>
                                          <p:spTgt spid="20"/>
                                        </p:tgtEl>
                                        <p:attrNameLst>
                                          <p:attrName>ppt_x</p:attrName>
                                        </p:attrNameLst>
                                      </p:cBhvr>
                                      <p:tavLst>
                                        <p:tav tm="0">
                                          <p:val>
                                            <p:strVal val="#ppt_x-#ppt_w*1.125000"/>
                                          </p:val>
                                        </p:tav>
                                        <p:tav tm="100000">
                                          <p:val>
                                            <p:strVal val="#ppt_x"/>
                                          </p:val>
                                        </p:tav>
                                      </p:tavLst>
                                    </p:anim>
                                    <p:animEffect transition="in" filter="wipe(right)">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061187"/>
            <a:ext cx="4822991" cy="1719741"/>
            <a:chOff x="0" y="699542"/>
            <a:chExt cx="3617243" cy="1289806"/>
          </a:xfrm>
        </p:grpSpPr>
        <p:grpSp>
          <p:nvGrpSpPr>
            <p:cNvPr id="3" name="组合 2"/>
            <p:cNvGrpSpPr/>
            <p:nvPr/>
          </p:nvGrpSpPr>
          <p:grpSpPr>
            <a:xfrm>
              <a:off x="0" y="699542"/>
              <a:ext cx="3617243" cy="1289806"/>
              <a:chOff x="2267744" y="777888"/>
              <a:chExt cx="3617243" cy="1289806"/>
            </a:xfrm>
          </p:grpSpPr>
          <p:sp>
            <p:nvSpPr>
              <p:cNvPr id="5" name="流程图: 可选过程 4"/>
              <p:cNvSpPr/>
              <p:nvPr/>
            </p:nvSpPr>
            <p:spPr>
              <a:xfrm>
                <a:off x="2267744" y="1353952"/>
                <a:ext cx="3617243" cy="576064"/>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6" name="Picture 3" descr="C:\Users\Administrator\Desktop\36894.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contrast="28000"/>
                        </a14:imgEffect>
                      </a14:imgLayer>
                    </a14:imgProps>
                  </a:ext>
                  <a:ext uri="{28A0092B-C50C-407E-A947-70E740481C1C}">
                    <a14:useLocalDpi xmlns:a14="http://schemas.microsoft.com/office/drawing/2010/main" xmlns="" val="0"/>
                  </a:ext>
                </a:extLst>
              </a:blip>
              <a:srcRect l="12304"/>
              <a:stretch/>
            </p:blipFill>
            <p:spPr bwMode="auto">
              <a:xfrm>
                <a:off x="2267744" y="777888"/>
                <a:ext cx="1691680" cy="1289806"/>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4" name="Picture 2" descr="E:\0000000我图PPT\00001PNG素材\01党委政府\天安门抽象.png"/>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rightnessContrast bright="100000" contrast="24000"/>
                      </a14:imgEffect>
                    </a14:imgLayer>
                  </a14:imgProps>
                </a:ext>
                <a:ext uri="{28A0092B-C50C-407E-A947-70E740481C1C}">
                  <a14:useLocalDpi xmlns:a14="http://schemas.microsoft.com/office/drawing/2010/main" xmlns="" val="0"/>
                </a:ext>
              </a:extLst>
            </a:blip>
            <a:srcRect/>
            <a:stretch>
              <a:fillRect/>
            </a:stretch>
          </p:blipFill>
          <p:spPr bwMode="auto">
            <a:xfrm>
              <a:off x="2552472" y="1419622"/>
              <a:ext cx="1064771" cy="446157"/>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7" name="TextBox 9"/>
          <p:cNvSpPr txBox="1"/>
          <p:nvPr/>
        </p:nvSpPr>
        <p:spPr>
          <a:xfrm>
            <a:off x="1127448" y="1967120"/>
            <a:ext cx="2736304" cy="492388"/>
          </a:xfrm>
          <a:prstGeom prst="rect">
            <a:avLst/>
          </a:prstGeom>
          <a:noFill/>
        </p:spPr>
        <p:txBody>
          <a:bodyPr wrap="square" lIns="91388" tIns="45693" rIns="91388" bIns="45693" rtlCol="0">
            <a:spAutoFit/>
          </a:bodyPr>
          <a:lstStyle/>
          <a:p>
            <a:pPr algn="ctr">
              <a:defRPr/>
            </a:pPr>
            <a:r>
              <a:rPr lang="zh-CN" altLang="en-US" sz="2600" b="1" dirty="0">
                <a:solidFill>
                  <a:schemeClr val="bg1"/>
                </a:solidFill>
                <a:latin typeface="微软雅黑" panose="020B0503020204020204" pitchFamily="34" charset="-122"/>
                <a:ea typeface="微软雅黑" panose="020B0503020204020204" pitchFamily="34" charset="-122"/>
                <a:cs typeface="+mn-ea"/>
                <a:sym typeface="+mn-lt"/>
              </a:rPr>
              <a:t>从现在到</a:t>
            </a:r>
            <a:r>
              <a:rPr lang="en-US" altLang="zh-CN" sz="2600" b="1" dirty="0">
                <a:solidFill>
                  <a:schemeClr val="bg1"/>
                </a:solidFill>
                <a:latin typeface="微软雅黑" panose="020B0503020204020204" pitchFamily="34" charset="-122"/>
                <a:ea typeface="微软雅黑" panose="020B0503020204020204" pitchFamily="34" charset="-122"/>
                <a:cs typeface="+mn-ea"/>
                <a:sym typeface="+mn-lt"/>
              </a:rPr>
              <a:t>2020</a:t>
            </a:r>
            <a:r>
              <a:rPr lang="zh-CN" altLang="en-US" sz="2600" b="1" dirty="0">
                <a:solidFill>
                  <a:schemeClr val="bg1"/>
                </a:solidFill>
                <a:latin typeface="微软雅黑" panose="020B0503020204020204" pitchFamily="34" charset="-122"/>
                <a:ea typeface="微软雅黑" panose="020B0503020204020204" pitchFamily="34" charset="-122"/>
                <a:cs typeface="+mn-ea"/>
                <a:sym typeface="+mn-lt"/>
              </a:rPr>
              <a:t>年</a:t>
            </a:r>
          </a:p>
        </p:txBody>
      </p:sp>
      <p:sp>
        <p:nvSpPr>
          <p:cNvPr id="8" name="矩形 7"/>
          <p:cNvSpPr/>
          <p:nvPr/>
        </p:nvSpPr>
        <p:spPr>
          <a:xfrm>
            <a:off x="1271464" y="2924944"/>
            <a:ext cx="9721080" cy="2918072"/>
          </a:xfrm>
          <a:prstGeom prst="rect">
            <a:avLst/>
          </a:prstGeom>
          <a:noFill/>
          <a:ln w="12700" cap="flat" cmpd="sng" algn="ctr">
            <a:solidFill>
              <a:srgbClr val="C00000"/>
            </a:solidFill>
            <a:prstDash val="solid"/>
          </a:ln>
          <a:effectLst/>
        </p:spPr>
        <p:txBody>
          <a:bodyPr rtlCol="0" anchor="ctr"/>
          <a:lstStyle/>
          <a:p>
            <a:pPr lvl="0">
              <a:lnSpc>
                <a:spcPct val="150000"/>
              </a:lnSpc>
            </a:pPr>
            <a:r>
              <a:rPr lang="zh-CN" altLang="en-US" sz="20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是全面建成小康社会决胜期。要按照十六大、十七大、十八大提出的全面建成小康社会各项要求，紧扣我国社会主要矛盾变化，统筹推进经济建设、政治建设、文化建设、社会建设、生态文明建设，坚定实施科教兴国战略、人才强国战略、创新驱动发展战略、乡村振兴战略、区域协调发展战略、可持续发展战略、军民融合发展战略，突出抓重点、补短板、强弱项，特别是要坚决打好防范化解重大风险、精准脱贫、污染防治的攻坚战，使全面建成小康社会得到人民认可、经得起历史检验。</a:t>
            </a:r>
            <a:endParaRPr lang="zh-CN" altLang="en-US" sz="2000" b="1" kern="0" dirty="0">
              <a:solidFill>
                <a:srgbClr val="C00000"/>
              </a:solidFill>
              <a:ea typeface="微软雅黑"/>
            </a:endParaRPr>
          </a:p>
        </p:txBody>
      </p:sp>
      <p:sp>
        <p:nvSpPr>
          <p:cNvPr id="9" name="TextBox 4"/>
          <p:cNvSpPr txBox="1"/>
          <p:nvPr/>
        </p:nvSpPr>
        <p:spPr>
          <a:xfrm>
            <a:off x="1415480" y="389014"/>
            <a:ext cx="7622600" cy="400110"/>
          </a:xfrm>
          <a:prstGeom prst="rect">
            <a:avLst/>
          </a:prstGeom>
          <a:noFill/>
        </p:spPr>
        <p:txBody>
          <a:bodyPr wrap="none" lIns="91440" tIns="45720" rIns="91440" bIns="45720" rtlCol="0">
            <a:spAutoFit/>
          </a:bodyPr>
          <a:lstStyle/>
          <a:p>
            <a:r>
              <a:rPr lang="zh-CN" altLang="en-US" sz="20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决胜全面建成小康社会，开启全面建设社会主义现代化国家新征程</a:t>
            </a:r>
          </a:p>
        </p:txBody>
      </p:sp>
    </p:spTree>
    <p:extLst>
      <p:ext uri="{BB962C8B-B14F-4D97-AF65-F5344CB8AC3E}">
        <p14:creationId xmlns:p14="http://schemas.microsoft.com/office/powerpoint/2010/main" xmlns="" val="234980331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061187"/>
            <a:ext cx="4822991" cy="1719741"/>
            <a:chOff x="0" y="699542"/>
            <a:chExt cx="3617243" cy="1289806"/>
          </a:xfrm>
        </p:grpSpPr>
        <p:grpSp>
          <p:nvGrpSpPr>
            <p:cNvPr id="3" name="组合 2"/>
            <p:cNvGrpSpPr/>
            <p:nvPr/>
          </p:nvGrpSpPr>
          <p:grpSpPr>
            <a:xfrm>
              <a:off x="0" y="699542"/>
              <a:ext cx="3617243" cy="1289806"/>
              <a:chOff x="2267744" y="777888"/>
              <a:chExt cx="3617243" cy="1289806"/>
            </a:xfrm>
          </p:grpSpPr>
          <p:sp>
            <p:nvSpPr>
              <p:cNvPr id="5" name="流程图: 可选过程 4"/>
              <p:cNvSpPr/>
              <p:nvPr/>
            </p:nvSpPr>
            <p:spPr>
              <a:xfrm>
                <a:off x="2267744" y="1353952"/>
                <a:ext cx="3617243" cy="576064"/>
              </a:xfrm>
              <a:prstGeom prst="flowChartAlternateProcess">
                <a:avLst/>
              </a:prstGeom>
              <a:solidFill>
                <a:srgbClr val="C00000"/>
              </a:solidFill>
              <a:ln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6" name="Picture 3" descr="C:\Users\Administrator\Desktop\36894.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contrast="28000"/>
                        </a14:imgEffect>
                      </a14:imgLayer>
                    </a14:imgProps>
                  </a:ext>
                  <a:ext uri="{28A0092B-C50C-407E-A947-70E740481C1C}">
                    <a14:useLocalDpi xmlns:a14="http://schemas.microsoft.com/office/drawing/2010/main" xmlns="" val="0"/>
                  </a:ext>
                </a:extLst>
              </a:blip>
              <a:srcRect l="12304"/>
              <a:stretch/>
            </p:blipFill>
            <p:spPr bwMode="auto">
              <a:xfrm>
                <a:off x="2267744" y="777888"/>
                <a:ext cx="1691680" cy="1289806"/>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4" name="Picture 2" descr="E:\0000000我图PPT\00001PNG素材\01党委政府\天安门抽象.png"/>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rightnessContrast bright="100000" contrast="24000"/>
                      </a14:imgEffect>
                    </a14:imgLayer>
                  </a14:imgProps>
                </a:ext>
                <a:ext uri="{28A0092B-C50C-407E-A947-70E740481C1C}">
                  <a14:useLocalDpi xmlns:a14="http://schemas.microsoft.com/office/drawing/2010/main" xmlns="" val="0"/>
                </a:ext>
              </a:extLst>
            </a:blip>
            <a:srcRect/>
            <a:stretch>
              <a:fillRect/>
            </a:stretch>
          </p:blipFill>
          <p:spPr bwMode="auto">
            <a:xfrm>
              <a:off x="2552472" y="1419622"/>
              <a:ext cx="1064771" cy="446157"/>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7" name="TextBox 9"/>
          <p:cNvSpPr txBox="1"/>
          <p:nvPr/>
        </p:nvSpPr>
        <p:spPr>
          <a:xfrm>
            <a:off x="1127448" y="1967120"/>
            <a:ext cx="2880320" cy="461610"/>
          </a:xfrm>
          <a:prstGeom prst="rect">
            <a:avLst/>
          </a:prstGeom>
          <a:noFill/>
        </p:spPr>
        <p:txBody>
          <a:bodyPr wrap="square" lIns="91388" tIns="45693" rIns="91388" bIns="45693" rtlCol="0">
            <a:spAutoFit/>
          </a:bodyPr>
          <a:lstStyle/>
          <a:p>
            <a:pPr algn="ctr">
              <a:defRPr/>
            </a:pPr>
            <a:r>
              <a:rPr lang="zh-CN" altLang="en-US" b="1" dirty="0">
                <a:solidFill>
                  <a:schemeClr val="bg1"/>
                </a:solidFill>
                <a:latin typeface="微软雅黑" panose="020B0503020204020204" pitchFamily="34" charset="-122"/>
                <a:ea typeface="微软雅黑" panose="020B0503020204020204" pitchFamily="34" charset="-122"/>
                <a:cs typeface="+mn-ea"/>
                <a:sym typeface="+mn-lt"/>
              </a:rPr>
              <a:t>从十九大到二十大</a:t>
            </a:r>
          </a:p>
        </p:txBody>
      </p:sp>
      <p:sp>
        <p:nvSpPr>
          <p:cNvPr id="8" name="矩形 7"/>
          <p:cNvSpPr/>
          <p:nvPr/>
        </p:nvSpPr>
        <p:spPr>
          <a:xfrm>
            <a:off x="1413180" y="2924944"/>
            <a:ext cx="4824536" cy="2918072"/>
          </a:xfrm>
          <a:prstGeom prst="rect">
            <a:avLst/>
          </a:prstGeom>
          <a:noFill/>
          <a:ln w="12700" cap="flat" cmpd="sng" algn="ctr">
            <a:solidFill>
              <a:srgbClr val="C00000"/>
            </a:solidFill>
            <a:prstDash val="solid"/>
          </a:ln>
          <a:effectLst/>
        </p:spPr>
        <p:txBody>
          <a:bodyPr rtlCol="0" anchor="ctr"/>
          <a:lstStyle/>
          <a:p>
            <a:pPr lvl="0">
              <a:lnSpc>
                <a:spcPct val="150000"/>
              </a:lnSpc>
            </a:pPr>
            <a:r>
              <a:rPr lang="zh-CN" altLang="en-US" sz="2000" kern="0" dirty="0">
                <a:gradFill>
                  <a:gsLst>
                    <a:gs pos="100000">
                      <a:schemeClr val="tx1">
                        <a:lumMod val="75000"/>
                        <a:lumOff val="25000"/>
                      </a:schemeClr>
                    </a:gs>
                    <a:gs pos="0">
                      <a:schemeClr val="tx1">
                        <a:lumMod val="85000"/>
                        <a:lumOff val="15000"/>
                      </a:schemeClr>
                    </a:gs>
                  </a:gsLst>
                  <a:path path="circle">
                    <a:fillToRect l="100000" b="100000"/>
                  </a:path>
                </a:gradFill>
                <a:ea typeface="微软雅黑"/>
              </a:rPr>
              <a:t>是“两个一百年”奋斗目标的历史交汇期。我们既要全面建成小康社会、实现第一个百年奋斗目标，又要乘势而上开启全面建设社会主义现代化国家新征程，向第二个百年奋斗目标进军。</a:t>
            </a:r>
            <a:endParaRPr lang="zh-CN" altLang="en-US" sz="2000" b="1" kern="0" dirty="0">
              <a:solidFill>
                <a:srgbClr val="C00000"/>
              </a:solidFill>
              <a:ea typeface="微软雅黑"/>
            </a:endParaRPr>
          </a:p>
        </p:txBody>
      </p:sp>
      <p:pic>
        <p:nvPicPr>
          <p:cNvPr id="9" name="图片 8"/>
          <p:cNvPicPr>
            <a:picLocks noChangeAspect="1"/>
          </p:cNvPicPr>
          <p:nvPr/>
        </p:nvPicPr>
        <p:blipFill>
          <a:blip r:embed="rId7" cstate="print"/>
          <a:stretch>
            <a:fillRect/>
          </a:stretch>
        </p:blipFill>
        <p:spPr>
          <a:xfrm>
            <a:off x="6381731" y="2924944"/>
            <a:ext cx="4250773" cy="2918072"/>
          </a:xfrm>
          <a:prstGeom prst="rect">
            <a:avLst/>
          </a:prstGeom>
        </p:spPr>
      </p:pic>
      <p:sp>
        <p:nvSpPr>
          <p:cNvPr id="10" name="TextBox 4"/>
          <p:cNvSpPr txBox="1"/>
          <p:nvPr/>
        </p:nvSpPr>
        <p:spPr>
          <a:xfrm>
            <a:off x="1415480" y="389014"/>
            <a:ext cx="7622600" cy="400110"/>
          </a:xfrm>
          <a:prstGeom prst="rect">
            <a:avLst/>
          </a:prstGeom>
          <a:noFill/>
        </p:spPr>
        <p:txBody>
          <a:bodyPr wrap="none" lIns="91440" tIns="45720" rIns="91440" bIns="45720" rtlCol="0">
            <a:spAutoFit/>
          </a:bodyPr>
          <a:lstStyle/>
          <a:p>
            <a:r>
              <a:rPr lang="zh-CN" altLang="en-US" sz="20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决胜全面建成小康社会，开启全面建设社会主义现代化国家新征程</a:t>
            </a:r>
          </a:p>
        </p:txBody>
      </p:sp>
    </p:spTree>
    <p:extLst>
      <p:ext uri="{BB962C8B-B14F-4D97-AF65-F5344CB8AC3E}">
        <p14:creationId xmlns:p14="http://schemas.microsoft.com/office/powerpoint/2010/main" xmlns="" val="164168398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850"/>
                                </p:stCondLst>
                                <p:childTnLst>
                                  <p:par>
                                    <p:cTn id="22" presetID="2" presetClass="entr" presetSubtype="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850"/>
                                </p:stCondLst>
                                <p:childTnLst>
                                  <p:par>
                                    <p:cTn id="22" presetID="2" presetClass="entr" presetSubtype="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EC494768-B66F-4FA6-B835-6AE6813418B3}"/>
              </a:ext>
            </a:extLst>
          </p:cNvPr>
          <p:cNvSpPr/>
          <p:nvPr/>
        </p:nvSpPr>
        <p:spPr>
          <a:xfrm>
            <a:off x="2066741" y="1700808"/>
            <a:ext cx="9141827" cy="892552"/>
          </a:xfrm>
          <a:prstGeom prst="rect">
            <a:avLst/>
          </a:prstGeom>
        </p:spPr>
        <p:txBody>
          <a:bodyPr wrap="square">
            <a:spAutoFit/>
          </a:bodyPr>
          <a:lstStyle/>
          <a:p>
            <a:r>
              <a:rPr lang="zh-CN" altLang="en-US" sz="2600" b="1" dirty="0">
                <a:solidFill>
                  <a:srgbClr val="C00000"/>
                </a:solidFill>
                <a:ea typeface="微软雅黑" panose="020B0503020204020204" pitchFamily="34" charset="-122"/>
                <a:cs typeface="Times New Roman" panose="02020603050405020304" pitchFamily="18" charset="0"/>
              </a:rPr>
              <a:t>综合分析国际国内形势和我国发展条件，从</a:t>
            </a:r>
            <a:r>
              <a:rPr lang="en-US" altLang="zh-CN" sz="2600" b="1" dirty="0">
                <a:solidFill>
                  <a:srgbClr val="C00000"/>
                </a:solidFill>
                <a:ea typeface="微软雅黑" panose="020B0503020204020204" pitchFamily="34" charset="-122"/>
                <a:cs typeface="Times New Roman" panose="02020603050405020304" pitchFamily="18" charset="0"/>
              </a:rPr>
              <a:t>2020</a:t>
            </a:r>
            <a:r>
              <a:rPr lang="zh-CN" altLang="en-US" sz="2600" b="1" dirty="0">
                <a:solidFill>
                  <a:srgbClr val="C00000"/>
                </a:solidFill>
                <a:ea typeface="微软雅黑" panose="020B0503020204020204" pitchFamily="34" charset="-122"/>
                <a:cs typeface="Times New Roman" panose="02020603050405020304" pitchFamily="18" charset="0"/>
              </a:rPr>
              <a:t>年到本世纪中叶可以分两个阶段来安排。</a:t>
            </a:r>
            <a:endParaRPr lang="zh-CN" altLang="en-US" sz="2600" b="1" dirty="0">
              <a:solidFill>
                <a:srgbClr val="C00000"/>
              </a:solidFill>
            </a:endParaRPr>
          </a:p>
        </p:txBody>
      </p:sp>
      <p:sp>
        <p:nvSpPr>
          <p:cNvPr id="8" name="Freeform 29"/>
          <p:cNvSpPr/>
          <p:nvPr/>
        </p:nvSpPr>
        <p:spPr bwMode="auto">
          <a:xfrm>
            <a:off x="1149161" y="1700808"/>
            <a:ext cx="917580" cy="81994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endParaRPr lang="zh-CN" altLang="en-US">
              <a:solidFill>
                <a:srgbClr val="FF0000"/>
              </a:solidFill>
            </a:endParaRPr>
          </a:p>
        </p:txBody>
      </p:sp>
      <p:sp>
        <p:nvSpPr>
          <p:cNvPr id="18" name="箭头: 燕尾形 15">
            <a:extLst>
              <a:ext uri="{FF2B5EF4-FFF2-40B4-BE49-F238E27FC236}">
                <a16:creationId xmlns:a16="http://schemas.microsoft.com/office/drawing/2014/main" xmlns="" id="{5EE8A6E0-7ECF-4EAA-B61A-485CE1780DD5}"/>
              </a:ext>
            </a:extLst>
          </p:cNvPr>
          <p:cNvSpPr/>
          <p:nvPr/>
        </p:nvSpPr>
        <p:spPr>
          <a:xfrm rot="5400000">
            <a:off x="77702" y="4105973"/>
            <a:ext cx="3060379" cy="827165"/>
          </a:xfrm>
          <a:prstGeom prst="notchedRightArrow">
            <a:avLst>
              <a:gd name="adj1" fmla="val 50000"/>
              <a:gd name="adj2" fmla="val 40788"/>
            </a:avLst>
          </a:prstGeom>
          <a:solidFill>
            <a:srgbClr val="5913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9">
            <a:extLst>
              <a:ext uri="{FF2B5EF4-FFF2-40B4-BE49-F238E27FC236}">
                <a16:creationId xmlns:a16="http://schemas.microsoft.com/office/drawing/2014/main" xmlns="" id="{5C66551A-D052-4415-B5FF-D12840B43EDE}"/>
              </a:ext>
            </a:extLst>
          </p:cNvPr>
          <p:cNvSpPr/>
          <p:nvPr/>
        </p:nvSpPr>
        <p:spPr>
          <a:xfrm>
            <a:off x="1103896" y="3817496"/>
            <a:ext cx="1008000" cy="1224136"/>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rgbClr val="FFFAE3"/>
                </a:solidFill>
                <a:latin typeface="微软雅黑" panose="020B0503020204020204" pitchFamily="34" charset="-122"/>
                <a:ea typeface="微软雅黑" panose="020B0503020204020204" pitchFamily="34" charset="-122"/>
              </a:rPr>
              <a:t>第一个阶段</a:t>
            </a:r>
          </a:p>
        </p:txBody>
      </p:sp>
      <p:sp>
        <p:nvSpPr>
          <p:cNvPr id="20" name="矩形: 圆角 16">
            <a:extLst>
              <a:ext uri="{FF2B5EF4-FFF2-40B4-BE49-F238E27FC236}">
                <a16:creationId xmlns:a16="http://schemas.microsoft.com/office/drawing/2014/main" xmlns="" id="{16D1FF63-5B68-413D-8E5D-7C61E765A943}"/>
              </a:ext>
            </a:extLst>
          </p:cNvPr>
          <p:cNvSpPr/>
          <p:nvPr/>
        </p:nvSpPr>
        <p:spPr>
          <a:xfrm>
            <a:off x="2351584" y="3097416"/>
            <a:ext cx="8712968" cy="2664296"/>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30000"/>
              </a:lnSpc>
            </a:pPr>
            <a:r>
              <a:rPr lang="zh-CN" altLang="en-US" sz="1600" dirty="0">
                <a:solidFill>
                  <a:srgbClr val="591300"/>
                </a:solidFill>
                <a:latin typeface="微软雅黑" panose="020B0503020204020204" pitchFamily="34" charset="-122"/>
                <a:ea typeface="微软雅黑" panose="020B0503020204020204" pitchFamily="34" charset="-122"/>
              </a:rPr>
              <a:t>从二〇二〇年到二〇三五年，在全面建成小康社会的基础上，再奋斗十五年，基本实现社会主义现代化。到那时，我国经济实力、科技实力将大幅跃升，跻身创新型国家前列；人民平等参与、平等发展权利得到充分保障，法治国家、法治政府、法治社会基本建成，各方面制度更加完善，国家治理体系和治理能力现代化基本实现；社会文明程度达到新的高度，国家文化软实力显著增强，中华文化影响更加广泛深入；人民生活更为宽裕，中等收入群体比例明显提高，城乡区域发展差距和居民生活水平差距显著缩小，基本公共服务均等化基本实现，全体人民共同富裕迈出坚实步伐；现代社会治理格局基本形成，社会充满活力又和谐有序；生态环境根本好转，美丽中国目标基本实现。</a:t>
            </a:r>
            <a:endParaRPr lang="en-US" altLang="zh-CN" sz="1600" dirty="0">
              <a:solidFill>
                <a:srgbClr val="591300"/>
              </a:solidFill>
              <a:latin typeface="微软雅黑" panose="020B0503020204020204" pitchFamily="34" charset="-122"/>
              <a:ea typeface="微软雅黑" panose="020B0503020204020204" pitchFamily="34" charset="-122"/>
            </a:endParaRPr>
          </a:p>
        </p:txBody>
      </p:sp>
      <p:sp>
        <p:nvSpPr>
          <p:cNvPr id="7" name="TextBox 4"/>
          <p:cNvSpPr txBox="1"/>
          <p:nvPr/>
        </p:nvSpPr>
        <p:spPr>
          <a:xfrm>
            <a:off x="1415480" y="389014"/>
            <a:ext cx="7622600" cy="400110"/>
          </a:xfrm>
          <a:prstGeom prst="rect">
            <a:avLst/>
          </a:prstGeom>
          <a:noFill/>
        </p:spPr>
        <p:txBody>
          <a:bodyPr wrap="none" lIns="91440" tIns="45720" rIns="91440" bIns="45720" rtlCol="0">
            <a:spAutoFit/>
          </a:bodyPr>
          <a:lstStyle/>
          <a:p>
            <a:r>
              <a:rPr lang="zh-CN" altLang="en-US" sz="20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决胜全面建成小康社会，开启全面建设社会主义现代化国家新征程</a:t>
            </a:r>
          </a:p>
        </p:txBody>
      </p:sp>
    </p:spTree>
    <p:extLst>
      <p:ext uri="{BB962C8B-B14F-4D97-AF65-F5344CB8AC3E}">
        <p14:creationId xmlns:p14="http://schemas.microsoft.com/office/powerpoint/2010/main" xmlns="" val="413544846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1750"/>
                            </p:stCondLst>
                            <p:childTnLst>
                              <p:par>
                                <p:cTn id="15" presetID="2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1000"/>
                                        <p:tgtEl>
                                          <p:spTgt spid="18"/>
                                        </p:tgtEl>
                                      </p:cBhvr>
                                    </p:animEffect>
                                  </p:childTnLst>
                                </p:cTn>
                              </p:par>
                            </p:childTnLst>
                          </p:cTn>
                        </p:par>
                        <p:par>
                          <p:cTn id="18" fill="hold">
                            <p:stCondLst>
                              <p:cond delay="2750"/>
                            </p:stCondLst>
                            <p:childTnLst>
                              <p:par>
                                <p:cTn id="19" presetID="53" presetClass="entr" presetSubtype="16"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Effect transition="in" filter="fade">
                                      <p:cBhvr>
                                        <p:cTn id="23" dur="1000"/>
                                        <p:tgtEl>
                                          <p:spTgt spid="19"/>
                                        </p:tgtEl>
                                      </p:cBhvr>
                                    </p:animEffect>
                                  </p:childTnLst>
                                </p:cTn>
                              </p:par>
                            </p:childTnLst>
                          </p:cTn>
                        </p:par>
                        <p:par>
                          <p:cTn id="24" fill="hold">
                            <p:stCondLst>
                              <p:cond delay="375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18" grpId="0"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9">
            <a:extLst>
              <a:ext uri="{FF2B5EF4-FFF2-40B4-BE49-F238E27FC236}">
                <a16:creationId xmlns:a16="http://schemas.microsoft.com/office/drawing/2014/main" xmlns="" id="{5C66551A-D052-4415-B5FF-D12840B43EDE}"/>
              </a:ext>
            </a:extLst>
          </p:cNvPr>
          <p:cNvSpPr/>
          <p:nvPr/>
        </p:nvSpPr>
        <p:spPr>
          <a:xfrm>
            <a:off x="4287220" y="1916832"/>
            <a:ext cx="616446" cy="3778497"/>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rgbClr val="FFFAE3"/>
              </a:solidFill>
              <a:latin typeface="微软雅黑" panose="020B0503020204020204" pitchFamily="34" charset="-122"/>
              <a:ea typeface="微软雅黑" panose="020B0503020204020204" pitchFamily="34" charset="-122"/>
            </a:endParaRPr>
          </a:p>
        </p:txBody>
      </p:sp>
      <p:sp>
        <p:nvSpPr>
          <p:cNvPr id="4" name="矩形: 圆角 16">
            <a:extLst>
              <a:ext uri="{FF2B5EF4-FFF2-40B4-BE49-F238E27FC236}">
                <a16:creationId xmlns:a16="http://schemas.microsoft.com/office/drawing/2014/main" xmlns="" id="{16D1FF63-5B68-413D-8E5D-7C61E765A943}"/>
              </a:ext>
            </a:extLst>
          </p:cNvPr>
          <p:cNvSpPr/>
          <p:nvPr/>
        </p:nvSpPr>
        <p:spPr>
          <a:xfrm>
            <a:off x="4903666" y="1922457"/>
            <a:ext cx="6192688" cy="3772872"/>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200000"/>
              </a:lnSpc>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从二〇三五年到本世纪中叶，在基本实现现代化的基础上，再奋斗十五年，把我国建成富强民主文明和谐美丽的社会主义现代化强国。到那时，我国物质文明、政治文明、精神文明、社会文明、生态文明将全面提升，实现国家治理体系和治理能力现代化，成为综合国力和国际影响力领先的国家，全体人民共同富裕基本实现，我国人民将享有更加幸福安康的生活，中华民族将以更加昂扬的姿态屹立于世界民族之林。</a:t>
            </a:r>
            <a:endParaRPr lang="en-US" altLang="zh-CN" sz="1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cstate="print"/>
          <a:stretch>
            <a:fillRect/>
          </a:stretch>
        </p:blipFill>
        <p:spPr>
          <a:xfrm>
            <a:off x="911424" y="1916832"/>
            <a:ext cx="3392936" cy="3778497"/>
          </a:xfrm>
          <a:prstGeom prst="rect">
            <a:avLst/>
          </a:prstGeom>
        </p:spPr>
      </p:pic>
      <p:sp>
        <p:nvSpPr>
          <p:cNvPr id="6" name="TextBox 4"/>
          <p:cNvSpPr txBox="1"/>
          <p:nvPr/>
        </p:nvSpPr>
        <p:spPr>
          <a:xfrm>
            <a:off x="1450992" y="305455"/>
            <a:ext cx="6288901"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贯彻新发展理念，建设现代化经济体系</a:t>
            </a:r>
          </a:p>
        </p:txBody>
      </p:sp>
      <p:sp>
        <p:nvSpPr>
          <p:cNvPr id="12" name="文本框 11"/>
          <p:cNvSpPr txBox="1"/>
          <p:nvPr/>
        </p:nvSpPr>
        <p:spPr>
          <a:xfrm>
            <a:off x="3857226" y="2862232"/>
            <a:ext cx="1046440" cy="1887696"/>
          </a:xfrm>
          <a:prstGeom prst="rect">
            <a:avLst/>
          </a:prstGeom>
          <a:noFill/>
        </p:spPr>
        <p:txBody>
          <a:bodyPr vert="eaVert" wrap="none" rtlCol="0">
            <a:spAutoFit/>
          </a:bodyPr>
          <a:lstStyle/>
          <a:p>
            <a:r>
              <a:rPr lang="zh-CN" altLang="en-US" sz="2800" b="1" dirty="0">
                <a:solidFill>
                  <a:srgbClr val="FFFAE3"/>
                </a:solidFill>
                <a:latin typeface="微软雅黑" panose="020B0503020204020204" pitchFamily="34" charset="-122"/>
                <a:ea typeface="微软雅黑" panose="020B0503020204020204" pitchFamily="34" charset="-122"/>
              </a:rPr>
              <a:t>第二个阶段</a:t>
            </a:r>
          </a:p>
          <a:p>
            <a:endParaRPr lang="zh-CN" altLang="en-US" sz="2800" dirty="0"/>
          </a:p>
        </p:txBody>
      </p:sp>
    </p:spTree>
    <p:extLst>
      <p:ext uri="{BB962C8B-B14F-4D97-AF65-F5344CB8AC3E}">
        <p14:creationId xmlns:p14="http://schemas.microsoft.com/office/powerpoint/2010/main" xmlns="" val="131396518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5375920" y="1844824"/>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3791744" y="4248909"/>
            <a:ext cx="4608512"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4" name="TextBox 9"/>
          <p:cNvSpPr txBox="1"/>
          <p:nvPr/>
        </p:nvSpPr>
        <p:spPr>
          <a:xfrm>
            <a:off x="3489198" y="3140968"/>
            <a:ext cx="5481891" cy="1107941"/>
          </a:xfrm>
          <a:prstGeom prst="rect">
            <a:avLst/>
          </a:prstGeom>
          <a:noFill/>
        </p:spPr>
        <p:txBody>
          <a:bodyPr wrap="square" lIns="91388" tIns="45693" rIns="91388" bIns="45693" rtlCol="0">
            <a:spAutoFit/>
          </a:bodyPr>
          <a:lstStyle/>
          <a:p>
            <a:pPr>
              <a:defRPr/>
            </a:pPr>
            <a:r>
              <a:rPr lang="zh-CN" altLang="en-US" sz="6600" b="1" dirty="0">
                <a:solidFill>
                  <a:srgbClr val="C00000"/>
                </a:solidFill>
                <a:latin typeface="微软雅黑" panose="020B0503020204020204" pitchFamily="34" charset="-122"/>
                <a:ea typeface="微软雅黑" panose="020B0503020204020204" pitchFamily="34" charset="-122"/>
                <a:cs typeface="+mn-ea"/>
                <a:sym typeface="+mn-lt"/>
              </a:rPr>
              <a:t>谢谢您的聆听</a:t>
            </a:r>
          </a:p>
        </p:txBody>
      </p:sp>
      <p:sp>
        <p:nvSpPr>
          <p:cNvPr id="5" name="TextBox 29"/>
          <p:cNvSpPr txBox="1"/>
          <p:nvPr/>
        </p:nvSpPr>
        <p:spPr>
          <a:xfrm>
            <a:off x="4339750" y="4333502"/>
            <a:ext cx="3512500" cy="400110"/>
          </a:xfrm>
          <a:prstGeom prst="rect">
            <a:avLst/>
          </a:prstGeom>
          <a:noFill/>
        </p:spPr>
        <p:txBody>
          <a:bodyPr wrap="none" rtlCol="0">
            <a:spAutoFit/>
          </a:bodyPr>
          <a:lstStyle/>
          <a:p>
            <a:r>
              <a:rPr lang="en-US" altLang="zh-CN" sz="2000" spc="400" dirty="0">
                <a:solidFill>
                  <a:schemeClr val="tx1">
                    <a:lumMod val="85000"/>
                    <a:lumOff val="15000"/>
                  </a:schemeClr>
                </a:solidFill>
                <a:latin typeface="微软雅黑" pitchFamily="34" charset="-122"/>
                <a:ea typeface="微软雅黑" pitchFamily="34" charset="-122"/>
              </a:rPr>
              <a:t>XX</a:t>
            </a:r>
            <a:r>
              <a:rPr lang="zh-CN" altLang="en-US" sz="2000" spc="400" dirty="0">
                <a:solidFill>
                  <a:schemeClr val="tx1">
                    <a:lumMod val="85000"/>
                    <a:lumOff val="15000"/>
                  </a:schemeClr>
                </a:solidFill>
                <a:latin typeface="微软雅黑" pitchFamily="34" charset="-122"/>
                <a:ea typeface="微软雅黑" pitchFamily="34" charset="-122"/>
              </a:rPr>
              <a:t>省</a:t>
            </a:r>
            <a:r>
              <a:rPr lang="en-US" altLang="zh-CN" sz="2000" spc="400" dirty="0">
                <a:solidFill>
                  <a:schemeClr val="tx1">
                    <a:lumMod val="85000"/>
                    <a:lumOff val="15000"/>
                  </a:schemeClr>
                </a:solidFill>
                <a:latin typeface="微软雅黑" pitchFamily="34" charset="-122"/>
                <a:ea typeface="微软雅黑" pitchFamily="34" charset="-122"/>
              </a:rPr>
              <a:t>XX</a:t>
            </a:r>
            <a:r>
              <a:rPr lang="zh-CN" altLang="en-US" sz="2000" spc="400" dirty="0">
                <a:solidFill>
                  <a:schemeClr val="tx1">
                    <a:lumMod val="85000"/>
                    <a:lumOff val="15000"/>
                  </a:schemeClr>
                </a:solidFill>
                <a:latin typeface="微软雅黑" pitchFamily="34" charset="-122"/>
                <a:ea typeface="微软雅黑" pitchFamily="34" charset="-122"/>
              </a:rPr>
              <a:t>市委宣传部解读</a:t>
            </a:r>
          </a:p>
        </p:txBody>
      </p:sp>
    </p:spTree>
    <p:extLst>
      <p:ext uri="{BB962C8B-B14F-4D97-AF65-F5344CB8AC3E}">
        <p14:creationId xmlns:p14="http://schemas.microsoft.com/office/powerpoint/2010/main" xmlns="" val="149410639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250"/>
                            </p:stCondLst>
                            <p:childTnLst>
                              <p:par>
                                <p:cTn id="23" presetID="22" presetClass="entr" presetSubtype="8" fill="hold" grpId="0" nodeType="afterEffect">
                                  <p:stCondLst>
                                    <p:cond delay="0"/>
                                  </p:stCondLst>
                                  <p:iterate type="lt">
                                    <p:tmPct val="13333"/>
                                  </p:iterate>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3737123" y="231326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5231904" y="335488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4" name="TextBox 9"/>
          <p:cNvSpPr txBox="1"/>
          <p:nvPr/>
        </p:nvSpPr>
        <p:spPr>
          <a:xfrm>
            <a:off x="5231904" y="2348880"/>
            <a:ext cx="3185740" cy="1015608"/>
          </a:xfrm>
          <a:prstGeom prst="rect">
            <a:avLst/>
          </a:prstGeom>
          <a:noFill/>
        </p:spPr>
        <p:txBody>
          <a:bodyPr wrap="square" lIns="91388" tIns="45693" rIns="91388" bIns="45693" rtlCol="0">
            <a:spAutoFit/>
          </a:bodyPr>
          <a:lstStyle/>
          <a:p>
            <a:pPr>
              <a:defRPr/>
            </a:pPr>
            <a:r>
              <a:rPr lang="zh-CN" altLang="en-US" sz="6000" b="1" dirty="0">
                <a:solidFill>
                  <a:srgbClr val="C00000"/>
                </a:solidFill>
                <a:latin typeface="微软雅黑" panose="020B0503020204020204" pitchFamily="34" charset="-122"/>
                <a:ea typeface="微软雅黑" panose="020B0503020204020204" pitchFamily="34" charset="-122"/>
                <a:cs typeface="+mn-ea"/>
                <a:sym typeface="+mn-lt"/>
              </a:rPr>
              <a:t>第一章</a:t>
            </a:r>
          </a:p>
        </p:txBody>
      </p:sp>
      <p:sp>
        <p:nvSpPr>
          <p:cNvPr id="105" name="TextBox 9"/>
          <p:cNvSpPr txBox="1"/>
          <p:nvPr/>
        </p:nvSpPr>
        <p:spPr>
          <a:xfrm>
            <a:off x="2729011" y="3692400"/>
            <a:ext cx="7523607" cy="769387"/>
          </a:xfrm>
          <a:prstGeom prst="rect">
            <a:avLst/>
          </a:prstGeom>
          <a:noFill/>
        </p:spPr>
        <p:txBody>
          <a:bodyPr wrap="square" lIns="91388" tIns="45693" rIns="91388" bIns="45693" rtlCol="0">
            <a:spAutoFit/>
          </a:bodyPr>
          <a:lstStyle/>
          <a:p>
            <a:pPr>
              <a:defRPr/>
            </a:pPr>
            <a:r>
              <a:rPr lang="zh-CN" altLang="en-US" sz="4400" b="1" dirty="0">
                <a:solidFill>
                  <a:srgbClr val="C00000"/>
                </a:solidFill>
                <a:latin typeface="微软雅黑" panose="020B0503020204020204" pitchFamily="34" charset="-122"/>
                <a:ea typeface="微软雅黑" panose="020B0503020204020204" pitchFamily="34" charset="-122"/>
                <a:cs typeface="+mn-ea"/>
                <a:sym typeface="+mn-lt"/>
              </a:rPr>
              <a:t>过去五年的工作和历史性变革</a:t>
            </a:r>
          </a:p>
        </p:txBody>
      </p:sp>
    </p:spTree>
    <p:extLst>
      <p:ext uri="{BB962C8B-B14F-4D97-AF65-F5344CB8AC3E}">
        <p14:creationId xmlns:p14="http://schemas.microsoft.com/office/powerpoint/2010/main" xmlns="" val="39670744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9376" y="2444411"/>
            <a:ext cx="11161240" cy="4080933"/>
          </a:xfrm>
          <a:prstGeom prst="rect">
            <a:avLst/>
          </a:prstGeom>
          <a:solidFill>
            <a:schemeClr val="bg1">
              <a:alpha val="2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99556" y="2162285"/>
            <a:ext cx="7992888" cy="564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4"/>
          <p:cNvSpPr txBox="1"/>
          <p:nvPr/>
        </p:nvSpPr>
        <p:spPr>
          <a:xfrm>
            <a:off x="1415480" y="281512"/>
            <a:ext cx="4852610" cy="523220"/>
          </a:xfrm>
          <a:prstGeom prst="rect">
            <a:avLst/>
          </a:prstGeom>
          <a:noFill/>
        </p:spPr>
        <p:txBody>
          <a:bodyPr wrap="none" lIns="91440" tIns="45720" rIns="91440" bIns="45720" rtlCol="0">
            <a:spAutoFit/>
          </a:bodyPr>
          <a:lstStyle/>
          <a:p>
            <a:r>
              <a:rPr lang="zh-CN" altLang="en-US" sz="2800" b="1" dirty="0">
                <a:solidFill>
                  <a:schemeClr val="bg1"/>
                </a:solidFill>
                <a:latin typeface="微软雅黑" pitchFamily="34" charset="-122"/>
                <a:ea typeface="微软雅黑" pitchFamily="34" charset="-122"/>
              </a:rPr>
              <a:t>过去五年的工作和历史性变革</a:t>
            </a:r>
          </a:p>
        </p:txBody>
      </p:sp>
      <p:grpSp>
        <p:nvGrpSpPr>
          <p:cNvPr id="7" name="组合 6"/>
          <p:cNvGrpSpPr/>
          <p:nvPr/>
        </p:nvGrpSpPr>
        <p:grpSpPr>
          <a:xfrm>
            <a:off x="3205892" y="835681"/>
            <a:ext cx="5780216" cy="1424824"/>
            <a:chOff x="1187624" y="810840"/>
            <a:chExt cx="3638188" cy="896814"/>
          </a:xfrm>
        </p:grpSpPr>
        <p:pic>
          <p:nvPicPr>
            <p:cNvPr id="8" name="图片 7"/>
            <p:cNvPicPr>
              <a:picLocks noChangeAspect="1"/>
            </p:cNvPicPr>
            <p:nvPr/>
          </p:nvPicPr>
          <p:blipFill>
            <a:blip r:embed="rId3" cstate="screen">
              <a:extLst>
                <a:ext uri="{28A0092B-C50C-407E-A947-70E740481C1C}">
                  <a14:useLocalDpi xmlns:a14="http://schemas.microsoft.com/office/drawing/2010/main" xmlns="" val="0"/>
                </a:ext>
              </a:extLst>
            </a:blip>
            <a:stretch>
              <a:fillRect/>
            </a:stretch>
          </p:blipFill>
          <p:spPr>
            <a:xfrm>
              <a:off x="1187624" y="810840"/>
              <a:ext cx="3638188" cy="896814"/>
            </a:xfrm>
            <a:prstGeom prst="rect">
              <a:avLst/>
            </a:prstGeom>
          </p:spPr>
        </p:pic>
        <p:sp>
          <p:nvSpPr>
            <p:cNvPr id="9" name="矩形 8"/>
            <p:cNvSpPr/>
            <p:nvPr/>
          </p:nvSpPr>
          <p:spPr>
            <a:xfrm>
              <a:off x="1964281" y="1237514"/>
              <a:ext cx="1924295" cy="329326"/>
            </a:xfrm>
            <a:prstGeom prst="rect">
              <a:avLst/>
            </a:prstGeom>
            <a:noFill/>
          </p:spPr>
          <p:txBody>
            <a:bodyPr wrap="none">
              <a:spAutoFit/>
            </a:bodyPr>
            <a:lstStyle/>
            <a:p>
              <a:pPr lvl="0" algn="ctr"/>
              <a:r>
                <a:rPr lang="zh-CN" altLang="en-US" sz="2800" b="1" kern="0" dirty="0">
                  <a:gradFill>
                    <a:gsLst>
                      <a:gs pos="100000">
                        <a:schemeClr val="bg1"/>
                      </a:gs>
                      <a:gs pos="0">
                        <a:schemeClr val="bg1">
                          <a:lumMod val="95000"/>
                        </a:schemeClr>
                      </a:gs>
                    </a:gsLst>
                    <a:path path="circle">
                      <a:fillToRect l="100000" b="100000"/>
                    </a:path>
                  </a:gradFill>
                  <a:ea typeface="微软雅黑"/>
                </a:rPr>
                <a:t>十八大以来的五年</a:t>
              </a:r>
            </a:p>
          </p:txBody>
        </p:sp>
      </p:grpSp>
      <p:sp>
        <p:nvSpPr>
          <p:cNvPr id="2" name="矩形 1"/>
          <p:cNvSpPr/>
          <p:nvPr/>
        </p:nvSpPr>
        <p:spPr>
          <a:xfrm>
            <a:off x="2951549" y="2182801"/>
            <a:ext cx="6288902" cy="523220"/>
          </a:xfrm>
          <a:prstGeom prst="rect">
            <a:avLst/>
          </a:prstGeom>
        </p:spPr>
        <p:txBody>
          <a:bodyPr wrap="none">
            <a:spAutoFit/>
          </a:bodyPr>
          <a:lstStyle/>
          <a:p>
            <a:pPr lvl="0" algn="ctr"/>
            <a:r>
              <a:rPr lang="zh-CN" altLang="en-US" sz="2800" b="1" kern="0" dirty="0">
                <a:solidFill>
                  <a:schemeClr val="bg1">
                    <a:lumMod val="95000"/>
                  </a:schemeClr>
                </a:solidFill>
                <a:ea typeface="微软雅黑"/>
              </a:rPr>
              <a:t>是党和国家发展进程中极不平凡的五年</a:t>
            </a:r>
          </a:p>
        </p:txBody>
      </p:sp>
      <p:sp>
        <p:nvSpPr>
          <p:cNvPr id="11" name="文本框 3"/>
          <p:cNvSpPr txBox="1"/>
          <p:nvPr/>
        </p:nvSpPr>
        <p:spPr>
          <a:xfrm>
            <a:off x="767408" y="2783405"/>
            <a:ext cx="10657184" cy="1338828"/>
          </a:xfrm>
          <a:prstGeom prst="rect">
            <a:avLst/>
          </a:prstGeom>
          <a:noFill/>
        </p:spPr>
        <p:txBody>
          <a:bodyPr wrap="square" rtlCol="0">
            <a:spAutoFit/>
          </a:bodyPr>
          <a:lstStyle/>
          <a:p>
            <a:pPr algn="just">
              <a:lnSpc>
                <a:spcPct val="150000"/>
              </a:lnSpc>
            </a:pPr>
            <a:r>
              <a:rPr lang="zh-CN" altLang="en-US" sz="1800" dirty="0">
                <a:solidFill>
                  <a:schemeClr val="tx1">
                    <a:lumMod val="85000"/>
                    <a:lumOff val="15000"/>
                  </a:schemeClr>
                </a:solidFill>
                <a:latin typeface="微软雅黑" pitchFamily="34" charset="-122"/>
                <a:ea typeface="微软雅黑" pitchFamily="34" charset="-122"/>
              </a:rPr>
              <a:t>面对世界经济复苏乏力、局部冲突和动荡频发、全球性问题加剧的外部环境，面对我国经济发展进入新常态等一系列深刻变化，我们坚持稳中求进工作总基调，迎难而上，开拓进取，取得了改革开放和社会主义现代化建设的历史性成就。</a:t>
            </a:r>
            <a:endParaRPr lang="zh-CN" altLang="en-US" sz="1800" b="1" dirty="0">
              <a:solidFill>
                <a:schemeClr val="tx1">
                  <a:lumMod val="85000"/>
                  <a:lumOff val="15000"/>
                </a:schemeClr>
              </a:solidFill>
              <a:latin typeface="微软雅黑" pitchFamily="34" charset="-122"/>
              <a:ea typeface="微软雅黑" pitchFamily="34" charset="-122"/>
            </a:endParaRPr>
          </a:p>
        </p:txBody>
      </p:sp>
      <p:sp>
        <p:nvSpPr>
          <p:cNvPr id="12" name="文本框 3"/>
          <p:cNvSpPr txBox="1"/>
          <p:nvPr/>
        </p:nvSpPr>
        <p:spPr>
          <a:xfrm>
            <a:off x="702185" y="4392527"/>
            <a:ext cx="10657184" cy="1754326"/>
          </a:xfrm>
          <a:prstGeom prst="rect">
            <a:avLst/>
          </a:prstGeom>
          <a:noFill/>
        </p:spPr>
        <p:txBody>
          <a:bodyPr wrap="square" rtlCol="0">
            <a:spAutoFit/>
          </a:bodyPr>
          <a:lstStyle/>
          <a:p>
            <a:pPr algn="just">
              <a:lnSpc>
                <a:spcPct val="150000"/>
              </a:lnSpc>
            </a:pPr>
            <a:r>
              <a:rPr lang="zh-CN" altLang="en-US" sz="1800" dirty="0">
                <a:solidFill>
                  <a:schemeClr val="tx1">
                    <a:lumMod val="85000"/>
                    <a:lumOff val="15000"/>
                  </a:schemeClr>
                </a:solidFill>
                <a:latin typeface="微软雅黑" pitchFamily="34" charset="-122"/>
                <a:ea typeface="微软雅黑" pitchFamily="34" charset="-122"/>
              </a:rPr>
              <a:t>为贯彻十八大精神，</a:t>
            </a:r>
            <a:r>
              <a:rPr lang="zh-CN" altLang="en-US" sz="1800" b="1" dirty="0">
                <a:solidFill>
                  <a:srgbClr val="C00000"/>
                </a:solidFill>
                <a:latin typeface="微软雅黑" pitchFamily="34" charset="-122"/>
                <a:ea typeface="微软雅黑" pitchFamily="34" charset="-122"/>
              </a:rPr>
              <a:t>党中央召开七次全会</a:t>
            </a:r>
            <a:r>
              <a:rPr lang="zh-CN" altLang="en-US" sz="1800" dirty="0">
                <a:gradFill>
                  <a:gsLst>
                    <a:gs pos="0">
                      <a:schemeClr val="tx1">
                        <a:lumMod val="75000"/>
                        <a:lumOff val="25000"/>
                      </a:schemeClr>
                    </a:gs>
                    <a:gs pos="100000">
                      <a:schemeClr val="tx1">
                        <a:lumMod val="85000"/>
                        <a:lumOff val="15000"/>
                      </a:schemeClr>
                    </a:gs>
                  </a:gsLst>
                  <a:lin ang="18900000" scaled="1"/>
                </a:gradFill>
                <a:latin typeface="微软雅黑" pitchFamily="34" charset="-122"/>
                <a:ea typeface="微软雅黑" pitchFamily="34" charset="-122"/>
              </a:rPr>
              <a:t>，</a:t>
            </a:r>
            <a:r>
              <a:rPr lang="zh-CN" altLang="en-US" sz="1800" dirty="0">
                <a:solidFill>
                  <a:schemeClr val="tx1">
                    <a:lumMod val="85000"/>
                    <a:lumOff val="15000"/>
                  </a:schemeClr>
                </a:solidFill>
                <a:latin typeface="微软雅黑" pitchFamily="34" charset="-122"/>
                <a:ea typeface="微软雅黑" pitchFamily="34" charset="-122"/>
              </a:rPr>
              <a:t>分别就政府机构改革和职能转变、全面深化改革、全面推进依法治国、制定“十三五”规划、全面从严治党等重大问题作出决定和部署。五年来，我们统筹推进“五位一体”总体布局、协调推进“四个全面”战略布局，“十二五”规划胜利完成，“十三五”规划顺利实施，党和国家事业全面开创新局面。</a:t>
            </a:r>
            <a:endParaRPr lang="zh-CN" altLang="en-US" sz="1800" b="1"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3840328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500"/>
                            </p:stCondLst>
                            <p:childTnLst>
                              <p:par>
                                <p:cTn id="9" presetID="55"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25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1500"/>
                                        <p:tgtEl>
                                          <p:spTgt spid="11"/>
                                        </p:tgtEl>
                                      </p:cBhvr>
                                    </p:animEffect>
                                  </p:childTnLst>
                                </p:cTn>
                              </p:par>
                            </p:childTnLst>
                          </p:cTn>
                        </p:par>
                        <p:par>
                          <p:cTn id="18" fill="hold">
                            <p:stCondLst>
                              <p:cond delay="40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271464" y="3068960"/>
            <a:ext cx="2405549" cy="1863550"/>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8" name="矩形 7"/>
          <p:cNvSpPr/>
          <p:nvPr/>
        </p:nvSpPr>
        <p:spPr>
          <a:xfrm>
            <a:off x="3863752" y="2204864"/>
            <a:ext cx="7296811" cy="3832972"/>
          </a:xfrm>
          <a:prstGeom prst="rect">
            <a:avLst/>
          </a:prstGeom>
        </p:spPr>
        <p:txBody>
          <a:bodyPr wrap="square">
            <a:spAutoFit/>
          </a:bodyPr>
          <a:lstStyle/>
          <a:p>
            <a:pPr indent="423323" defTabSz="1219170" eaLnBrk="0" fontAlgn="base" hangingPunct="0">
              <a:lnSpc>
                <a:spcPct val="150000"/>
              </a:lnSpc>
              <a:spcBef>
                <a:spcPct val="0"/>
              </a:spcBef>
              <a:spcAft>
                <a:spcPct val="0"/>
              </a:spcAft>
            </a:pPr>
            <a:r>
              <a:rPr lang="zh-CN" altLang="en-US" sz="16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中国共产党地方各级代表大会</a:t>
            </a: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简称“省（市、区、县）党代会”，地方各级代表大会和它们所产生的委员会是地方各级领导机关；各级委员会向同级的代表大会负责并报告工作。各级委员会实行集体领导和个人分工负责相结合的制度。各级代表大会的代表和委员会的产生，要体现选举人的意志。采用无记名投票的方式。地方各级代表大会如提前或延期举行，由它选举的委员会的任期相应地改变。</a:t>
            </a:r>
            <a:endParaRPr lang="en-US" altLang="zh-CN"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indent="423323" defTabSz="1219170" eaLnBrk="0" fontAlgn="base" hangingPunct="0">
              <a:lnSpc>
                <a:spcPct val="150000"/>
              </a:lnSpc>
              <a:spcBef>
                <a:spcPct val="0"/>
              </a:spcBef>
              <a:spcAft>
                <a:spcPct val="0"/>
              </a:spcAft>
            </a:pP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中国共产党中央委员会（简称“中共中央”、“党中央”），每届任期</a:t>
            </a:r>
            <a:r>
              <a:rPr lang="en-US" altLang="zh-CN"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年。在全国代表大会闭会期间，执行全国代表大会的决议，领导党的全部工作，对外代表中国共产党。</a:t>
            </a:r>
            <a:endParaRPr lang="en-US" altLang="zh-CN"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indent="423323" defTabSz="1219170" eaLnBrk="0" fontAlgn="base" hangingPunct="0">
              <a:lnSpc>
                <a:spcPct val="150000"/>
              </a:lnSpc>
              <a:spcBef>
                <a:spcPct val="0"/>
              </a:spcBef>
              <a:spcAft>
                <a:spcPct val="0"/>
              </a:spcAft>
            </a:pP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全国代表大会如提前或延期举行，它的任期相应地改变。中央委员会委员和候补委员必须有</a:t>
            </a:r>
            <a:r>
              <a:rPr lang="en-US" altLang="zh-CN"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年以上的党龄。中央委员会委员和候补委员的名额，由全国代表大会决定。中央委员会委员出缺，由中央委员会候补委员按照得票多少依次递补。中央委员会全体会议由中央政治局召集，每年至少举行一次。中央政治局向中央委员会全体会议报告工作，接受监督。</a:t>
            </a:r>
            <a:r>
              <a:rPr lang="zh-CN" altLang="en-US" sz="16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在全国代表大会闭会期间，中央委员会执行全国代表大会的决议，领导党的全部工作，对外代表中国共产党</a:t>
            </a: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a:t>
            </a:r>
          </a:p>
        </p:txBody>
      </p:sp>
      <p:cxnSp>
        <p:nvCxnSpPr>
          <p:cNvPr id="7" name="直接连接符 6"/>
          <p:cNvCxnSpPr/>
          <p:nvPr/>
        </p:nvCxnSpPr>
        <p:spPr>
          <a:xfrm>
            <a:off x="3863752" y="2039125"/>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863752" y="5945717"/>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p>
        </p:txBody>
      </p:sp>
    </p:spTree>
    <p:extLst>
      <p:ext uri="{BB962C8B-B14F-4D97-AF65-F5344CB8AC3E}">
        <p14:creationId xmlns:p14="http://schemas.microsoft.com/office/powerpoint/2010/main" xmlns="" val="307634303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2"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8616280" y="3212976"/>
            <a:ext cx="2405549" cy="1769944"/>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8" name="矩形 7"/>
          <p:cNvSpPr/>
          <p:nvPr/>
        </p:nvSpPr>
        <p:spPr>
          <a:xfrm>
            <a:off x="911423" y="2251888"/>
            <a:ext cx="7296811" cy="3454279"/>
          </a:xfrm>
          <a:prstGeom prst="rect">
            <a:avLst/>
          </a:prstGeom>
        </p:spPr>
        <p:txBody>
          <a:bodyPr wrap="square">
            <a:spAutoFit/>
          </a:bodyPr>
          <a:lstStyle/>
          <a:p>
            <a:pPr algn="just">
              <a:lnSpc>
                <a:spcPct val="150000"/>
              </a:lnSpc>
              <a:spcBef>
                <a:spcPts val="0"/>
              </a:spcBef>
            </a:pPr>
            <a:r>
              <a:rPr lang="zh-CN" altLang="en-US" b="1" kern="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蹄疾步稳推进全面深化改革，坚决破除各方面体制机制弊端</a:t>
            </a:r>
            <a:r>
              <a:rPr lang="zh-CN" altLang="en-US" sz="2000" kern="0" dirty="0">
                <a:latin typeface="微软雅黑" panose="020B0503020204020204" pitchFamily="34" charset="-122"/>
                <a:ea typeface="微软雅黑" panose="020B0503020204020204" pitchFamily="34" charset="-122"/>
                <a:sym typeface="Arial" panose="020B0604020202020204" pitchFamily="34" charset="0"/>
              </a:rPr>
              <a:t>。改革全面发力、多点突破、纵深推进，着力增强改革系统性、整体性、协同性，压茬拓展改革广度和深度，推出一千五百多项改革举措，重要领域和关键环节改革取得突破性进展，主要领域改革主体框架基本确立。中国特色社会主义制度更加完善，国家治理体系和治理能力现代化水平明显提高，全社会发展活力和创新活力明显增强。</a:t>
            </a:r>
          </a:p>
        </p:txBody>
      </p:sp>
      <p:cxnSp>
        <p:nvCxnSpPr>
          <p:cNvPr id="7" name="直接连接符 6"/>
          <p:cNvCxnSpPr/>
          <p:nvPr/>
        </p:nvCxnSpPr>
        <p:spPr>
          <a:xfrm>
            <a:off x="959429" y="2126319"/>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59429" y="5831735"/>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p>
        </p:txBody>
      </p:sp>
    </p:spTree>
    <p:extLst>
      <p:ext uri="{BB962C8B-B14F-4D97-AF65-F5344CB8AC3E}">
        <p14:creationId xmlns:p14="http://schemas.microsoft.com/office/powerpoint/2010/main" xmlns="" val="210743036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2"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99456" y="3068960"/>
            <a:ext cx="2405549" cy="1810596"/>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8" name="矩形 7"/>
          <p:cNvSpPr/>
          <p:nvPr/>
        </p:nvSpPr>
        <p:spPr>
          <a:xfrm>
            <a:off x="3863752" y="2226587"/>
            <a:ext cx="7296811" cy="3616503"/>
          </a:xfrm>
          <a:prstGeom prst="rect">
            <a:avLst/>
          </a:prstGeom>
        </p:spPr>
        <p:txBody>
          <a:bodyPr wrap="square">
            <a:spAutoFit/>
          </a:bodyPr>
          <a:lstStyle/>
          <a:p>
            <a:pPr algn="just">
              <a:lnSpc>
                <a:spcPct val="150000"/>
              </a:lnSpc>
              <a:spcBef>
                <a:spcPts val="0"/>
              </a:spcBef>
            </a:pPr>
            <a:r>
              <a:rPr lang="zh-CN" altLang="en-US" sz="1600" kern="0" dirty="0">
                <a:latin typeface="Arial" panose="020B0604020202020204" pitchFamily="34" charset="0"/>
                <a:ea typeface="微软雅黑" panose="020B0503020204020204" pitchFamily="34" charset="-122"/>
                <a:sym typeface="Arial" panose="020B0604020202020204" pitchFamily="34" charset="0"/>
              </a:rPr>
              <a:t>积极发展社会主义民主政治，推进全面依法治国，党的领导、人民当家作主、依法治国有机统一的制度建设全面加强，党的领导体制机制不断完善，社会主义民主不断发展，党内民主更加广泛，社会主义协商民主全面展开，爱国统一战线巩固发展，民族宗教工作创新推进。科学立法、严格执法、公正司法、全民守法深入推进，法治国家、法治政府、法治社会建设相互促进，中国特色社会主义法治体系日益完善，全社会法治观念明显增强。</a:t>
            </a:r>
            <a:r>
              <a:rPr lang="zh-CN" altLang="en-US" sz="2000" b="1" kern="0" dirty="0">
                <a:solidFill>
                  <a:srgbClr val="C00000"/>
                </a:solidFill>
                <a:latin typeface="Arial" panose="020B0604020202020204" pitchFamily="34" charset="0"/>
                <a:ea typeface="微软雅黑" panose="020B0503020204020204" pitchFamily="34" charset="-122"/>
                <a:sym typeface="Arial" panose="020B0604020202020204" pitchFamily="34" charset="0"/>
              </a:rPr>
              <a:t>国家监察体制改革试点取得实效，行政体制改革、司法体制改革、权力运行制约和监督体系建设有效实施。</a:t>
            </a:r>
          </a:p>
          <a:p>
            <a:pPr indent="423323" defTabSz="1219170" eaLnBrk="0" fontAlgn="base" hangingPunct="0">
              <a:lnSpc>
                <a:spcPct val="150000"/>
              </a:lnSpc>
              <a:spcBef>
                <a:spcPct val="0"/>
              </a:spcBef>
              <a:spcAft>
                <a:spcPct val="0"/>
              </a:spcAft>
            </a:pPr>
            <a:r>
              <a:rPr lang="zh-CN" altLang="en-US" sz="1267"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a:t>
            </a:r>
          </a:p>
        </p:txBody>
      </p:sp>
      <p:cxnSp>
        <p:nvCxnSpPr>
          <p:cNvPr id="7" name="直接连接符 6"/>
          <p:cNvCxnSpPr/>
          <p:nvPr/>
        </p:nvCxnSpPr>
        <p:spPr>
          <a:xfrm>
            <a:off x="3863752" y="2060848"/>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863752" y="5721151"/>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p>
        </p:txBody>
      </p:sp>
    </p:spTree>
    <p:extLst>
      <p:ext uri="{BB962C8B-B14F-4D97-AF65-F5344CB8AC3E}">
        <p14:creationId xmlns:p14="http://schemas.microsoft.com/office/powerpoint/2010/main" xmlns="" val="21461369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2"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688288" y="3128859"/>
            <a:ext cx="2416200" cy="1569660"/>
          </a:xfrm>
          <a:prstGeom prst="rect">
            <a:avLst/>
          </a:prstGeom>
        </p:spPr>
        <p:txBody>
          <a:bodyPr wrap="square">
            <a:spAutoFit/>
          </a:bodyPr>
          <a:lstStyle/>
          <a:p>
            <a:pPr algn="ctr" defTabSz="914400"/>
            <a:r>
              <a:rPr lang="zh-CN" altLang="en-US" sz="3200" b="1" dirty="0">
                <a:solidFill>
                  <a:srgbClr val="A71D24"/>
                </a:solidFill>
                <a:latin typeface="微软雅黑" panose="020B0503020204020204" pitchFamily="34" charset="-122"/>
                <a:ea typeface="微软雅黑" panose="020B0503020204020204" pitchFamily="34" charset="-122"/>
              </a:rPr>
              <a:t>思想文化建设取得重大进展</a:t>
            </a:r>
          </a:p>
        </p:txBody>
      </p:sp>
      <p:sp>
        <p:nvSpPr>
          <p:cNvPr id="8" name="矩形 7"/>
          <p:cNvSpPr/>
          <p:nvPr/>
        </p:nvSpPr>
        <p:spPr>
          <a:xfrm>
            <a:off x="845229" y="2136280"/>
            <a:ext cx="7296811" cy="3554819"/>
          </a:xfrm>
          <a:prstGeom prst="rect">
            <a:avLst/>
          </a:prstGeom>
        </p:spPr>
        <p:txBody>
          <a:bodyPr wrap="square">
            <a:spAutoFit/>
          </a:bodyPr>
          <a:lstStyle/>
          <a:p>
            <a:pPr algn="just">
              <a:lnSpc>
                <a:spcPct val="150000"/>
              </a:lnSpc>
              <a:spcBef>
                <a:spcPts val="0"/>
              </a:spcBef>
            </a:pPr>
            <a:r>
              <a:rPr lang="zh-CN" altLang="en-US" sz="2100" b="1" kern="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加强党对意识形态工作的领导，党的理论创新全面推进，马克思主义在意识形态领域的指导地位更加鲜明</a:t>
            </a:r>
            <a:r>
              <a:rPr lang="zh-CN" altLang="en-US" sz="1800" kern="0" dirty="0">
                <a:latin typeface="微软雅黑" panose="020B0503020204020204" pitchFamily="34" charset="-122"/>
                <a:ea typeface="微软雅黑" panose="020B0503020204020204" pitchFamily="34" charset="-122"/>
                <a:sym typeface="Arial" panose="020B0604020202020204" pitchFamily="34" charset="0"/>
              </a:rPr>
              <a:t>，中国特色社会主义和中国梦深入人心，社会主义核心价值观和中华优秀传统文化广泛弘扬，群众性精神文明创建活动扎实开展。公共文化服务水平不断提高，文艺创作持续繁荣，文化事业和文化产业蓬勃发展，互联网建设管理运用不断完善，全民健身和竞技体育全面发展。主旋律更加响亮，正能量更加强劲，文化自信得到彰显，国家文化软实力和中华文化影响力大幅提升，全党全社会思想上的团结统一更加巩固。</a:t>
            </a:r>
          </a:p>
        </p:txBody>
      </p:sp>
      <p:cxnSp>
        <p:nvCxnSpPr>
          <p:cNvPr id="7" name="直接连接符 6"/>
          <p:cNvCxnSpPr/>
          <p:nvPr/>
        </p:nvCxnSpPr>
        <p:spPr>
          <a:xfrm>
            <a:off x="959429" y="2126319"/>
            <a:ext cx="72008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59429" y="5831735"/>
            <a:ext cx="7200800" cy="0"/>
          </a:xfrm>
          <a:prstGeom prst="line">
            <a:avLst/>
          </a:prstGeom>
          <a:ln>
            <a:solidFill>
              <a:srgbClr val="741E2A"/>
            </a:solidFill>
            <a:prstDash val="dash"/>
          </a:ln>
        </p:spPr>
        <p:style>
          <a:lnRef idx="1">
            <a:schemeClr val="accent1"/>
          </a:lnRef>
          <a:fillRef idx="0">
            <a:schemeClr val="accent1"/>
          </a:fillRef>
          <a:effectRef idx="0">
            <a:schemeClr val="accent1"/>
          </a:effectRef>
          <a:fontRef idx="minor">
            <a:schemeClr val="tx1"/>
          </a:fontRef>
        </p:style>
      </p:cxnSp>
      <p:sp>
        <p:nvSpPr>
          <p:cNvPr id="9" name="TextBox 4"/>
          <p:cNvSpPr txBox="1"/>
          <p:nvPr/>
        </p:nvSpPr>
        <p:spPr>
          <a:xfrm>
            <a:off x="1437447" y="347333"/>
            <a:ext cx="4852610" cy="523220"/>
          </a:xfrm>
          <a:prstGeom prst="rect">
            <a:avLst/>
          </a:prstGeom>
          <a:noFill/>
        </p:spPr>
        <p:txBody>
          <a:bodyPr wrap="none" lIns="91440" tIns="45720" rIns="91440" bIns="45720" rtlCol="0">
            <a:spAutoFit/>
          </a:bodyPr>
          <a:lstStyle/>
          <a:p>
            <a:r>
              <a:rPr lang="zh-CN" altLang="en-US" sz="2800" b="1" dirty="0">
                <a:gradFill>
                  <a:gsLst>
                    <a:gs pos="0">
                      <a:srgbClr val="FFFFFF"/>
                    </a:gs>
                    <a:gs pos="100000">
                      <a:srgbClr val="FFFF00"/>
                    </a:gs>
                  </a:gsLst>
                  <a:lin ang="5400000" scaled="1"/>
                </a:gradFill>
                <a:latin typeface="Arial" panose="020B0604020202020204" pitchFamily="34" charset="0"/>
                <a:ea typeface="微软雅黑" panose="020B0503020204020204" pitchFamily="34" charset="-122"/>
                <a:sym typeface="Arial" panose="020B0604020202020204" pitchFamily="34" charset="0"/>
              </a:rPr>
              <a:t>建设取得过去工作和历史变革</a:t>
            </a:r>
          </a:p>
        </p:txBody>
      </p:sp>
    </p:spTree>
    <p:extLst>
      <p:ext uri="{BB962C8B-B14F-4D97-AF65-F5344CB8AC3E}">
        <p14:creationId xmlns:p14="http://schemas.microsoft.com/office/powerpoint/2010/main" xmlns="" val="377749640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2"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Freeform 5"/>
          <p:cNvSpPr/>
          <p:nvPr/>
        </p:nvSpPr>
        <p:spPr bwMode="auto">
          <a:xfrm>
            <a:off x="3719736" y="2409900"/>
            <a:ext cx="1008112" cy="101149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121920" tIns="60960" rIns="121920" bIns="60960" numCol="1" anchor="t" anchorCtr="0" compatLnSpc="1"/>
          <a:lstStyle/>
          <a:p>
            <a:endParaRPr lang="zh-CN" altLang="en-US" sz="3200">
              <a:gradFill>
                <a:gsLst>
                  <a:gs pos="0">
                    <a:prstClr val="white">
                      <a:lumMod val="95000"/>
                    </a:prstClr>
                  </a:gs>
                  <a:gs pos="100000">
                    <a:prstClr val="white"/>
                  </a:gs>
                </a:gsLst>
                <a:lin ang="5400000" scaled="0"/>
              </a:gradFill>
            </a:endParaRPr>
          </a:p>
        </p:txBody>
      </p:sp>
      <p:cxnSp>
        <p:nvCxnSpPr>
          <p:cNvPr id="102" name="直接连接符 101"/>
          <p:cNvCxnSpPr/>
          <p:nvPr/>
        </p:nvCxnSpPr>
        <p:spPr bwMode="auto">
          <a:xfrm>
            <a:off x="5214517" y="345152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4" name="TextBox 9"/>
          <p:cNvSpPr txBox="1"/>
          <p:nvPr/>
        </p:nvSpPr>
        <p:spPr>
          <a:xfrm>
            <a:off x="5214517" y="2445520"/>
            <a:ext cx="3185740" cy="1015608"/>
          </a:xfrm>
          <a:prstGeom prst="rect">
            <a:avLst/>
          </a:prstGeom>
          <a:noFill/>
        </p:spPr>
        <p:txBody>
          <a:bodyPr wrap="square" lIns="91388" tIns="45693" rIns="91388" bIns="45693" rtlCol="0">
            <a:spAutoFit/>
          </a:bodyPr>
          <a:lstStyle/>
          <a:p>
            <a:pPr>
              <a:defRPr/>
            </a:pPr>
            <a:r>
              <a:rPr lang="zh-CN" altLang="en-US" sz="6000" b="1" dirty="0">
                <a:solidFill>
                  <a:srgbClr val="C00000"/>
                </a:solidFill>
                <a:latin typeface="微软雅黑" panose="020B0503020204020204" pitchFamily="34" charset="-122"/>
                <a:ea typeface="微软雅黑" panose="020B0503020204020204" pitchFamily="34" charset="-122"/>
                <a:cs typeface="+mn-ea"/>
                <a:sym typeface="+mn-lt"/>
              </a:rPr>
              <a:t>第二章</a:t>
            </a:r>
          </a:p>
        </p:txBody>
      </p:sp>
      <p:sp>
        <p:nvSpPr>
          <p:cNvPr id="105" name="TextBox 9"/>
          <p:cNvSpPr txBox="1"/>
          <p:nvPr/>
        </p:nvSpPr>
        <p:spPr>
          <a:xfrm>
            <a:off x="2334196" y="3883576"/>
            <a:ext cx="7523607" cy="769387"/>
          </a:xfrm>
          <a:prstGeom prst="rect">
            <a:avLst/>
          </a:prstGeom>
          <a:noFill/>
        </p:spPr>
        <p:txBody>
          <a:bodyPr wrap="square" lIns="91388" tIns="45693" rIns="91388" bIns="45693" rtlCol="0">
            <a:spAutoFit/>
          </a:bodyPr>
          <a:lstStyle/>
          <a:p>
            <a:pPr>
              <a:defRPr/>
            </a:pPr>
            <a:r>
              <a:rPr lang="zh-CN" altLang="en-US" sz="4400" b="1" dirty="0">
                <a:solidFill>
                  <a:srgbClr val="C00000"/>
                </a:solidFill>
                <a:latin typeface="微软雅黑" panose="020B0503020204020204" pitchFamily="34" charset="-122"/>
                <a:ea typeface="微软雅黑" panose="020B0503020204020204" pitchFamily="34" charset="-122"/>
                <a:cs typeface="+mn-ea"/>
                <a:sym typeface="+mn-lt"/>
              </a:rPr>
              <a:t>新时代中国共产党的历史使命</a:t>
            </a:r>
          </a:p>
        </p:txBody>
      </p:sp>
    </p:spTree>
    <p:extLst>
      <p:ext uri="{BB962C8B-B14F-4D97-AF65-F5344CB8AC3E}">
        <p14:creationId xmlns:p14="http://schemas.microsoft.com/office/powerpoint/2010/main" xmlns="" val="170991350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1000" fill="hold"/>
                                        <p:tgtEl>
                                          <p:spTgt spid="101"/>
                                        </p:tgtEl>
                                        <p:attrNameLst>
                                          <p:attrName>ppt_w</p:attrName>
                                        </p:attrNameLst>
                                      </p:cBhvr>
                                      <p:tavLst>
                                        <p:tav tm="0">
                                          <p:val>
                                            <p:fltVal val="0"/>
                                          </p:val>
                                        </p:tav>
                                        <p:tav tm="100000">
                                          <p:val>
                                            <p:strVal val="#ppt_w"/>
                                          </p:val>
                                        </p:tav>
                                      </p:tavLst>
                                    </p:anim>
                                    <p:anim calcmode="lin" valueType="num">
                                      <p:cBhvr>
                                        <p:cTn id="8" dur="1000" fill="hold"/>
                                        <p:tgtEl>
                                          <p:spTgt spid="101"/>
                                        </p:tgtEl>
                                        <p:attrNameLst>
                                          <p:attrName>ppt_h</p:attrName>
                                        </p:attrNameLst>
                                      </p:cBhvr>
                                      <p:tavLst>
                                        <p:tav tm="0">
                                          <p:val>
                                            <p:fltVal val="0"/>
                                          </p:val>
                                        </p:tav>
                                        <p:tav tm="100000">
                                          <p:val>
                                            <p:strVal val="#ppt_h"/>
                                          </p:val>
                                        </p:tav>
                                      </p:tavLst>
                                    </p:anim>
                                    <p:animEffect transition="in" filter="fade">
                                      <p:cBhvr>
                                        <p:cTn id="9" dur="1000"/>
                                        <p:tgtEl>
                                          <p:spTgt spid="101"/>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barn(inVertical)">
                                      <p:cBhvr>
                                        <p:cTn id="13" dur="500"/>
                                        <p:tgtEl>
                                          <p:spTgt spid="10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4"/>
                                        </p:tgtEl>
                                        <p:attrNameLst>
                                          <p:attrName>ppt_y</p:attrName>
                                        </p:attrNameLst>
                                      </p:cBhvr>
                                      <p:tavLst>
                                        <p:tav tm="0">
                                          <p:val>
                                            <p:strVal val="#ppt_y"/>
                                          </p:val>
                                        </p:tav>
                                        <p:tav tm="100000">
                                          <p:val>
                                            <p:strVal val="#ppt_y"/>
                                          </p:val>
                                        </p:tav>
                                      </p:tavLst>
                                    </p:anim>
                                    <p:anim calcmode="lin" valueType="num">
                                      <p:cBhvr>
                                        <p:cTn id="1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4"/>
                                        </p:tgtEl>
                                      </p:cBhvr>
                                    </p:animEffect>
                                  </p:childTnLst>
                                </p:cTn>
                              </p:par>
                            </p:childTnLst>
                          </p:cTn>
                        </p:par>
                        <p:par>
                          <p:cTn id="22" fill="hold">
                            <p:stCondLst>
                              <p:cond delay="21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5"/>
                                        </p:tgtEl>
                                        <p:attrNameLst>
                                          <p:attrName>style.visibility</p:attrName>
                                        </p:attrNameLst>
                                      </p:cBhvr>
                                      <p:to>
                                        <p:strVal val="visible"/>
                                      </p:to>
                                    </p:set>
                                    <p:anim calcmode="lin" valueType="num">
                                      <p:cBhvr>
                                        <p:cTn id="25" dur="5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5"/>
                                        </p:tgtEl>
                                        <p:attrNameLst>
                                          <p:attrName>ppt_y</p:attrName>
                                        </p:attrNameLst>
                                      </p:cBhvr>
                                      <p:tavLst>
                                        <p:tav tm="0">
                                          <p:val>
                                            <p:strVal val="#ppt_y"/>
                                          </p:val>
                                        </p:tav>
                                        <p:tav tm="100000">
                                          <p:val>
                                            <p:strVal val="#ppt_y"/>
                                          </p:val>
                                        </p:tav>
                                      </p:tavLst>
                                    </p:anim>
                                    <p:anim calcmode="lin" valueType="num">
                                      <p:cBhvr>
                                        <p:cTn id="27" dur="5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4" grpId="0"/>
      <p:bldP spid="105"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Titl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Other"/>
  <p:tag name="MH_ORDER" val="8"/>
</p:tagLst>
</file>

<file path=ppt/tags/tag2.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412204251"/>
  <p:tag name="MH_LIBRARY" val="GRAPHIC"/>
  <p:tag name="MH_TYPE" val="Other"/>
  <p:tag name="MH_ORDER" val="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TotalTime>
  <Words>2536</Words>
  <Application>Microsoft Office PowerPoint</Application>
  <PresentationFormat>自定义</PresentationFormat>
  <Paragraphs>121</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hlf</cp:lastModifiedBy>
  <cp:revision>5</cp:revision>
  <dcterms:created xsi:type="dcterms:W3CDTF">2017-11-21T04:05:18Z</dcterms:created>
  <dcterms:modified xsi:type="dcterms:W3CDTF">2018-04-11T08:45:41Z</dcterms:modified>
</cp:coreProperties>
</file>