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7" r:id="rId23"/>
  </p:sldIdLst>
  <p:sldSz cx="12192000" cy="6858000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华文新魏" panose="02010800040101010101" pitchFamily="2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libri Light" panose="020F0302020204030204"/>
      <p:regular r:id="rId33"/>
      <p:italic r:id="rId34"/>
    </p:embeddedFont>
    <p:embeddedFont>
      <p:font typeface="微软雅黑" panose="020B0503020204020204" charset="-122"/>
      <p:regular r:id="rId35"/>
    </p:embeddedFont>
    <p:embeddedFont>
      <p:font typeface="汉仪魏碑繁" panose="02010609000101010101" pitchFamily="49" charset="-122"/>
      <p:regular r:id="rId36"/>
    </p:embeddedFont>
    <p:embeddedFont>
      <p:font typeface="方正启体简体" panose="03000509000000000000" pitchFamily="65" charset="-122"/>
      <p:regular r:id="rId37"/>
    </p:embeddedFont>
    <p:embeddedFont>
      <p:font typeface="Calibri Light" panose="020F0302020204030204" charset="0"/>
      <p:regular r:id="rId38"/>
      <p:italic r:id="rId39"/>
    </p:embeddedFont>
    <p:embeddedFont>
      <p:font typeface="Arial Unicode MS" panose="020B0604020202020204" pitchFamily="34" charset="-122"/>
      <p:regular r:id="rId40"/>
    </p:embeddedFont>
    <p:embeddedFont>
      <p:font typeface="方正中粗雅宋简体" panose="02000000000000000000" charset="-122"/>
      <p:regular r:id="rId41"/>
    </p:embeddedFont>
    <p:embeddedFont>
      <p:font typeface="方正中雅宋简体" panose="02000000000000000000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A414"/>
    <a:srgbClr val="895881"/>
    <a:srgbClr val="589212"/>
    <a:srgbClr val="47364C"/>
    <a:srgbClr val="2F2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>
      <p:cViewPr varScale="1">
        <p:scale>
          <a:sx n="79" d="100"/>
          <a:sy n="79" d="100"/>
        </p:scale>
        <p:origin x="10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16.fntdata"/><Relationship Id="rId41" Type="http://schemas.openxmlformats.org/officeDocument/2006/relationships/font" Target="fonts/font15.fntdata"/><Relationship Id="rId40" Type="http://schemas.openxmlformats.org/officeDocument/2006/relationships/font" Target="fonts/font14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38" Type="http://schemas.openxmlformats.org/officeDocument/2006/relationships/font" Target="fonts/font12.fntdata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2"/>
          <a:srcRect r="15411"/>
          <a:stretch>
            <a:fillRect/>
          </a:stretch>
        </p:blipFill>
        <p:spPr>
          <a:xfrm>
            <a:off x="4943872" y="2420888"/>
            <a:ext cx="7271320" cy="2851706"/>
          </a:xfrm>
          <a:prstGeom prst="rect">
            <a:avLst/>
          </a:prstGeom>
          <a:effectLst>
            <a:outerShdw blurRad="190500" dist="1905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5550535" y="3128645"/>
            <a:ext cx="6623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>
                <a:solidFill>
                  <a:schemeClr val="bg1"/>
                </a:solidFill>
                <a:latin typeface="方正中粗雅宋简体" panose="02000000000000000000" charset="-122"/>
                <a:ea typeface="方正中粗雅宋简体" panose="02000000000000000000" charset="-122"/>
                <a:sym typeface="华文新魏" panose="02010800040101010101" pitchFamily="2" charset="-122"/>
              </a:rPr>
              <a:t>夏日小清新计划总结</a:t>
            </a:r>
            <a:endParaRPr lang="zh-CN" altLang="en-US" sz="4800">
              <a:solidFill>
                <a:schemeClr val="bg1"/>
              </a:solidFill>
              <a:latin typeface="方正中粗雅宋简体" panose="02000000000000000000" charset="-122"/>
              <a:ea typeface="方正中粗雅宋简体" panose="02000000000000000000" charset="-122"/>
              <a:sym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7561" y="3886909"/>
            <a:ext cx="640871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>
                <a:solidFill>
                  <a:srgbClr val="FFFFFF"/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</a:t>
            </a:r>
            <a:r>
              <a:rPr lang="zh-CN" altLang="en-US" sz="1050">
                <a:solidFill>
                  <a:srgbClr val="FFFFFF"/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；</a:t>
            </a:r>
            <a:r>
              <a:rPr lang="en-US" altLang="zh-CN" sz="1050">
                <a:solidFill>
                  <a:srgbClr val="FFFFFF"/>
                </a:solidFill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</a:t>
            </a:r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5796450" y="3958389"/>
            <a:ext cx="390293" cy="0"/>
          </a:xfrm>
          <a:custGeom>
            <a:avLst/>
            <a:gdLst>
              <a:gd name="connsiteX0" fmla="*/ 0 w 390293"/>
              <a:gd name="connsiteY0" fmla="*/ 0 h 0"/>
              <a:gd name="connsiteX1" fmla="*/ 390293 w 39029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0293">
                <a:moveTo>
                  <a:pt x="0" y="0"/>
                </a:moveTo>
                <a:lnTo>
                  <a:pt x="390293" y="0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24395" y="2378807"/>
            <a:ext cx="4775290" cy="4486457"/>
            <a:chOff x="3324395" y="2378807"/>
            <a:chExt cx="4775290" cy="4486457"/>
          </a:xfrm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9" name="Group 11"/>
            <p:cNvGrpSpPr/>
            <p:nvPr/>
          </p:nvGrpSpPr>
          <p:grpSpPr>
            <a:xfrm flipH="1">
              <a:off x="3991735" y="2741193"/>
              <a:ext cx="1544448" cy="4124062"/>
              <a:chOff x="6200535" y="2305258"/>
              <a:chExt cx="1867782" cy="4987454"/>
            </a:xfrm>
          </p:grpSpPr>
          <p:sp>
            <p:nvSpPr>
              <p:cNvPr id="47" name="Arc 12"/>
              <p:cNvSpPr/>
              <p:nvPr/>
            </p:nvSpPr>
            <p:spPr>
              <a:xfrm flipH="1">
                <a:off x="6200535" y="2305258"/>
                <a:ext cx="691942" cy="691942"/>
              </a:xfrm>
              <a:prstGeom prst="arc">
                <a:avLst/>
              </a:prstGeom>
              <a:noFill/>
              <a:ln w="63500" cap="flat" cmpd="sng" algn="ctr">
                <a:solidFill>
                  <a:srgbClr val="63A41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tx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cxnSp>
            <p:nvCxnSpPr>
              <p:cNvPr id="48" name="Straight Connector 13"/>
              <p:cNvCxnSpPr>
                <a:stCxn id="47" idx="2"/>
              </p:cNvCxnSpPr>
              <p:nvPr/>
            </p:nvCxnSpPr>
            <p:spPr>
              <a:xfrm>
                <a:off x="6200535" y="2651229"/>
                <a:ext cx="0" cy="4641483"/>
              </a:xfrm>
              <a:prstGeom prst="line">
                <a:avLst/>
              </a:prstGeom>
              <a:noFill/>
              <a:ln w="63500" cap="flat" cmpd="sng" algn="ctr">
                <a:solidFill>
                  <a:srgbClr val="63A414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Straight Connector 14"/>
              <p:cNvCxnSpPr/>
              <p:nvPr/>
            </p:nvCxnSpPr>
            <p:spPr>
              <a:xfrm>
                <a:off x="6531516" y="2305258"/>
                <a:ext cx="1536801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63A414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0" name="Group 15"/>
            <p:cNvGrpSpPr/>
            <p:nvPr/>
          </p:nvGrpSpPr>
          <p:grpSpPr>
            <a:xfrm flipH="1">
              <a:off x="5625645" y="4216461"/>
              <a:ext cx="2111650" cy="2648803"/>
              <a:chOff x="3777522" y="3654663"/>
              <a:chExt cx="2553730" cy="3203337"/>
            </a:xfrm>
            <a:noFill/>
          </p:grpSpPr>
          <p:sp>
            <p:nvSpPr>
              <p:cNvPr id="44" name="Arc 16"/>
              <p:cNvSpPr/>
              <p:nvPr/>
            </p:nvSpPr>
            <p:spPr>
              <a:xfrm>
                <a:off x="5639310" y="3654663"/>
                <a:ext cx="691942" cy="691942"/>
              </a:xfrm>
              <a:prstGeom prst="arc">
                <a:avLst/>
              </a:prstGeom>
              <a:grpFill/>
              <a:ln w="63500" cap="flat" cmpd="sng" algn="ctr">
                <a:solidFill>
                  <a:srgbClr val="63A41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tx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cxnSp>
            <p:nvCxnSpPr>
              <p:cNvPr id="45" name="Straight Connector 17"/>
              <p:cNvCxnSpPr>
                <a:stCxn id="44" idx="2"/>
              </p:cNvCxnSpPr>
              <p:nvPr/>
            </p:nvCxnSpPr>
            <p:spPr>
              <a:xfrm>
                <a:off x="6331252" y="4000634"/>
                <a:ext cx="0" cy="2857366"/>
              </a:xfrm>
              <a:prstGeom prst="line">
                <a:avLst/>
              </a:prstGeom>
              <a:grpFill/>
              <a:ln w="63500" cap="flat" cmpd="sng" algn="ctr">
                <a:solidFill>
                  <a:srgbClr val="63A414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6" name="Straight Connector 18"/>
              <p:cNvCxnSpPr/>
              <p:nvPr/>
            </p:nvCxnSpPr>
            <p:spPr>
              <a:xfrm flipH="1">
                <a:off x="3777522" y="3654663"/>
                <a:ext cx="2222749" cy="0"/>
              </a:xfrm>
              <a:prstGeom prst="line">
                <a:avLst/>
              </a:prstGeom>
              <a:grpFill/>
              <a:ln w="63500" cap="flat" cmpd="sng" algn="ctr">
                <a:solidFill>
                  <a:srgbClr val="63A414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1" name="Group 19"/>
            <p:cNvGrpSpPr/>
            <p:nvPr/>
          </p:nvGrpSpPr>
          <p:grpSpPr>
            <a:xfrm>
              <a:off x="4727848" y="5318615"/>
              <a:ext cx="1342103" cy="1546644"/>
              <a:chOff x="4497049" y="2305258"/>
              <a:chExt cx="1342103" cy="1870440"/>
            </a:xfrm>
          </p:grpSpPr>
          <p:cxnSp>
            <p:nvCxnSpPr>
              <p:cNvPr id="41" name="Straight Connector 21"/>
              <p:cNvCxnSpPr>
                <a:stCxn id="43" idx="2"/>
              </p:cNvCxnSpPr>
              <p:nvPr/>
            </p:nvCxnSpPr>
            <p:spPr>
              <a:xfrm flipH="1">
                <a:off x="5839152" y="2651229"/>
                <a:ext cx="0" cy="1524469"/>
              </a:xfrm>
              <a:prstGeom prst="line">
                <a:avLst/>
              </a:prstGeom>
              <a:noFill/>
              <a:ln w="63500" cap="flat" cmpd="sng" algn="ctr">
                <a:solidFill>
                  <a:srgbClr val="63A414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2" name="Straight Connector 22"/>
              <p:cNvCxnSpPr/>
              <p:nvPr/>
            </p:nvCxnSpPr>
            <p:spPr>
              <a:xfrm flipH="1">
                <a:off x="4497049" y="2305258"/>
                <a:ext cx="1011122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63A414"/>
                </a:solidFill>
                <a:prstDash val="solid"/>
                <a:miter lim="800000"/>
              </a:ln>
              <a:effectLst/>
            </p:spPr>
          </p:cxnSp>
          <p:sp>
            <p:nvSpPr>
              <p:cNvPr id="43" name="Arc 20"/>
              <p:cNvSpPr/>
              <p:nvPr/>
            </p:nvSpPr>
            <p:spPr>
              <a:xfrm>
                <a:off x="5147210" y="2305258"/>
                <a:ext cx="691942" cy="691942"/>
              </a:xfrm>
              <a:prstGeom prst="arc">
                <a:avLst/>
              </a:prstGeom>
              <a:noFill/>
              <a:ln w="63500" cap="flat" cmpd="sng" algn="ctr">
                <a:solidFill>
                  <a:srgbClr val="63A41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tx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23"/>
            <p:cNvGrpSpPr/>
            <p:nvPr/>
          </p:nvGrpSpPr>
          <p:grpSpPr>
            <a:xfrm flipH="1">
              <a:off x="3598075" y="4085337"/>
              <a:ext cx="1738128" cy="2779918"/>
              <a:chOff x="6442383" y="3675973"/>
              <a:chExt cx="2102010" cy="3361907"/>
            </a:xfrm>
          </p:grpSpPr>
          <p:sp>
            <p:nvSpPr>
              <p:cNvPr id="38" name="Arc 24"/>
              <p:cNvSpPr/>
              <p:nvPr/>
            </p:nvSpPr>
            <p:spPr>
              <a:xfrm flipH="1">
                <a:off x="6442383" y="3675973"/>
                <a:ext cx="691942" cy="691942"/>
              </a:xfrm>
              <a:prstGeom prst="arc">
                <a:avLst/>
              </a:prstGeom>
              <a:noFill/>
              <a:ln w="63500" cap="flat" cmpd="sng" algn="ctr">
                <a:solidFill>
                  <a:srgbClr val="89588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tx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cxnSp>
            <p:nvCxnSpPr>
              <p:cNvPr id="39" name="Straight Connector 25"/>
              <p:cNvCxnSpPr>
                <a:stCxn id="38" idx="2"/>
              </p:cNvCxnSpPr>
              <p:nvPr/>
            </p:nvCxnSpPr>
            <p:spPr>
              <a:xfrm>
                <a:off x="6442383" y="4021944"/>
                <a:ext cx="0" cy="3015936"/>
              </a:xfrm>
              <a:prstGeom prst="line">
                <a:avLst/>
              </a:prstGeom>
              <a:noFill/>
              <a:ln w="63500" cap="flat" cmpd="sng" algn="ctr">
                <a:solidFill>
                  <a:srgbClr val="89588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0" name="Straight Connector 26"/>
              <p:cNvCxnSpPr/>
              <p:nvPr/>
            </p:nvCxnSpPr>
            <p:spPr>
              <a:xfrm>
                <a:off x="6773364" y="3675973"/>
                <a:ext cx="1771029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895881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3" name="Group 27"/>
            <p:cNvGrpSpPr/>
            <p:nvPr/>
          </p:nvGrpSpPr>
          <p:grpSpPr>
            <a:xfrm flipH="1">
              <a:off x="5824588" y="5296199"/>
              <a:ext cx="920831" cy="1569065"/>
              <a:chOff x="4738147" y="4960447"/>
              <a:chExt cx="1113610" cy="1897553"/>
            </a:xfrm>
          </p:grpSpPr>
          <p:sp>
            <p:nvSpPr>
              <p:cNvPr id="35" name="Arc 28"/>
              <p:cNvSpPr/>
              <p:nvPr/>
            </p:nvSpPr>
            <p:spPr>
              <a:xfrm>
                <a:off x="5159815" y="4960447"/>
                <a:ext cx="691942" cy="691942"/>
              </a:xfrm>
              <a:prstGeom prst="arc">
                <a:avLst/>
              </a:prstGeom>
              <a:noFill/>
              <a:ln w="63500" cap="flat" cmpd="sng" algn="ctr">
                <a:solidFill>
                  <a:srgbClr val="89588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tx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cxnSp>
            <p:nvCxnSpPr>
              <p:cNvPr id="36" name="Straight Connector 29"/>
              <p:cNvCxnSpPr>
                <a:stCxn id="35" idx="2"/>
              </p:cNvCxnSpPr>
              <p:nvPr/>
            </p:nvCxnSpPr>
            <p:spPr>
              <a:xfrm>
                <a:off x="5851757" y="5306418"/>
                <a:ext cx="0" cy="1551582"/>
              </a:xfrm>
              <a:prstGeom prst="line">
                <a:avLst/>
              </a:prstGeom>
              <a:noFill/>
              <a:ln w="63500" cap="flat" cmpd="sng" algn="ctr">
                <a:solidFill>
                  <a:srgbClr val="89588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7" name="Straight Connector 30"/>
              <p:cNvCxnSpPr/>
              <p:nvPr/>
            </p:nvCxnSpPr>
            <p:spPr>
              <a:xfrm flipH="1">
                <a:off x="4738147" y="4960447"/>
                <a:ext cx="782630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895881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4" name="Group 7"/>
            <p:cNvGrpSpPr/>
            <p:nvPr/>
          </p:nvGrpSpPr>
          <p:grpSpPr>
            <a:xfrm flipH="1">
              <a:off x="5734806" y="3100651"/>
              <a:ext cx="1109770" cy="3764604"/>
              <a:chOff x="4497049" y="2305258"/>
              <a:chExt cx="1342103" cy="4552742"/>
            </a:xfrm>
          </p:grpSpPr>
          <p:sp>
            <p:nvSpPr>
              <p:cNvPr id="32" name="Arc 8"/>
              <p:cNvSpPr/>
              <p:nvPr/>
            </p:nvSpPr>
            <p:spPr>
              <a:xfrm>
                <a:off x="5147210" y="2305258"/>
                <a:ext cx="691942" cy="691942"/>
              </a:xfrm>
              <a:prstGeom prst="arc">
                <a:avLst/>
              </a:prstGeom>
              <a:noFill/>
              <a:ln w="63500" cap="flat" cmpd="sng" algn="ctr">
                <a:solidFill>
                  <a:srgbClr val="89588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>
                    <a:solidFill>
                      <a:schemeClr val="tx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cxnSp>
            <p:nvCxnSpPr>
              <p:cNvPr id="33" name="Straight Connector 9"/>
              <p:cNvCxnSpPr>
                <a:stCxn id="32" idx="2"/>
              </p:cNvCxnSpPr>
              <p:nvPr/>
            </p:nvCxnSpPr>
            <p:spPr>
              <a:xfrm>
                <a:off x="5839152" y="2651229"/>
                <a:ext cx="0" cy="4206771"/>
              </a:xfrm>
              <a:prstGeom prst="line">
                <a:avLst/>
              </a:prstGeom>
              <a:noFill/>
              <a:ln w="63500" cap="flat" cmpd="sng" algn="ctr">
                <a:solidFill>
                  <a:srgbClr val="89588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" name="Straight Connector 10"/>
              <p:cNvCxnSpPr/>
              <p:nvPr/>
            </p:nvCxnSpPr>
            <p:spPr>
              <a:xfrm flipH="1">
                <a:off x="4497049" y="2305258"/>
                <a:ext cx="1011122" cy="0"/>
              </a:xfrm>
              <a:prstGeom prst="line">
                <a:avLst/>
              </a:prstGeom>
              <a:noFill/>
              <a:ln w="63500" cap="flat" cmpd="sng" algn="ctr">
                <a:solidFill>
                  <a:srgbClr val="895881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5" name="Rounded Rectangle 54"/>
            <p:cNvSpPr/>
            <p:nvPr/>
          </p:nvSpPr>
          <p:spPr>
            <a:xfrm flipH="1">
              <a:off x="6306968" y="4933807"/>
              <a:ext cx="724779" cy="724776"/>
            </a:xfrm>
            <a:prstGeom prst="roundRect">
              <a:avLst>
                <a:gd name="adj" fmla="val 28820"/>
              </a:avLst>
            </a:prstGeom>
            <a:solidFill>
              <a:srgbClr val="89588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endParaRPr>
            </a:p>
          </p:txBody>
        </p:sp>
        <p:sp>
          <p:nvSpPr>
            <p:cNvPr id="16" name="Freeform 103"/>
            <p:cNvSpPr>
              <a:spLocks noEditPoints="1"/>
            </p:cNvSpPr>
            <p:nvPr/>
          </p:nvSpPr>
          <p:spPr bwMode="auto">
            <a:xfrm>
              <a:off x="6579146" y="5151421"/>
              <a:ext cx="196634" cy="289547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grpSp>
          <p:nvGrpSpPr>
            <p:cNvPr id="17" name="Group 34"/>
            <p:cNvGrpSpPr/>
            <p:nvPr/>
          </p:nvGrpSpPr>
          <p:grpSpPr>
            <a:xfrm>
              <a:off x="4039268" y="4946266"/>
              <a:ext cx="724779" cy="724776"/>
              <a:chOff x="4214116" y="4950441"/>
              <a:chExt cx="724779" cy="724776"/>
            </a:xfrm>
          </p:grpSpPr>
          <p:sp>
            <p:nvSpPr>
              <p:cNvPr id="30" name="Rounded Rectangle 55"/>
              <p:cNvSpPr/>
              <p:nvPr/>
            </p:nvSpPr>
            <p:spPr>
              <a:xfrm flipH="1">
                <a:off x="4214116" y="4950441"/>
                <a:ext cx="724779" cy="724776"/>
              </a:xfrm>
              <a:prstGeom prst="roundRect">
                <a:avLst>
                  <a:gd name="adj" fmla="val 28820"/>
                </a:avLst>
              </a:prstGeom>
              <a:solidFill>
                <a:srgbClr val="63A41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1" name="Freeform 36"/>
              <p:cNvSpPr>
                <a:spLocks noEditPoints="1"/>
              </p:cNvSpPr>
              <p:nvPr/>
            </p:nvSpPr>
            <p:spPr bwMode="auto">
              <a:xfrm>
                <a:off x="4464515" y="5202497"/>
                <a:ext cx="203200" cy="220663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5"/>
            <p:cNvGrpSpPr/>
            <p:nvPr/>
          </p:nvGrpSpPr>
          <p:grpSpPr>
            <a:xfrm>
              <a:off x="7374906" y="3854071"/>
              <a:ext cx="724779" cy="724776"/>
              <a:chOff x="7549754" y="3858246"/>
              <a:chExt cx="724779" cy="724776"/>
            </a:xfrm>
          </p:grpSpPr>
          <p:sp>
            <p:nvSpPr>
              <p:cNvPr id="28" name="Rounded Rectangle 53"/>
              <p:cNvSpPr/>
              <p:nvPr/>
            </p:nvSpPr>
            <p:spPr>
              <a:xfrm flipH="1">
                <a:off x="7549754" y="3858246"/>
                <a:ext cx="724779" cy="724776"/>
              </a:xfrm>
              <a:prstGeom prst="roundRect">
                <a:avLst>
                  <a:gd name="adj" fmla="val 28820"/>
                </a:avLst>
              </a:prstGeom>
              <a:solidFill>
                <a:srgbClr val="63A41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135"/>
              <p:cNvSpPr>
                <a:spLocks noEditPoints="1"/>
              </p:cNvSpPr>
              <p:nvPr/>
            </p:nvSpPr>
            <p:spPr bwMode="auto">
              <a:xfrm>
                <a:off x="7786730" y="4112163"/>
                <a:ext cx="250825" cy="234950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oup 33"/>
            <p:cNvGrpSpPr/>
            <p:nvPr/>
          </p:nvGrpSpPr>
          <p:grpSpPr>
            <a:xfrm>
              <a:off x="3324395" y="3745600"/>
              <a:ext cx="724779" cy="724776"/>
              <a:chOff x="3499243" y="3749775"/>
              <a:chExt cx="724779" cy="724776"/>
            </a:xfrm>
          </p:grpSpPr>
          <p:sp>
            <p:nvSpPr>
              <p:cNvPr id="26" name="Rounded Rectangle 51"/>
              <p:cNvSpPr/>
              <p:nvPr/>
            </p:nvSpPr>
            <p:spPr>
              <a:xfrm flipH="1">
                <a:off x="3499243" y="3749775"/>
                <a:ext cx="724779" cy="724776"/>
              </a:xfrm>
              <a:prstGeom prst="roundRect">
                <a:avLst>
                  <a:gd name="adj" fmla="val 28820"/>
                </a:avLst>
              </a:prstGeom>
              <a:solidFill>
                <a:srgbClr val="89588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7" name="Freeform 5"/>
              <p:cNvSpPr>
                <a:spLocks noEditPoints="1"/>
              </p:cNvSpPr>
              <p:nvPr/>
            </p:nvSpPr>
            <p:spPr bwMode="auto">
              <a:xfrm>
                <a:off x="3721167" y="3960870"/>
                <a:ext cx="279400" cy="279400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20" name="Group 6"/>
            <p:cNvGrpSpPr/>
            <p:nvPr/>
          </p:nvGrpSpPr>
          <p:grpSpPr>
            <a:xfrm>
              <a:off x="6306969" y="2727813"/>
              <a:ext cx="724779" cy="724776"/>
              <a:chOff x="6481817" y="2731988"/>
              <a:chExt cx="724779" cy="724776"/>
            </a:xfrm>
          </p:grpSpPr>
          <p:sp>
            <p:nvSpPr>
              <p:cNvPr id="24" name="Rounded Rectangle 52"/>
              <p:cNvSpPr/>
              <p:nvPr/>
            </p:nvSpPr>
            <p:spPr>
              <a:xfrm flipH="1">
                <a:off x="6481817" y="2731988"/>
                <a:ext cx="724779" cy="724776"/>
              </a:xfrm>
              <a:prstGeom prst="roundRect">
                <a:avLst>
                  <a:gd name="adj" fmla="val 28820"/>
                </a:avLst>
              </a:prstGeom>
              <a:solidFill>
                <a:srgbClr val="89588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5" name="Freeform 245"/>
              <p:cNvSpPr/>
              <p:nvPr/>
            </p:nvSpPr>
            <p:spPr bwMode="auto">
              <a:xfrm>
                <a:off x="6678346" y="2954676"/>
                <a:ext cx="279400" cy="279400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Group 32"/>
            <p:cNvGrpSpPr/>
            <p:nvPr/>
          </p:nvGrpSpPr>
          <p:grpSpPr>
            <a:xfrm>
              <a:off x="3810184" y="2378807"/>
              <a:ext cx="724779" cy="724776"/>
              <a:chOff x="3985032" y="2382982"/>
              <a:chExt cx="724779" cy="724776"/>
            </a:xfrm>
          </p:grpSpPr>
          <p:sp>
            <p:nvSpPr>
              <p:cNvPr id="22" name="Rounded Rectangle 31"/>
              <p:cNvSpPr/>
              <p:nvPr/>
            </p:nvSpPr>
            <p:spPr>
              <a:xfrm flipH="1">
                <a:off x="3985032" y="2382982"/>
                <a:ext cx="724779" cy="724776"/>
              </a:xfrm>
              <a:prstGeom prst="roundRect">
                <a:avLst>
                  <a:gd name="adj" fmla="val 28820"/>
                </a:avLst>
              </a:prstGeom>
              <a:solidFill>
                <a:srgbClr val="63A41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3" name="Freeform 217"/>
              <p:cNvSpPr>
                <a:spLocks noEditPoints="1"/>
              </p:cNvSpPr>
              <p:nvPr/>
            </p:nvSpPr>
            <p:spPr bwMode="auto">
              <a:xfrm>
                <a:off x="4205039" y="2644873"/>
                <a:ext cx="293798" cy="220349"/>
              </a:xfrm>
              <a:custGeom>
                <a:avLst/>
                <a:gdLst/>
                <a:ahLst/>
                <a:cxnLst>
                  <a:cxn ang="0">
                    <a:pos x="78" y="58"/>
                  </a:cxn>
                  <a:cxn ang="0">
                    <a:pos x="0" y="58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5" y="53"/>
                  </a:cxn>
                  <a:cxn ang="0">
                    <a:pos x="78" y="53"/>
                  </a:cxn>
                  <a:cxn ang="0">
                    <a:pos x="78" y="58"/>
                  </a:cxn>
                  <a:cxn ang="0">
                    <a:pos x="73" y="22"/>
                  </a:cxn>
                  <a:cxn ang="0">
                    <a:pos x="71" y="23"/>
                  </a:cxn>
                  <a:cxn ang="0">
                    <a:pos x="66" y="18"/>
                  </a:cxn>
                  <a:cxn ang="0">
                    <a:pos x="42" y="42"/>
                  </a:cxn>
                  <a:cxn ang="0">
                    <a:pos x="40" y="42"/>
                  </a:cxn>
                  <a:cxn ang="0">
                    <a:pos x="31" y="34"/>
                  </a:cxn>
                  <a:cxn ang="0">
                    <a:pos x="16" y="49"/>
                  </a:cxn>
                  <a:cxn ang="0">
                    <a:pos x="8" y="42"/>
                  </a:cxn>
                  <a:cxn ang="0">
                    <a:pos x="30" y="20"/>
                  </a:cxn>
                  <a:cxn ang="0">
                    <a:pos x="32" y="20"/>
                  </a:cxn>
                  <a:cxn ang="0">
                    <a:pos x="41" y="29"/>
                  </a:cxn>
                  <a:cxn ang="0">
                    <a:pos x="59" y="11"/>
                  </a:cxn>
                  <a:cxn ang="0">
                    <a:pos x="54" y="6"/>
                  </a:cxn>
                  <a:cxn ang="0">
                    <a:pos x="55" y="4"/>
                  </a:cxn>
                  <a:cxn ang="0">
                    <a:pos x="71" y="4"/>
                  </a:cxn>
                  <a:cxn ang="0">
                    <a:pos x="73" y="6"/>
                  </a:cxn>
                  <a:cxn ang="0">
                    <a:pos x="73" y="22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78" y="53"/>
                      <a:pt x="78" y="53"/>
                      <a:pt x="78" y="53"/>
                    </a:cubicBezTo>
                    <a:lnTo>
                      <a:pt x="78" y="58"/>
                    </a:lnTo>
                    <a:close/>
                    <a:moveTo>
                      <a:pt x="73" y="22"/>
                    </a:moveTo>
                    <a:cubicBezTo>
                      <a:pt x="73" y="23"/>
                      <a:pt x="71" y="24"/>
                      <a:pt x="71" y="23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1" y="43"/>
                      <a:pt x="41" y="43"/>
                      <a:pt x="40" y="42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2" y="19"/>
                      <a:pt x="32" y="20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3" y="6"/>
                      <a:pt x="54" y="4"/>
                      <a:pt x="55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2" y="4"/>
                      <a:pt x="73" y="5"/>
                      <a:pt x="73" y="6"/>
                    </a:cubicBezTo>
                    <a:lnTo>
                      <a:pt x="73" y="2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308189" y="2012386"/>
            <a:ext cx="3084482" cy="1590179"/>
            <a:chOff x="1492458" y="2094389"/>
            <a:chExt cx="3354451" cy="1590179"/>
          </a:xfrm>
        </p:grpSpPr>
        <p:sp>
          <p:nvSpPr>
            <p:cNvPr id="51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2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47364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47364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53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97543" y="3535813"/>
            <a:ext cx="3084482" cy="1590179"/>
            <a:chOff x="1492458" y="2094389"/>
            <a:chExt cx="3354451" cy="1590179"/>
          </a:xfrm>
        </p:grpSpPr>
        <p:sp>
          <p:nvSpPr>
            <p:cNvPr id="55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6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57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013710" y="5060283"/>
            <a:ext cx="3084482" cy="1590179"/>
            <a:chOff x="1492458" y="2094389"/>
            <a:chExt cx="3354451" cy="1590179"/>
          </a:xfrm>
        </p:grpSpPr>
        <p:sp>
          <p:nvSpPr>
            <p:cNvPr id="59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0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47364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47364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61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3310" y="1828861"/>
            <a:ext cx="3110442" cy="1590179"/>
            <a:chOff x="1496087" y="2094389"/>
            <a:chExt cx="3382683" cy="1590179"/>
          </a:xfrm>
        </p:grpSpPr>
        <p:sp>
          <p:nvSpPr>
            <p:cNvPr id="63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4" name="文本框 15"/>
            <p:cNvSpPr txBox="1"/>
            <p:nvPr/>
          </p:nvSpPr>
          <p:spPr>
            <a:xfrm>
              <a:off x="2796369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65" name="任意多边形 77"/>
            <p:cNvSpPr/>
            <p:nvPr/>
          </p:nvSpPr>
          <p:spPr>
            <a:xfrm>
              <a:off x="4409378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8322" y="3630451"/>
            <a:ext cx="2466976" cy="1590179"/>
            <a:chOff x="2195872" y="2094389"/>
            <a:chExt cx="2682898" cy="1590179"/>
          </a:xfrm>
        </p:grpSpPr>
        <p:sp>
          <p:nvSpPr>
            <p:cNvPr id="67" name="文本框 14"/>
            <p:cNvSpPr txBox="1"/>
            <p:nvPr/>
          </p:nvSpPr>
          <p:spPr>
            <a:xfrm>
              <a:off x="2195872" y="2463721"/>
              <a:ext cx="2651037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8" name="文本框 15"/>
            <p:cNvSpPr txBox="1"/>
            <p:nvPr/>
          </p:nvSpPr>
          <p:spPr>
            <a:xfrm>
              <a:off x="2796369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2F243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2F243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69" name="任意多边形 77"/>
            <p:cNvSpPr/>
            <p:nvPr/>
          </p:nvSpPr>
          <p:spPr>
            <a:xfrm>
              <a:off x="4409378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528364" y="5125992"/>
            <a:ext cx="2466976" cy="1590179"/>
            <a:chOff x="2195872" y="2094389"/>
            <a:chExt cx="2682898" cy="1590179"/>
          </a:xfrm>
        </p:grpSpPr>
        <p:sp>
          <p:nvSpPr>
            <p:cNvPr id="71" name="文本框 14"/>
            <p:cNvSpPr txBox="1"/>
            <p:nvPr/>
          </p:nvSpPr>
          <p:spPr>
            <a:xfrm>
              <a:off x="2195872" y="2463721"/>
              <a:ext cx="2651037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2" name="文本框 15"/>
            <p:cNvSpPr txBox="1"/>
            <p:nvPr/>
          </p:nvSpPr>
          <p:spPr>
            <a:xfrm>
              <a:off x="2796369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73" name="任意多边形 77"/>
            <p:cNvSpPr/>
            <p:nvPr/>
          </p:nvSpPr>
          <p:spPr>
            <a:xfrm>
              <a:off x="4409378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0"/>
          <a:stretch>
            <a:fillRect/>
          </a:stretch>
        </p:blipFill>
        <p:spPr>
          <a:xfrm>
            <a:off x="0" y="0"/>
            <a:ext cx="12192000" cy="46531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24698" y="2060848"/>
            <a:ext cx="5161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THREE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44108" y="4797152"/>
            <a:ext cx="4922960" cy="861774"/>
            <a:chOff x="1487488" y="1804175"/>
            <a:chExt cx="4248472" cy="861774"/>
          </a:xfrm>
        </p:grpSpPr>
        <p:sp>
          <p:nvSpPr>
            <p:cNvPr id="8" name="文本框 7"/>
            <p:cNvSpPr txBox="1"/>
            <p:nvPr/>
          </p:nvSpPr>
          <p:spPr>
            <a:xfrm>
              <a:off x="1487488" y="1804175"/>
              <a:ext cx="42484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点击此处添加章节标题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7488" y="2388950"/>
              <a:ext cx="42484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85708" y="5894694"/>
            <a:ext cx="1239760" cy="144016"/>
            <a:chOff x="5375920" y="5805264"/>
            <a:chExt cx="1239760" cy="144016"/>
          </a:xfrm>
        </p:grpSpPr>
        <p:sp>
          <p:nvSpPr>
            <p:cNvPr id="10" name="椭圆 9"/>
            <p:cNvSpPr/>
            <p:nvPr/>
          </p:nvSpPr>
          <p:spPr>
            <a:xfrm>
              <a:off x="5375920" y="5805264"/>
              <a:ext cx="144016" cy="144016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735960" y="5805264"/>
              <a:ext cx="144016" cy="144016"/>
            </a:xfrm>
            <a:prstGeom prst="ellipse">
              <a:avLst/>
            </a:prstGeom>
            <a:solidFill>
              <a:srgbClr val="473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111624" y="5805264"/>
              <a:ext cx="144016" cy="144016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471664" y="5805264"/>
              <a:ext cx="144016" cy="144016"/>
            </a:xfrm>
            <a:prstGeom prst="ellipse">
              <a:avLst/>
            </a:prstGeom>
            <a:solidFill>
              <a:srgbClr val="473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sp>
        <p:nvSpPr>
          <p:cNvPr id="8" name="Rounded Rectangle 1"/>
          <p:cNvSpPr/>
          <p:nvPr/>
        </p:nvSpPr>
        <p:spPr>
          <a:xfrm>
            <a:off x="659396" y="3615940"/>
            <a:ext cx="5061156" cy="1788821"/>
          </a:xfrm>
          <a:prstGeom prst="roundRect">
            <a:avLst/>
          </a:prstGeom>
          <a:solidFill>
            <a:srgbClr val="63A414"/>
          </a:solidFill>
          <a:ln w="38100" cap="flat" cmpd="sng" algn="ctr">
            <a:solidFill>
              <a:srgbClr val="63A414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" name="Rounded Rectangle 2"/>
          <p:cNvSpPr/>
          <p:nvPr/>
        </p:nvSpPr>
        <p:spPr>
          <a:xfrm>
            <a:off x="6113837" y="3615940"/>
            <a:ext cx="5061156" cy="1788821"/>
          </a:xfrm>
          <a:prstGeom prst="roundRect">
            <a:avLst/>
          </a:prstGeom>
          <a:solidFill>
            <a:srgbClr val="895881"/>
          </a:solidFill>
          <a:ln w="38100" cap="flat" cmpd="sng" algn="ctr">
            <a:solidFill>
              <a:srgbClr val="895881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0" name="Rounded Rectangle 3"/>
          <p:cNvSpPr/>
          <p:nvPr/>
        </p:nvSpPr>
        <p:spPr>
          <a:xfrm>
            <a:off x="6113837" y="1504509"/>
            <a:ext cx="5061156" cy="1788821"/>
          </a:xfrm>
          <a:prstGeom prst="roundRect">
            <a:avLst/>
          </a:prstGeom>
          <a:solidFill>
            <a:srgbClr val="63A414"/>
          </a:solidFill>
          <a:ln w="38100" cap="flat" cmpd="sng" algn="ctr">
            <a:solidFill>
              <a:srgbClr val="63A414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1" name="Rounded Rectangle 4"/>
          <p:cNvSpPr/>
          <p:nvPr/>
        </p:nvSpPr>
        <p:spPr>
          <a:xfrm>
            <a:off x="659396" y="1504509"/>
            <a:ext cx="5061156" cy="1788821"/>
          </a:xfrm>
          <a:prstGeom prst="roundRect">
            <a:avLst/>
          </a:prstGeom>
          <a:solidFill>
            <a:srgbClr val="895881"/>
          </a:solidFill>
          <a:ln w="38100" cap="flat" cmpd="sng" algn="ctr">
            <a:solidFill>
              <a:srgbClr val="895881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30972" y="1642835"/>
            <a:ext cx="1512168" cy="1512168"/>
          </a:xfrm>
          <a:prstGeom prst="ellipse">
            <a:avLst/>
          </a:prstGeom>
          <a:blipFill>
            <a:blip r:embed="rId2"/>
            <a:stretch>
              <a:fillRect l="-25240" r="-24819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349244" y="1645703"/>
            <a:ext cx="1512168" cy="1512168"/>
          </a:xfrm>
          <a:prstGeom prst="ellipse">
            <a:avLst/>
          </a:prstGeom>
          <a:blipFill>
            <a:blip r:embed="rId3"/>
            <a:stretch>
              <a:fillRect l="-25240" r="-24819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972980" y="3754266"/>
            <a:ext cx="1512168" cy="1512168"/>
          </a:xfrm>
          <a:prstGeom prst="ellipse">
            <a:avLst/>
          </a:prstGeom>
          <a:blipFill>
            <a:blip r:embed="rId4"/>
            <a:stretch>
              <a:fillRect l="-25240" r="-24819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373580" y="3754266"/>
            <a:ext cx="1512168" cy="1512168"/>
          </a:xfrm>
          <a:prstGeom prst="ellipse">
            <a:avLst/>
          </a:prstGeom>
          <a:blipFill>
            <a:blip r:embed="rId5"/>
            <a:stretch>
              <a:fillRect l="-25240" r="-24819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457689" y="1603829"/>
            <a:ext cx="3084482" cy="1590179"/>
            <a:chOff x="1492458" y="2094389"/>
            <a:chExt cx="3354451" cy="1590179"/>
          </a:xfrm>
        </p:grpSpPr>
        <p:sp>
          <p:nvSpPr>
            <p:cNvPr id="21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2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23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61412" y="1603829"/>
            <a:ext cx="3084482" cy="1590179"/>
            <a:chOff x="1492458" y="2094389"/>
            <a:chExt cx="3354451" cy="1590179"/>
          </a:xfrm>
        </p:grpSpPr>
        <p:sp>
          <p:nvSpPr>
            <p:cNvPr id="25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6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27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34309" y="3715260"/>
            <a:ext cx="3138671" cy="1590179"/>
            <a:chOff x="1496087" y="2094389"/>
            <a:chExt cx="3413383" cy="1590179"/>
          </a:xfrm>
        </p:grpSpPr>
        <p:sp>
          <p:nvSpPr>
            <p:cNvPr id="29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0" name="文本框 15"/>
            <p:cNvSpPr txBox="1"/>
            <p:nvPr/>
          </p:nvSpPr>
          <p:spPr>
            <a:xfrm>
              <a:off x="2827069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1" name="任意多边形 77"/>
            <p:cNvSpPr/>
            <p:nvPr/>
          </p:nvSpPr>
          <p:spPr>
            <a:xfrm>
              <a:off x="4439607" y="2463721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34909" y="3731907"/>
            <a:ext cx="3138671" cy="1590179"/>
            <a:chOff x="1496087" y="2094389"/>
            <a:chExt cx="3413383" cy="1590179"/>
          </a:xfrm>
        </p:grpSpPr>
        <p:sp>
          <p:nvSpPr>
            <p:cNvPr id="33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4" name="文本框 15"/>
            <p:cNvSpPr txBox="1"/>
            <p:nvPr/>
          </p:nvSpPr>
          <p:spPr>
            <a:xfrm>
              <a:off x="2827069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5" name="任意多边形 77"/>
            <p:cNvSpPr/>
            <p:nvPr/>
          </p:nvSpPr>
          <p:spPr>
            <a:xfrm>
              <a:off x="4439607" y="2463721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59496" y="2564904"/>
            <a:ext cx="8451280" cy="2176867"/>
            <a:chOff x="1870360" y="2340567"/>
            <a:chExt cx="8451280" cy="2176867"/>
          </a:xfrm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 rot="18900000">
              <a:off x="1870360" y="3263041"/>
              <a:ext cx="1252743" cy="1252743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 rot="18900000">
              <a:off x="2820006" y="3084553"/>
              <a:ext cx="793597" cy="686302"/>
            </a:xfrm>
            <a:custGeom>
              <a:avLst/>
              <a:gdLst>
                <a:gd name="T0" fmla="*/ 291 w 347"/>
                <a:gd name="T1" fmla="*/ 245 h 300"/>
                <a:gd name="T2" fmla="*/ 324 w 347"/>
                <a:gd name="T3" fmla="*/ 125 h 300"/>
                <a:gd name="T4" fmla="*/ 347 w 347"/>
                <a:gd name="T5" fmla="*/ 39 h 300"/>
                <a:gd name="T6" fmla="*/ 192 w 347"/>
                <a:gd name="T7" fmla="*/ 57 h 300"/>
                <a:gd name="T8" fmla="*/ 70 w 347"/>
                <a:gd name="T9" fmla="*/ 0 h 300"/>
                <a:gd name="T10" fmla="*/ 55 w 347"/>
                <a:gd name="T11" fmla="*/ 56 h 300"/>
                <a:gd name="T12" fmla="*/ 23 w 347"/>
                <a:gd name="T13" fmla="*/ 176 h 300"/>
                <a:gd name="T14" fmla="*/ 0 w 347"/>
                <a:gd name="T15" fmla="*/ 262 h 300"/>
                <a:gd name="T16" fmla="*/ 152 w 347"/>
                <a:gd name="T17" fmla="*/ 247 h 300"/>
                <a:gd name="T18" fmla="*/ 277 w 347"/>
                <a:gd name="T19" fmla="*/ 300 h 300"/>
                <a:gd name="T20" fmla="*/ 291 w 347"/>
                <a:gd name="T21" fmla="*/ 24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00">
                  <a:moveTo>
                    <a:pt x="291" y="245"/>
                  </a:moveTo>
                  <a:cubicBezTo>
                    <a:pt x="324" y="125"/>
                    <a:pt x="324" y="125"/>
                    <a:pt x="324" y="125"/>
                  </a:cubicBezTo>
                  <a:cubicBezTo>
                    <a:pt x="347" y="39"/>
                    <a:pt x="347" y="39"/>
                    <a:pt x="347" y="39"/>
                  </a:cubicBezTo>
                  <a:cubicBezTo>
                    <a:pt x="347" y="39"/>
                    <a:pt x="321" y="85"/>
                    <a:pt x="192" y="57"/>
                  </a:cubicBezTo>
                  <a:cubicBezTo>
                    <a:pt x="62" y="29"/>
                    <a:pt x="70" y="0"/>
                    <a:pt x="70" y="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20" y="224"/>
                    <a:pt x="152" y="247"/>
                  </a:cubicBezTo>
                  <a:cubicBezTo>
                    <a:pt x="285" y="270"/>
                    <a:pt x="277" y="300"/>
                    <a:pt x="277" y="300"/>
                  </a:cubicBezTo>
                  <a:lnTo>
                    <a:pt x="291" y="245"/>
                  </a:lnTo>
                  <a:close/>
                </a:path>
              </a:pathLst>
            </a:custGeom>
            <a:solidFill>
              <a:srgbClr val="63A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 rot="18900000">
              <a:off x="3309198" y="2340567"/>
              <a:ext cx="1254676" cy="1255643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9"/>
            <p:cNvSpPr/>
            <p:nvPr/>
          </p:nvSpPr>
          <p:spPr bwMode="auto">
            <a:xfrm rot="18900000">
              <a:off x="4312633" y="3032756"/>
              <a:ext cx="687269" cy="792630"/>
            </a:xfrm>
            <a:custGeom>
              <a:avLst/>
              <a:gdLst>
                <a:gd name="T0" fmla="*/ 56 w 301"/>
                <a:gd name="T1" fmla="*/ 55 h 347"/>
                <a:gd name="T2" fmla="*/ 176 w 301"/>
                <a:gd name="T3" fmla="*/ 23 h 347"/>
                <a:gd name="T4" fmla="*/ 262 w 301"/>
                <a:gd name="T5" fmla="*/ 0 h 347"/>
                <a:gd name="T6" fmla="*/ 244 w 301"/>
                <a:gd name="T7" fmla="*/ 155 h 347"/>
                <a:gd name="T8" fmla="*/ 301 w 301"/>
                <a:gd name="T9" fmla="*/ 277 h 347"/>
                <a:gd name="T10" fmla="*/ 245 w 301"/>
                <a:gd name="T11" fmla="*/ 292 h 347"/>
                <a:gd name="T12" fmla="*/ 125 w 301"/>
                <a:gd name="T13" fmla="*/ 324 h 347"/>
                <a:gd name="T14" fmla="*/ 39 w 301"/>
                <a:gd name="T15" fmla="*/ 347 h 347"/>
                <a:gd name="T16" fmla="*/ 54 w 301"/>
                <a:gd name="T17" fmla="*/ 194 h 347"/>
                <a:gd name="T18" fmla="*/ 0 w 301"/>
                <a:gd name="T19" fmla="*/ 70 h 347"/>
                <a:gd name="T20" fmla="*/ 56 w 301"/>
                <a:gd name="T21" fmla="*/ 5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347">
                  <a:moveTo>
                    <a:pt x="56" y="55"/>
                  </a:moveTo>
                  <a:cubicBezTo>
                    <a:pt x="176" y="23"/>
                    <a:pt x="176" y="23"/>
                    <a:pt x="176" y="2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0"/>
                    <a:pt x="216" y="26"/>
                    <a:pt x="244" y="155"/>
                  </a:cubicBezTo>
                  <a:cubicBezTo>
                    <a:pt x="272" y="285"/>
                    <a:pt x="301" y="277"/>
                    <a:pt x="301" y="277"/>
                  </a:cubicBezTo>
                  <a:cubicBezTo>
                    <a:pt x="245" y="292"/>
                    <a:pt x="245" y="292"/>
                    <a:pt x="245" y="292"/>
                  </a:cubicBezTo>
                  <a:cubicBezTo>
                    <a:pt x="125" y="324"/>
                    <a:pt x="125" y="324"/>
                    <a:pt x="125" y="324"/>
                  </a:cubicBezTo>
                  <a:cubicBezTo>
                    <a:pt x="39" y="347"/>
                    <a:pt x="39" y="347"/>
                    <a:pt x="39" y="347"/>
                  </a:cubicBezTo>
                  <a:cubicBezTo>
                    <a:pt x="39" y="347"/>
                    <a:pt x="76" y="327"/>
                    <a:pt x="54" y="194"/>
                  </a:cubicBezTo>
                  <a:cubicBezTo>
                    <a:pt x="31" y="62"/>
                    <a:pt x="0" y="70"/>
                    <a:pt x="0" y="70"/>
                  </a:cubicBezTo>
                  <a:lnTo>
                    <a:pt x="56" y="55"/>
                  </a:lnTo>
                  <a:close/>
                </a:path>
              </a:pathLst>
            </a:custGeom>
            <a:solidFill>
              <a:srgbClr val="8958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 rot="18900000">
              <a:off x="4749002" y="3263724"/>
              <a:ext cx="1254676" cy="1252743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 rot="18900000">
              <a:off x="5698306" y="3086745"/>
              <a:ext cx="795530" cy="685335"/>
            </a:xfrm>
            <a:custGeom>
              <a:avLst/>
              <a:gdLst>
                <a:gd name="T0" fmla="*/ 292 w 348"/>
                <a:gd name="T1" fmla="*/ 245 h 300"/>
                <a:gd name="T2" fmla="*/ 324 w 348"/>
                <a:gd name="T3" fmla="*/ 124 h 300"/>
                <a:gd name="T4" fmla="*/ 348 w 348"/>
                <a:gd name="T5" fmla="*/ 38 h 300"/>
                <a:gd name="T6" fmla="*/ 192 w 348"/>
                <a:gd name="T7" fmla="*/ 57 h 300"/>
                <a:gd name="T8" fmla="*/ 71 w 348"/>
                <a:gd name="T9" fmla="*/ 0 h 300"/>
                <a:gd name="T10" fmla="*/ 56 w 348"/>
                <a:gd name="T11" fmla="*/ 55 h 300"/>
                <a:gd name="T12" fmla="*/ 24 w 348"/>
                <a:gd name="T13" fmla="*/ 176 h 300"/>
                <a:gd name="T14" fmla="*/ 0 w 348"/>
                <a:gd name="T15" fmla="*/ 262 h 300"/>
                <a:gd name="T16" fmla="*/ 153 w 348"/>
                <a:gd name="T17" fmla="*/ 247 h 300"/>
                <a:gd name="T18" fmla="*/ 277 w 348"/>
                <a:gd name="T19" fmla="*/ 300 h 300"/>
                <a:gd name="T20" fmla="*/ 292 w 348"/>
                <a:gd name="T21" fmla="*/ 24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300">
                  <a:moveTo>
                    <a:pt x="292" y="245"/>
                  </a:moveTo>
                  <a:cubicBezTo>
                    <a:pt x="324" y="124"/>
                    <a:pt x="324" y="124"/>
                    <a:pt x="324" y="124"/>
                  </a:cubicBezTo>
                  <a:cubicBezTo>
                    <a:pt x="348" y="38"/>
                    <a:pt x="348" y="38"/>
                    <a:pt x="348" y="38"/>
                  </a:cubicBezTo>
                  <a:cubicBezTo>
                    <a:pt x="348" y="38"/>
                    <a:pt x="322" y="84"/>
                    <a:pt x="192" y="57"/>
                  </a:cubicBezTo>
                  <a:cubicBezTo>
                    <a:pt x="63" y="29"/>
                    <a:pt x="71" y="0"/>
                    <a:pt x="71" y="0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21" y="224"/>
                    <a:pt x="153" y="247"/>
                  </a:cubicBezTo>
                  <a:cubicBezTo>
                    <a:pt x="286" y="270"/>
                    <a:pt x="277" y="300"/>
                    <a:pt x="277" y="300"/>
                  </a:cubicBezTo>
                  <a:lnTo>
                    <a:pt x="292" y="245"/>
                  </a:lnTo>
                  <a:close/>
                </a:path>
              </a:pathLst>
            </a:custGeom>
            <a:solidFill>
              <a:srgbClr val="63A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 rot="18900000">
              <a:off x="6189148" y="2341675"/>
              <a:ext cx="1254676" cy="1252743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 rot="18900000">
              <a:off x="7192099" y="3033098"/>
              <a:ext cx="688235" cy="792630"/>
            </a:xfrm>
            <a:custGeom>
              <a:avLst/>
              <a:gdLst>
                <a:gd name="T0" fmla="*/ 56 w 301"/>
                <a:gd name="T1" fmla="*/ 55 h 347"/>
                <a:gd name="T2" fmla="*/ 176 w 301"/>
                <a:gd name="T3" fmla="*/ 23 h 347"/>
                <a:gd name="T4" fmla="*/ 262 w 301"/>
                <a:gd name="T5" fmla="*/ 0 h 347"/>
                <a:gd name="T6" fmla="*/ 244 w 301"/>
                <a:gd name="T7" fmla="*/ 155 h 347"/>
                <a:gd name="T8" fmla="*/ 301 w 301"/>
                <a:gd name="T9" fmla="*/ 277 h 347"/>
                <a:gd name="T10" fmla="*/ 245 w 301"/>
                <a:gd name="T11" fmla="*/ 292 h 347"/>
                <a:gd name="T12" fmla="*/ 125 w 301"/>
                <a:gd name="T13" fmla="*/ 324 h 347"/>
                <a:gd name="T14" fmla="*/ 39 w 301"/>
                <a:gd name="T15" fmla="*/ 347 h 347"/>
                <a:gd name="T16" fmla="*/ 53 w 301"/>
                <a:gd name="T17" fmla="*/ 194 h 347"/>
                <a:gd name="T18" fmla="*/ 0 w 301"/>
                <a:gd name="T19" fmla="*/ 70 h 347"/>
                <a:gd name="T20" fmla="*/ 56 w 301"/>
                <a:gd name="T21" fmla="*/ 5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347">
                  <a:moveTo>
                    <a:pt x="56" y="55"/>
                  </a:moveTo>
                  <a:cubicBezTo>
                    <a:pt x="176" y="23"/>
                    <a:pt x="176" y="23"/>
                    <a:pt x="176" y="2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0"/>
                    <a:pt x="216" y="25"/>
                    <a:pt x="244" y="155"/>
                  </a:cubicBezTo>
                  <a:cubicBezTo>
                    <a:pt x="271" y="285"/>
                    <a:pt x="301" y="277"/>
                    <a:pt x="301" y="277"/>
                  </a:cubicBezTo>
                  <a:cubicBezTo>
                    <a:pt x="245" y="292"/>
                    <a:pt x="245" y="292"/>
                    <a:pt x="245" y="292"/>
                  </a:cubicBezTo>
                  <a:cubicBezTo>
                    <a:pt x="125" y="324"/>
                    <a:pt x="125" y="324"/>
                    <a:pt x="125" y="324"/>
                  </a:cubicBezTo>
                  <a:cubicBezTo>
                    <a:pt x="39" y="347"/>
                    <a:pt x="39" y="347"/>
                    <a:pt x="39" y="347"/>
                  </a:cubicBezTo>
                  <a:cubicBezTo>
                    <a:pt x="39" y="347"/>
                    <a:pt x="76" y="327"/>
                    <a:pt x="53" y="194"/>
                  </a:cubicBezTo>
                  <a:cubicBezTo>
                    <a:pt x="31" y="62"/>
                    <a:pt x="0" y="70"/>
                    <a:pt x="0" y="70"/>
                  </a:cubicBezTo>
                  <a:lnTo>
                    <a:pt x="56" y="55"/>
                  </a:lnTo>
                  <a:close/>
                </a:path>
              </a:pathLst>
            </a:custGeom>
            <a:solidFill>
              <a:srgbClr val="8958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" name="Oval 10"/>
            <p:cNvSpPr>
              <a:spLocks noChangeArrowheads="1"/>
            </p:cNvSpPr>
            <p:nvPr/>
          </p:nvSpPr>
          <p:spPr bwMode="auto">
            <a:xfrm rot="18900000">
              <a:off x="7627926" y="3262758"/>
              <a:ext cx="1254676" cy="1254676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Freeform 14"/>
            <p:cNvSpPr/>
            <p:nvPr/>
          </p:nvSpPr>
          <p:spPr bwMode="auto">
            <a:xfrm rot="18900000">
              <a:off x="8578880" y="3087429"/>
              <a:ext cx="793597" cy="685335"/>
            </a:xfrm>
            <a:custGeom>
              <a:avLst/>
              <a:gdLst>
                <a:gd name="T0" fmla="*/ 292 w 347"/>
                <a:gd name="T1" fmla="*/ 244 h 300"/>
                <a:gd name="T2" fmla="*/ 324 w 347"/>
                <a:gd name="T3" fmla="*/ 124 h 300"/>
                <a:gd name="T4" fmla="*/ 347 w 347"/>
                <a:gd name="T5" fmla="*/ 38 h 300"/>
                <a:gd name="T6" fmla="*/ 192 w 347"/>
                <a:gd name="T7" fmla="*/ 57 h 300"/>
                <a:gd name="T8" fmla="*/ 70 w 347"/>
                <a:gd name="T9" fmla="*/ 0 h 300"/>
                <a:gd name="T10" fmla="*/ 56 w 347"/>
                <a:gd name="T11" fmla="*/ 55 h 300"/>
                <a:gd name="T12" fmla="*/ 23 w 347"/>
                <a:gd name="T13" fmla="*/ 175 h 300"/>
                <a:gd name="T14" fmla="*/ 0 w 347"/>
                <a:gd name="T15" fmla="*/ 262 h 300"/>
                <a:gd name="T16" fmla="*/ 153 w 347"/>
                <a:gd name="T17" fmla="*/ 247 h 300"/>
                <a:gd name="T18" fmla="*/ 277 w 347"/>
                <a:gd name="T19" fmla="*/ 300 h 300"/>
                <a:gd name="T20" fmla="*/ 292 w 347"/>
                <a:gd name="T21" fmla="*/ 24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00">
                  <a:moveTo>
                    <a:pt x="292" y="244"/>
                  </a:moveTo>
                  <a:cubicBezTo>
                    <a:pt x="324" y="124"/>
                    <a:pt x="324" y="124"/>
                    <a:pt x="324" y="124"/>
                  </a:cubicBezTo>
                  <a:cubicBezTo>
                    <a:pt x="347" y="38"/>
                    <a:pt x="347" y="38"/>
                    <a:pt x="347" y="38"/>
                  </a:cubicBezTo>
                  <a:cubicBezTo>
                    <a:pt x="347" y="38"/>
                    <a:pt x="322" y="84"/>
                    <a:pt x="192" y="57"/>
                  </a:cubicBezTo>
                  <a:cubicBezTo>
                    <a:pt x="63" y="29"/>
                    <a:pt x="70" y="0"/>
                    <a:pt x="70" y="0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21" y="224"/>
                    <a:pt x="153" y="247"/>
                  </a:cubicBezTo>
                  <a:cubicBezTo>
                    <a:pt x="285" y="270"/>
                    <a:pt x="277" y="300"/>
                    <a:pt x="277" y="300"/>
                  </a:cubicBezTo>
                  <a:lnTo>
                    <a:pt x="292" y="244"/>
                  </a:lnTo>
                  <a:close/>
                </a:path>
              </a:pathLst>
            </a:custGeom>
            <a:solidFill>
              <a:srgbClr val="63A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Oval 13"/>
            <p:cNvSpPr>
              <a:spLocks noChangeArrowheads="1"/>
            </p:cNvSpPr>
            <p:nvPr/>
          </p:nvSpPr>
          <p:spPr bwMode="auto">
            <a:xfrm rot="18900000">
              <a:off x="9069864" y="2342701"/>
              <a:ext cx="1251776" cy="1252743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" name="Freeform 237"/>
            <p:cNvSpPr>
              <a:spLocks noChangeAspect="1" noChangeArrowheads="1"/>
            </p:cNvSpPr>
            <p:nvPr/>
          </p:nvSpPr>
          <p:spPr bwMode="auto">
            <a:xfrm>
              <a:off x="3651500" y="2758995"/>
              <a:ext cx="570073" cy="418787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121893" tIns="60946" rIns="121893" bIns="60946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290"/>
            <p:cNvSpPr>
              <a:spLocks noChangeAspect="1" noChangeArrowheads="1"/>
            </p:cNvSpPr>
            <p:nvPr/>
          </p:nvSpPr>
          <p:spPr bwMode="auto">
            <a:xfrm>
              <a:off x="5071687" y="3689970"/>
              <a:ext cx="659411" cy="510738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2"/>
            <p:cNvSpPr>
              <a:spLocks noChangeAspect="1" noChangeArrowheads="1"/>
            </p:cNvSpPr>
            <p:nvPr/>
          </p:nvSpPr>
          <p:spPr bwMode="auto">
            <a:xfrm>
              <a:off x="8014007" y="3601347"/>
              <a:ext cx="482515" cy="577498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526"/>
            <p:cNvSpPr>
              <a:spLocks noChangeAspect="1" noChangeArrowheads="1"/>
            </p:cNvSpPr>
            <p:nvPr/>
          </p:nvSpPr>
          <p:spPr bwMode="auto">
            <a:xfrm>
              <a:off x="9470705" y="2661091"/>
              <a:ext cx="475147" cy="615963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06"/>
            <p:cNvSpPr>
              <a:spLocks noChangeAspect="1" noChangeArrowheads="1"/>
            </p:cNvSpPr>
            <p:nvPr/>
          </p:nvSpPr>
          <p:spPr bwMode="auto">
            <a:xfrm>
              <a:off x="2227656" y="3692333"/>
              <a:ext cx="553771" cy="479255"/>
            </a:xfrm>
            <a:custGeom>
              <a:avLst/>
              <a:gdLst>
                <a:gd name="T0" fmla="*/ 502 w 1013"/>
                <a:gd name="T1" fmla="*/ 0 h 879"/>
                <a:gd name="T2" fmla="*/ 0 w 1013"/>
                <a:gd name="T3" fmla="*/ 351 h 879"/>
                <a:gd name="T4" fmla="*/ 193 w 1013"/>
                <a:gd name="T5" fmla="*/ 636 h 879"/>
                <a:gd name="T6" fmla="*/ 92 w 1013"/>
                <a:gd name="T7" fmla="*/ 862 h 879"/>
                <a:gd name="T8" fmla="*/ 92 w 1013"/>
                <a:gd name="T9" fmla="*/ 878 h 879"/>
                <a:gd name="T10" fmla="*/ 101 w 1013"/>
                <a:gd name="T11" fmla="*/ 878 h 879"/>
                <a:gd name="T12" fmla="*/ 109 w 1013"/>
                <a:gd name="T13" fmla="*/ 878 h 879"/>
                <a:gd name="T14" fmla="*/ 485 w 1013"/>
                <a:gd name="T15" fmla="*/ 711 h 879"/>
                <a:gd name="T16" fmla="*/ 502 w 1013"/>
                <a:gd name="T17" fmla="*/ 711 h 879"/>
                <a:gd name="T18" fmla="*/ 1012 w 1013"/>
                <a:gd name="T19" fmla="*/ 351 h 879"/>
                <a:gd name="T20" fmla="*/ 502 w 1013"/>
                <a:gd name="T21" fmla="*/ 0 h 879"/>
                <a:gd name="T22" fmla="*/ 502 w 1013"/>
                <a:gd name="T23" fmla="*/ 0 h 879"/>
                <a:gd name="T24" fmla="*/ 502 w 1013"/>
                <a:gd name="T25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3" h="879">
                  <a:moveTo>
                    <a:pt x="502" y="0"/>
                  </a:moveTo>
                  <a:cubicBezTo>
                    <a:pt x="226" y="0"/>
                    <a:pt x="0" y="159"/>
                    <a:pt x="0" y="351"/>
                  </a:cubicBezTo>
                  <a:cubicBezTo>
                    <a:pt x="0" y="469"/>
                    <a:pt x="67" y="569"/>
                    <a:pt x="193" y="636"/>
                  </a:cubicBezTo>
                  <a:cubicBezTo>
                    <a:pt x="176" y="711"/>
                    <a:pt x="142" y="811"/>
                    <a:pt x="92" y="862"/>
                  </a:cubicBezTo>
                  <a:cubicBezTo>
                    <a:pt x="92" y="870"/>
                    <a:pt x="92" y="870"/>
                    <a:pt x="92" y="878"/>
                  </a:cubicBezTo>
                  <a:lnTo>
                    <a:pt x="101" y="878"/>
                  </a:lnTo>
                  <a:lnTo>
                    <a:pt x="109" y="878"/>
                  </a:lnTo>
                  <a:cubicBezTo>
                    <a:pt x="118" y="878"/>
                    <a:pt x="335" y="862"/>
                    <a:pt x="485" y="711"/>
                  </a:cubicBezTo>
                  <a:cubicBezTo>
                    <a:pt x="485" y="711"/>
                    <a:pt x="494" y="711"/>
                    <a:pt x="502" y="711"/>
                  </a:cubicBezTo>
                  <a:cubicBezTo>
                    <a:pt x="786" y="711"/>
                    <a:pt x="1012" y="552"/>
                    <a:pt x="1012" y="351"/>
                  </a:cubicBezTo>
                  <a:cubicBezTo>
                    <a:pt x="1012" y="159"/>
                    <a:pt x="786" y="0"/>
                    <a:pt x="502" y="0"/>
                  </a:cubicBezTo>
                  <a:close/>
                  <a:moveTo>
                    <a:pt x="502" y="0"/>
                  </a:moveTo>
                  <a:lnTo>
                    <a:pt x="502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0" name="Freeform 417"/>
            <p:cNvSpPr>
              <a:spLocks noChangeAspect="1" noChangeArrowheads="1"/>
            </p:cNvSpPr>
            <p:nvPr/>
          </p:nvSpPr>
          <p:spPr bwMode="auto">
            <a:xfrm>
              <a:off x="6549020" y="2650403"/>
              <a:ext cx="559985" cy="560131"/>
            </a:xfrm>
            <a:custGeom>
              <a:avLst/>
              <a:gdLst>
                <a:gd name="T0" fmla="*/ 0 w 904"/>
                <a:gd name="T1" fmla="*/ 686 h 904"/>
                <a:gd name="T2" fmla="*/ 218 w 904"/>
                <a:gd name="T3" fmla="*/ 903 h 904"/>
                <a:gd name="T4" fmla="*/ 0 w 904"/>
                <a:gd name="T5" fmla="*/ 903 h 904"/>
                <a:gd name="T6" fmla="*/ 0 w 904"/>
                <a:gd name="T7" fmla="*/ 686 h 904"/>
                <a:gd name="T8" fmla="*/ 552 w 904"/>
                <a:gd name="T9" fmla="*/ 42 h 904"/>
                <a:gd name="T10" fmla="*/ 627 w 904"/>
                <a:gd name="T11" fmla="*/ 276 h 904"/>
                <a:gd name="T12" fmla="*/ 861 w 904"/>
                <a:gd name="T13" fmla="*/ 351 h 904"/>
                <a:gd name="T14" fmla="*/ 786 w 904"/>
                <a:gd name="T15" fmla="*/ 117 h 904"/>
                <a:gd name="T16" fmla="*/ 552 w 904"/>
                <a:gd name="T17" fmla="*/ 42 h 904"/>
                <a:gd name="T18" fmla="*/ 677 w 904"/>
                <a:gd name="T19" fmla="*/ 385 h 904"/>
                <a:gd name="T20" fmla="*/ 276 w 904"/>
                <a:gd name="T21" fmla="*/ 778 h 904"/>
                <a:gd name="T22" fmla="*/ 360 w 904"/>
                <a:gd name="T23" fmla="*/ 862 h 904"/>
                <a:gd name="T24" fmla="*/ 795 w 904"/>
                <a:gd name="T25" fmla="*/ 427 h 904"/>
                <a:gd name="T26" fmla="*/ 677 w 904"/>
                <a:gd name="T27" fmla="*/ 385 h 904"/>
                <a:gd name="T28" fmla="*/ 594 w 904"/>
                <a:gd name="T29" fmla="*/ 318 h 904"/>
                <a:gd name="T30" fmla="*/ 552 w 904"/>
                <a:gd name="T31" fmla="*/ 276 h 904"/>
                <a:gd name="T32" fmla="*/ 159 w 904"/>
                <a:gd name="T33" fmla="*/ 661 h 904"/>
                <a:gd name="T34" fmla="*/ 243 w 904"/>
                <a:gd name="T35" fmla="*/ 744 h 904"/>
                <a:gd name="T36" fmla="*/ 636 w 904"/>
                <a:gd name="T37" fmla="*/ 351 h 904"/>
                <a:gd name="T38" fmla="*/ 594 w 904"/>
                <a:gd name="T39" fmla="*/ 318 h 904"/>
                <a:gd name="T40" fmla="*/ 477 w 904"/>
                <a:gd name="T41" fmla="*/ 109 h 904"/>
                <a:gd name="T42" fmla="*/ 50 w 904"/>
                <a:gd name="T43" fmla="*/ 544 h 904"/>
                <a:gd name="T44" fmla="*/ 126 w 904"/>
                <a:gd name="T45" fmla="*/ 628 h 904"/>
                <a:gd name="T46" fmla="*/ 519 w 904"/>
                <a:gd name="T47" fmla="*/ 226 h 904"/>
                <a:gd name="T48" fmla="*/ 477 w 904"/>
                <a:gd name="T49" fmla="*/ 109 h 904"/>
                <a:gd name="T50" fmla="*/ 477 w 904"/>
                <a:gd name="T51" fmla="*/ 109 h 904"/>
                <a:gd name="T52" fmla="*/ 477 w 904"/>
                <a:gd name="T53" fmla="*/ 109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4" h="904">
                  <a:moveTo>
                    <a:pt x="0" y="686"/>
                  </a:moveTo>
                  <a:cubicBezTo>
                    <a:pt x="218" y="903"/>
                    <a:pt x="218" y="903"/>
                    <a:pt x="218" y="903"/>
                  </a:cubicBezTo>
                  <a:cubicBezTo>
                    <a:pt x="0" y="903"/>
                    <a:pt x="0" y="903"/>
                    <a:pt x="0" y="903"/>
                  </a:cubicBezTo>
                  <a:lnTo>
                    <a:pt x="0" y="686"/>
                  </a:lnTo>
                  <a:close/>
                  <a:moveTo>
                    <a:pt x="552" y="42"/>
                  </a:moveTo>
                  <a:cubicBezTo>
                    <a:pt x="510" y="84"/>
                    <a:pt x="544" y="193"/>
                    <a:pt x="627" y="276"/>
                  </a:cubicBezTo>
                  <a:cubicBezTo>
                    <a:pt x="719" y="360"/>
                    <a:pt x="820" y="393"/>
                    <a:pt x="861" y="351"/>
                  </a:cubicBezTo>
                  <a:cubicBezTo>
                    <a:pt x="903" y="310"/>
                    <a:pt x="870" y="209"/>
                    <a:pt x="786" y="117"/>
                  </a:cubicBezTo>
                  <a:cubicBezTo>
                    <a:pt x="703" y="34"/>
                    <a:pt x="594" y="0"/>
                    <a:pt x="552" y="42"/>
                  </a:cubicBezTo>
                  <a:close/>
                  <a:moveTo>
                    <a:pt x="677" y="385"/>
                  </a:moveTo>
                  <a:cubicBezTo>
                    <a:pt x="276" y="778"/>
                    <a:pt x="276" y="778"/>
                    <a:pt x="276" y="778"/>
                  </a:cubicBezTo>
                  <a:cubicBezTo>
                    <a:pt x="360" y="862"/>
                    <a:pt x="360" y="862"/>
                    <a:pt x="360" y="862"/>
                  </a:cubicBezTo>
                  <a:cubicBezTo>
                    <a:pt x="795" y="427"/>
                    <a:pt x="795" y="427"/>
                    <a:pt x="795" y="427"/>
                  </a:cubicBezTo>
                  <a:cubicBezTo>
                    <a:pt x="753" y="418"/>
                    <a:pt x="719" y="410"/>
                    <a:pt x="677" y="385"/>
                  </a:cubicBezTo>
                  <a:close/>
                  <a:moveTo>
                    <a:pt x="594" y="318"/>
                  </a:moveTo>
                  <a:cubicBezTo>
                    <a:pt x="577" y="301"/>
                    <a:pt x="569" y="285"/>
                    <a:pt x="552" y="276"/>
                  </a:cubicBezTo>
                  <a:cubicBezTo>
                    <a:pt x="159" y="661"/>
                    <a:pt x="159" y="661"/>
                    <a:pt x="159" y="661"/>
                  </a:cubicBezTo>
                  <a:cubicBezTo>
                    <a:pt x="243" y="744"/>
                    <a:pt x="243" y="744"/>
                    <a:pt x="243" y="744"/>
                  </a:cubicBezTo>
                  <a:cubicBezTo>
                    <a:pt x="636" y="351"/>
                    <a:pt x="636" y="351"/>
                    <a:pt x="636" y="351"/>
                  </a:cubicBezTo>
                  <a:cubicBezTo>
                    <a:pt x="619" y="343"/>
                    <a:pt x="602" y="327"/>
                    <a:pt x="594" y="318"/>
                  </a:cubicBezTo>
                  <a:close/>
                  <a:moveTo>
                    <a:pt x="477" y="109"/>
                  </a:moveTo>
                  <a:cubicBezTo>
                    <a:pt x="50" y="544"/>
                    <a:pt x="50" y="544"/>
                    <a:pt x="50" y="544"/>
                  </a:cubicBezTo>
                  <a:cubicBezTo>
                    <a:pt x="126" y="628"/>
                    <a:pt x="126" y="628"/>
                    <a:pt x="126" y="628"/>
                  </a:cubicBezTo>
                  <a:cubicBezTo>
                    <a:pt x="519" y="226"/>
                    <a:pt x="519" y="226"/>
                    <a:pt x="519" y="226"/>
                  </a:cubicBezTo>
                  <a:cubicBezTo>
                    <a:pt x="502" y="184"/>
                    <a:pt x="485" y="151"/>
                    <a:pt x="477" y="109"/>
                  </a:cubicBezTo>
                  <a:close/>
                  <a:moveTo>
                    <a:pt x="477" y="109"/>
                  </a:moveTo>
                  <a:lnTo>
                    <a:pt x="477" y="10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85467" y="1052736"/>
            <a:ext cx="2383160" cy="1568807"/>
            <a:chOff x="1496087" y="2115742"/>
            <a:chExt cx="2384904" cy="1568894"/>
          </a:xfrm>
        </p:grpSpPr>
        <p:sp>
          <p:nvSpPr>
            <p:cNvPr id="42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7364C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364C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4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65758" y="1052736"/>
            <a:ext cx="2383160" cy="1568807"/>
            <a:chOff x="1496087" y="2115742"/>
            <a:chExt cx="2384904" cy="1568894"/>
          </a:xfrm>
        </p:grpSpPr>
        <p:sp>
          <p:nvSpPr>
            <p:cNvPr id="46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7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7364C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364C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8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141933" y="1052736"/>
            <a:ext cx="2383160" cy="1568807"/>
            <a:chOff x="1496087" y="2115742"/>
            <a:chExt cx="2384904" cy="1568894"/>
          </a:xfrm>
        </p:grpSpPr>
        <p:sp>
          <p:nvSpPr>
            <p:cNvPr id="50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1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7364C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364C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52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02097" y="4829251"/>
            <a:ext cx="2383160" cy="1568807"/>
            <a:chOff x="1496087" y="2115742"/>
            <a:chExt cx="2384904" cy="1568894"/>
          </a:xfrm>
        </p:grpSpPr>
        <p:sp>
          <p:nvSpPr>
            <p:cNvPr id="54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5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56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73896" y="4850755"/>
            <a:ext cx="2383160" cy="1568807"/>
            <a:chOff x="1496087" y="2115742"/>
            <a:chExt cx="2384904" cy="1568894"/>
          </a:xfrm>
        </p:grpSpPr>
        <p:sp>
          <p:nvSpPr>
            <p:cNvPr id="58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60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752820" y="4829251"/>
            <a:ext cx="2383160" cy="1568807"/>
            <a:chOff x="1496087" y="2115742"/>
            <a:chExt cx="2384904" cy="1568894"/>
          </a:xfrm>
        </p:grpSpPr>
        <p:sp>
          <p:nvSpPr>
            <p:cNvPr id="62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3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64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sp>
        <p:nvSpPr>
          <p:cNvPr id="8" name="Donut 19"/>
          <p:cNvSpPr/>
          <p:nvPr/>
        </p:nvSpPr>
        <p:spPr>
          <a:xfrm>
            <a:off x="985296" y="1916832"/>
            <a:ext cx="1181100" cy="1181100"/>
          </a:xfrm>
          <a:prstGeom prst="donut">
            <a:avLst>
              <a:gd name="adj" fmla="val 10004"/>
            </a:avLst>
          </a:prstGeom>
          <a:solidFill>
            <a:srgbClr val="895881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2" name="AutoShape 19"/>
          <p:cNvSpPr>
            <a:spLocks noChangeAspect="1"/>
          </p:cNvSpPr>
          <p:nvPr/>
        </p:nvSpPr>
        <p:spPr bwMode="auto">
          <a:xfrm>
            <a:off x="1336922" y="4288085"/>
            <a:ext cx="478987" cy="47911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63A414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lIns="50789" tIns="50789" rIns="50789" bIns="50789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6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Lato Regular"/>
              <a:ea typeface="+mn-ea"/>
              <a:cs typeface="Lato Regular"/>
              <a:sym typeface="Gill Sans" charset="0"/>
            </a:endParaRPr>
          </a:p>
        </p:txBody>
      </p:sp>
      <p:sp>
        <p:nvSpPr>
          <p:cNvPr id="13" name="AutoShape 84"/>
          <p:cNvSpPr>
            <a:spLocks noChangeAspect="1"/>
          </p:cNvSpPr>
          <p:nvPr/>
        </p:nvSpPr>
        <p:spPr bwMode="auto">
          <a:xfrm>
            <a:off x="1336924" y="2284372"/>
            <a:ext cx="478986" cy="4810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rgbClr val="895881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lIns="101578" tIns="101578" rIns="101578" bIns="101578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14" name="Group 4700"/>
          <p:cNvGrpSpPr>
            <a:grpSpLocks noChangeAspect="1"/>
          </p:cNvGrpSpPr>
          <p:nvPr/>
        </p:nvGrpSpPr>
        <p:grpSpPr bwMode="auto">
          <a:xfrm>
            <a:off x="6087532" y="4309315"/>
            <a:ext cx="480907" cy="481032"/>
            <a:chOff x="3062288" y="3998912"/>
            <a:chExt cx="412750" cy="412750"/>
          </a:xfrm>
          <a:solidFill>
            <a:srgbClr val="895881"/>
          </a:solidFill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Ligh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Freeform 544"/>
          <p:cNvSpPr>
            <a:spLocks noChangeAspect="1" noChangeArrowheads="1"/>
          </p:cNvSpPr>
          <p:nvPr/>
        </p:nvSpPr>
        <p:spPr bwMode="auto">
          <a:xfrm>
            <a:off x="6060346" y="2284372"/>
            <a:ext cx="454400" cy="481032"/>
          </a:xfrm>
          <a:custGeom>
            <a:avLst/>
            <a:gdLst>
              <a:gd name="T0" fmla="*/ 995 w 1588"/>
              <a:gd name="T1" fmla="*/ 870 h 1682"/>
              <a:gd name="T2" fmla="*/ 1078 w 1588"/>
              <a:gd name="T3" fmla="*/ 753 h 1682"/>
              <a:gd name="T4" fmla="*/ 1463 w 1588"/>
              <a:gd name="T5" fmla="*/ 661 h 1682"/>
              <a:gd name="T6" fmla="*/ 1546 w 1588"/>
              <a:gd name="T7" fmla="*/ 352 h 1682"/>
              <a:gd name="T8" fmla="*/ 1346 w 1588"/>
              <a:gd name="T9" fmla="*/ 527 h 1682"/>
              <a:gd name="T10" fmla="*/ 1120 w 1588"/>
              <a:gd name="T11" fmla="*/ 310 h 1682"/>
              <a:gd name="T12" fmla="*/ 1296 w 1588"/>
              <a:gd name="T13" fmla="*/ 101 h 1682"/>
              <a:gd name="T14" fmla="*/ 995 w 1588"/>
              <a:gd name="T15" fmla="*/ 184 h 1682"/>
              <a:gd name="T16" fmla="*/ 894 w 1588"/>
              <a:gd name="T17" fmla="*/ 577 h 1682"/>
              <a:gd name="T18" fmla="*/ 501 w 1588"/>
              <a:gd name="T19" fmla="*/ 452 h 1682"/>
              <a:gd name="T20" fmla="*/ 501 w 1588"/>
              <a:gd name="T21" fmla="*/ 427 h 1682"/>
              <a:gd name="T22" fmla="*/ 493 w 1588"/>
              <a:gd name="T23" fmla="*/ 0 h 1682"/>
              <a:gd name="T24" fmla="*/ 250 w 1588"/>
              <a:gd name="T25" fmla="*/ 285 h 1682"/>
              <a:gd name="T26" fmla="*/ 175 w 1588"/>
              <a:gd name="T27" fmla="*/ 393 h 1682"/>
              <a:gd name="T28" fmla="*/ 150 w 1588"/>
              <a:gd name="T29" fmla="*/ 427 h 1682"/>
              <a:gd name="T30" fmla="*/ 117 w 1588"/>
              <a:gd name="T31" fmla="*/ 477 h 1682"/>
              <a:gd name="T32" fmla="*/ 100 w 1588"/>
              <a:gd name="T33" fmla="*/ 502 h 1682"/>
              <a:gd name="T34" fmla="*/ 66 w 1588"/>
              <a:gd name="T35" fmla="*/ 586 h 1682"/>
              <a:gd name="T36" fmla="*/ 58 w 1588"/>
              <a:gd name="T37" fmla="*/ 611 h 1682"/>
              <a:gd name="T38" fmla="*/ 50 w 1588"/>
              <a:gd name="T39" fmla="*/ 678 h 1682"/>
              <a:gd name="T40" fmla="*/ 41 w 1588"/>
              <a:gd name="T41" fmla="*/ 728 h 1682"/>
              <a:gd name="T42" fmla="*/ 41 w 1588"/>
              <a:gd name="T43" fmla="*/ 744 h 1682"/>
              <a:gd name="T44" fmla="*/ 50 w 1588"/>
              <a:gd name="T45" fmla="*/ 778 h 1682"/>
              <a:gd name="T46" fmla="*/ 58 w 1588"/>
              <a:gd name="T47" fmla="*/ 811 h 1682"/>
              <a:gd name="T48" fmla="*/ 100 w 1588"/>
              <a:gd name="T49" fmla="*/ 878 h 1682"/>
              <a:gd name="T50" fmla="*/ 125 w 1588"/>
              <a:gd name="T51" fmla="*/ 853 h 1682"/>
              <a:gd name="T52" fmla="*/ 133 w 1588"/>
              <a:gd name="T53" fmla="*/ 795 h 1682"/>
              <a:gd name="T54" fmla="*/ 142 w 1588"/>
              <a:gd name="T55" fmla="*/ 770 h 1682"/>
              <a:gd name="T56" fmla="*/ 150 w 1588"/>
              <a:gd name="T57" fmla="*/ 753 h 1682"/>
              <a:gd name="T58" fmla="*/ 167 w 1588"/>
              <a:gd name="T59" fmla="*/ 720 h 1682"/>
              <a:gd name="T60" fmla="*/ 183 w 1588"/>
              <a:gd name="T61" fmla="*/ 694 h 1682"/>
              <a:gd name="T62" fmla="*/ 200 w 1588"/>
              <a:gd name="T63" fmla="*/ 669 h 1682"/>
              <a:gd name="T64" fmla="*/ 225 w 1588"/>
              <a:gd name="T65" fmla="*/ 644 h 1682"/>
              <a:gd name="T66" fmla="*/ 250 w 1588"/>
              <a:gd name="T67" fmla="*/ 619 h 1682"/>
              <a:gd name="T68" fmla="*/ 267 w 1588"/>
              <a:gd name="T69" fmla="*/ 611 h 1682"/>
              <a:gd name="T70" fmla="*/ 301 w 1588"/>
              <a:gd name="T71" fmla="*/ 594 h 1682"/>
              <a:gd name="T72" fmla="*/ 326 w 1588"/>
              <a:gd name="T73" fmla="*/ 577 h 1682"/>
              <a:gd name="T74" fmla="*/ 342 w 1588"/>
              <a:gd name="T75" fmla="*/ 569 h 1682"/>
              <a:gd name="T76" fmla="*/ 359 w 1588"/>
              <a:gd name="T77" fmla="*/ 586 h 1682"/>
              <a:gd name="T78" fmla="*/ 75 w 1588"/>
              <a:gd name="T79" fmla="*/ 1363 h 1682"/>
              <a:gd name="T80" fmla="*/ 292 w 1588"/>
              <a:gd name="T81" fmla="*/ 1581 h 1682"/>
              <a:gd name="T82" fmla="*/ 777 w 1588"/>
              <a:gd name="T83" fmla="*/ 1087 h 1682"/>
              <a:gd name="T84" fmla="*/ 1530 w 1588"/>
              <a:gd name="T85" fmla="*/ 1623 h 1682"/>
              <a:gd name="T86" fmla="*/ 217 w 1588"/>
              <a:gd name="T87" fmla="*/ 1522 h 1682"/>
              <a:gd name="T88" fmla="*/ 133 w 1588"/>
              <a:gd name="T89" fmla="*/ 1438 h 1682"/>
              <a:gd name="T90" fmla="*/ 217 w 1588"/>
              <a:gd name="T91" fmla="*/ 1522 h 1682"/>
              <a:gd name="T92" fmla="*/ 217 w 1588"/>
              <a:gd name="T93" fmla="*/ 152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8" h="1682">
                <a:moveTo>
                  <a:pt x="1530" y="1405"/>
                </a:moveTo>
                <a:cubicBezTo>
                  <a:pt x="995" y="870"/>
                  <a:pt x="995" y="870"/>
                  <a:pt x="995" y="870"/>
                </a:cubicBezTo>
                <a:cubicBezTo>
                  <a:pt x="995" y="862"/>
                  <a:pt x="986" y="862"/>
                  <a:pt x="978" y="853"/>
                </a:cubicBezTo>
                <a:cubicBezTo>
                  <a:pt x="1078" y="753"/>
                  <a:pt x="1078" y="753"/>
                  <a:pt x="1078" y="753"/>
                </a:cubicBezTo>
                <a:cubicBezTo>
                  <a:pt x="1078" y="753"/>
                  <a:pt x="1086" y="744"/>
                  <a:pt x="1086" y="736"/>
                </a:cubicBezTo>
                <a:cubicBezTo>
                  <a:pt x="1212" y="786"/>
                  <a:pt x="1362" y="761"/>
                  <a:pt x="1463" y="661"/>
                </a:cubicBezTo>
                <a:cubicBezTo>
                  <a:pt x="1538" y="586"/>
                  <a:pt x="1570" y="485"/>
                  <a:pt x="1562" y="377"/>
                </a:cubicBezTo>
                <a:cubicBezTo>
                  <a:pt x="1562" y="368"/>
                  <a:pt x="1554" y="352"/>
                  <a:pt x="1546" y="352"/>
                </a:cubicBezTo>
                <a:cubicBezTo>
                  <a:pt x="1538" y="352"/>
                  <a:pt x="1521" y="352"/>
                  <a:pt x="1513" y="360"/>
                </a:cubicBezTo>
                <a:cubicBezTo>
                  <a:pt x="1346" y="527"/>
                  <a:pt x="1346" y="527"/>
                  <a:pt x="1346" y="527"/>
                </a:cubicBezTo>
                <a:cubicBezTo>
                  <a:pt x="1170" y="485"/>
                  <a:pt x="1170" y="485"/>
                  <a:pt x="1170" y="485"/>
                </a:cubicBezTo>
                <a:cubicBezTo>
                  <a:pt x="1120" y="310"/>
                  <a:pt x="1120" y="310"/>
                  <a:pt x="1120" y="310"/>
                </a:cubicBezTo>
                <a:cubicBezTo>
                  <a:pt x="1287" y="134"/>
                  <a:pt x="1287" y="134"/>
                  <a:pt x="1287" y="134"/>
                </a:cubicBezTo>
                <a:cubicBezTo>
                  <a:pt x="1296" y="126"/>
                  <a:pt x="1304" y="118"/>
                  <a:pt x="1296" y="101"/>
                </a:cubicBezTo>
                <a:cubicBezTo>
                  <a:pt x="1296" y="92"/>
                  <a:pt x="1287" y="84"/>
                  <a:pt x="1270" y="84"/>
                </a:cubicBezTo>
                <a:cubicBezTo>
                  <a:pt x="1170" y="76"/>
                  <a:pt x="1061" y="109"/>
                  <a:pt x="995" y="184"/>
                </a:cubicBezTo>
                <a:cubicBezTo>
                  <a:pt x="886" y="285"/>
                  <a:pt x="861" y="435"/>
                  <a:pt x="911" y="561"/>
                </a:cubicBezTo>
                <a:cubicBezTo>
                  <a:pt x="903" y="569"/>
                  <a:pt x="903" y="569"/>
                  <a:pt x="894" y="577"/>
                </a:cubicBezTo>
                <a:cubicBezTo>
                  <a:pt x="752" y="711"/>
                  <a:pt x="752" y="711"/>
                  <a:pt x="752" y="711"/>
                </a:cubicBezTo>
                <a:cubicBezTo>
                  <a:pt x="501" y="452"/>
                  <a:pt x="501" y="452"/>
                  <a:pt x="501" y="452"/>
                </a:cubicBezTo>
                <a:cubicBezTo>
                  <a:pt x="493" y="452"/>
                  <a:pt x="493" y="443"/>
                  <a:pt x="484" y="443"/>
                </a:cubicBezTo>
                <a:cubicBezTo>
                  <a:pt x="493" y="435"/>
                  <a:pt x="493" y="435"/>
                  <a:pt x="501" y="427"/>
                </a:cubicBezTo>
                <a:cubicBezTo>
                  <a:pt x="551" y="435"/>
                  <a:pt x="652" y="335"/>
                  <a:pt x="735" y="251"/>
                </a:cubicBezTo>
                <a:cubicBezTo>
                  <a:pt x="493" y="0"/>
                  <a:pt x="493" y="0"/>
                  <a:pt x="493" y="0"/>
                </a:cubicBezTo>
                <a:cubicBezTo>
                  <a:pt x="376" y="109"/>
                  <a:pt x="301" y="184"/>
                  <a:pt x="309" y="243"/>
                </a:cubicBezTo>
                <a:cubicBezTo>
                  <a:pt x="284" y="251"/>
                  <a:pt x="259" y="268"/>
                  <a:pt x="250" y="285"/>
                </a:cubicBezTo>
                <a:cubicBezTo>
                  <a:pt x="209" y="318"/>
                  <a:pt x="209" y="318"/>
                  <a:pt x="209" y="318"/>
                </a:cubicBezTo>
                <a:cubicBezTo>
                  <a:pt x="192" y="343"/>
                  <a:pt x="175" y="368"/>
                  <a:pt x="175" y="393"/>
                </a:cubicBezTo>
                <a:cubicBezTo>
                  <a:pt x="167" y="402"/>
                  <a:pt x="167" y="402"/>
                  <a:pt x="159" y="410"/>
                </a:cubicBezTo>
                <a:cubicBezTo>
                  <a:pt x="150" y="427"/>
                  <a:pt x="150" y="427"/>
                  <a:pt x="150" y="427"/>
                </a:cubicBezTo>
                <a:cubicBezTo>
                  <a:pt x="133" y="443"/>
                  <a:pt x="133" y="443"/>
                  <a:pt x="133" y="443"/>
                </a:cubicBezTo>
                <a:cubicBezTo>
                  <a:pt x="125" y="452"/>
                  <a:pt x="125" y="469"/>
                  <a:pt x="117" y="477"/>
                </a:cubicBezTo>
                <a:lnTo>
                  <a:pt x="108" y="485"/>
                </a:lnTo>
                <a:cubicBezTo>
                  <a:pt x="100" y="502"/>
                  <a:pt x="100" y="502"/>
                  <a:pt x="100" y="502"/>
                </a:cubicBezTo>
                <a:cubicBezTo>
                  <a:pt x="100" y="510"/>
                  <a:pt x="91" y="519"/>
                  <a:pt x="83" y="536"/>
                </a:cubicBezTo>
                <a:cubicBezTo>
                  <a:pt x="75" y="552"/>
                  <a:pt x="66" y="569"/>
                  <a:pt x="66" y="586"/>
                </a:cubicBezTo>
                <a:cubicBezTo>
                  <a:pt x="66" y="594"/>
                  <a:pt x="66" y="594"/>
                  <a:pt x="66" y="594"/>
                </a:cubicBezTo>
                <a:cubicBezTo>
                  <a:pt x="58" y="602"/>
                  <a:pt x="58" y="602"/>
                  <a:pt x="58" y="611"/>
                </a:cubicBezTo>
                <a:cubicBezTo>
                  <a:pt x="50" y="636"/>
                  <a:pt x="50" y="636"/>
                  <a:pt x="50" y="636"/>
                </a:cubicBezTo>
                <a:cubicBezTo>
                  <a:pt x="50" y="653"/>
                  <a:pt x="50" y="669"/>
                  <a:pt x="50" y="67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41" y="703"/>
                  <a:pt x="41" y="711"/>
                  <a:pt x="41" y="728"/>
                </a:cubicBezTo>
                <a:lnTo>
                  <a:pt x="41" y="736"/>
                </a:lnTo>
                <a:lnTo>
                  <a:pt x="41" y="744"/>
                </a:lnTo>
                <a:cubicBezTo>
                  <a:pt x="50" y="744"/>
                  <a:pt x="50" y="753"/>
                  <a:pt x="50" y="761"/>
                </a:cubicBezTo>
                <a:cubicBezTo>
                  <a:pt x="50" y="778"/>
                  <a:pt x="50" y="778"/>
                  <a:pt x="50" y="778"/>
                </a:cubicBezTo>
                <a:cubicBezTo>
                  <a:pt x="50" y="786"/>
                  <a:pt x="50" y="786"/>
                  <a:pt x="50" y="786"/>
                </a:cubicBezTo>
                <a:cubicBezTo>
                  <a:pt x="50" y="795"/>
                  <a:pt x="50" y="803"/>
                  <a:pt x="58" y="811"/>
                </a:cubicBezTo>
                <a:cubicBezTo>
                  <a:pt x="66" y="853"/>
                  <a:pt x="66" y="853"/>
                  <a:pt x="66" y="853"/>
                </a:cubicBezTo>
                <a:cubicBezTo>
                  <a:pt x="75" y="870"/>
                  <a:pt x="83" y="878"/>
                  <a:pt x="100" y="878"/>
                </a:cubicBezTo>
                <a:cubicBezTo>
                  <a:pt x="108" y="878"/>
                  <a:pt x="117" y="870"/>
                  <a:pt x="117" y="870"/>
                </a:cubicBezTo>
                <a:cubicBezTo>
                  <a:pt x="125" y="862"/>
                  <a:pt x="125" y="862"/>
                  <a:pt x="125" y="853"/>
                </a:cubicBezTo>
                <a:cubicBezTo>
                  <a:pt x="133" y="811"/>
                  <a:pt x="133" y="811"/>
                  <a:pt x="133" y="811"/>
                </a:cubicBezTo>
                <a:cubicBezTo>
                  <a:pt x="133" y="803"/>
                  <a:pt x="133" y="803"/>
                  <a:pt x="133" y="795"/>
                </a:cubicBezTo>
                <a:cubicBezTo>
                  <a:pt x="133" y="786"/>
                  <a:pt x="142" y="786"/>
                  <a:pt x="142" y="786"/>
                </a:cubicBezTo>
                <a:cubicBezTo>
                  <a:pt x="142" y="770"/>
                  <a:pt x="142" y="770"/>
                  <a:pt x="142" y="770"/>
                </a:cubicBezTo>
                <a:cubicBezTo>
                  <a:pt x="142" y="761"/>
                  <a:pt x="142" y="761"/>
                  <a:pt x="150" y="761"/>
                </a:cubicBezTo>
                <a:lnTo>
                  <a:pt x="150" y="753"/>
                </a:lnTo>
                <a:lnTo>
                  <a:pt x="150" y="744"/>
                </a:lnTo>
                <a:cubicBezTo>
                  <a:pt x="159" y="736"/>
                  <a:pt x="159" y="728"/>
                  <a:pt x="167" y="720"/>
                </a:cubicBezTo>
                <a:lnTo>
                  <a:pt x="167" y="711"/>
                </a:lnTo>
                <a:cubicBezTo>
                  <a:pt x="175" y="703"/>
                  <a:pt x="175" y="703"/>
                  <a:pt x="183" y="694"/>
                </a:cubicBezTo>
                <a:cubicBezTo>
                  <a:pt x="192" y="678"/>
                  <a:pt x="192" y="678"/>
                  <a:pt x="192" y="678"/>
                </a:cubicBezTo>
                <a:lnTo>
                  <a:pt x="200" y="669"/>
                </a:lnTo>
                <a:cubicBezTo>
                  <a:pt x="200" y="669"/>
                  <a:pt x="200" y="661"/>
                  <a:pt x="209" y="661"/>
                </a:cubicBezTo>
                <a:cubicBezTo>
                  <a:pt x="209" y="653"/>
                  <a:pt x="217" y="644"/>
                  <a:pt x="225" y="644"/>
                </a:cubicBezTo>
                <a:cubicBezTo>
                  <a:pt x="234" y="636"/>
                  <a:pt x="234" y="636"/>
                  <a:pt x="234" y="636"/>
                </a:cubicBezTo>
                <a:cubicBezTo>
                  <a:pt x="234" y="636"/>
                  <a:pt x="242" y="628"/>
                  <a:pt x="250" y="619"/>
                </a:cubicBezTo>
                <a:lnTo>
                  <a:pt x="259" y="619"/>
                </a:lnTo>
                <a:cubicBezTo>
                  <a:pt x="259" y="611"/>
                  <a:pt x="267" y="611"/>
                  <a:pt x="267" y="611"/>
                </a:cubicBezTo>
                <a:cubicBezTo>
                  <a:pt x="275" y="602"/>
                  <a:pt x="275" y="602"/>
                  <a:pt x="284" y="602"/>
                </a:cubicBezTo>
                <a:cubicBezTo>
                  <a:pt x="301" y="594"/>
                  <a:pt x="301" y="594"/>
                  <a:pt x="301" y="594"/>
                </a:cubicBezTo>
                <a:cubicBezTo>
                  <a:pt x="309" y="586"/>
                  <a:pt x="309" y="586"/>
                  <a:pt x="309" y="586"/>
                </a:cubicBezTo>
                <a:cubicBezTo>
                  <a:pt x="317" y="586"/>
                  <a:pt x="317" y="586"/>
                  <a:pt x="326" y="577"/>
                </a:cubicBezTo>
                <a:lnTo>
                  <a:pt x="334" y="577"/>
                </a:lnTo>
                <a:cubicBezTo>
                  <a:pt x="342" y="577"/>
                  <a:pt x="342" y="569"/>
                  <a:pt x="342" y="569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51" y="577"/>
                  <a:pt x="359" y="586"/>
                  <a:pt x="359" y="586"/>
                </a:cubicBezTo>
                <a:cubicBezTo>
                  <a:pt x="618" y="845"/>
                  <a:pt x="618" y="845"/>
                  <a:pt x="618" y="845"/>
                </a:cubicBezTo>
                <a:cubicBezTo>
                  <a:pt x="75" y="1363"/>
                  <a:pt x="75" y="1363"/>
                  <a:pt x="75" y="1363"/>
                </a:cubicBezTo>
                <a:cubicBezTo>
                  <a:pt x="8" y="1430"/>
                  <a:pt x="0" y="1531"/>
                  <a:pt x="66" y="1597"/>
                </a:cubicBezTo>
                <a:cubicBezTo>
                  <a:pt x="133" y="1664"/>
                  <a:pt x="225" y="1647"/>
                  <a:pt x="292" y="1581"/>
                </a:cubicBezTo>
                <a:cubicBezTo>
                  <a:pt x="769" y="1079"/>
                  <a:pt x="769" y="1079"/>
                  <a:pt x="769" y="1079"/>
                </a:cubicBezTo>
                <a:cubicBezTo>
                  <a:pt x="769" y="1079"/>
                  <a:pt x="777" y="1079"/>
                  <a:pt x="777" y="1087"/>
                </a:cubicBezTo>
                <a:cubicBezTo>
                  <a:pt x="1312" y="1623"/>
                  <a:pt x="1312" y="1623"/>
                  <a:pt x="1312" y="1623"/>
                </a:cubicBezTo>
                <a:cubicBezTo>
                  <a:pt x="1371" y="1681"/>
                  <a:pt x="1471" y="1681"/>
                  <a:pt x="1530" y="1623"/>
                </a:cubicBezTo>
                <a:cubicBezTo>
                  <a:pt x="1587" y="1564"/>
                  <a:pt x="1587" y="1464"/>
                  <a:pt x="1530" y="1405"/>
                </a:cubicBezTo>
                <a:close/>
                <a:moveTo>
                  <a:pt x="217" y="1522"/>
                </a:moveTo>
                <a:cubicBezTo>
                  <a:pt x="192" y="1547"/>
                  <a:pt x="159" y="1547"/>
                  <a:pt x="133" y="1522"/>
                </a:cubicBezTo>
                <a:cubicBezTo>
                  <a:pt x="108" y="1497"/>
                  <a:pt x="108" y="1455"/>
                  <a:pt x="133" y="1438"/>
                </a:cubicBezTo>
                <a:cubicBezTo>
                  <a:pt x="159" y="1413"/>
                  <a:pt x="192" y="1413"/>
                  <a:pt x="217" y="1438"/>
                </a:cubicBezTo>
                <a:cubicBezTo>
                  <a:pt x="242" y="1455"/>
                  <a:pt x="242" y="1497"/>
                  <a:pt x="217" y="1522"/>
                </a:cubicBezTo>
                <a:close/>
                <a:moveTo>
                  <a:pt x="217" y="1522"/>
                </a:moveTo>
                <a:lnTo>
                  <a:pt x="217" y="1522"/>
                </a:lnTo>
                <a:close/>
              </a:path>
            </a:pathLst>
          </a:custGeom>
          <a:solidFill>
            <a:srgbClr val="63A414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wrap="none" lIns="243785" tIns="121892" rIns="243785" bIns="121892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Ligh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Donut 19"/>
          <p:cNvSpPr/>
          <p:nvPr/>
        </p:nvSpPr>
        <p:spPr>
          <a:xfrm>
            <a:off x="985296" y="3962028"/>
            <a:ext cx="1181100" cy="1181100"/>
          </a:xfrm>
          <a:prstGeom prst="donut">
            <a:avLst>
              <a:gd name="adj" fmla="val 10004"/>
            </a:avLst>
          </a:prstGeom>
          <a:solidFill>
            <a:srgbClr val="63A414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1" name="Donut 19"/>
          <p:cNvSpPr/>
          <p:nvPr/>
        </p:nvSpPr>
        <p:spPr>
          <a:xfrm>
            <a:off x="5688419" y="1946439"/>
            <a:ext cx="1181100" cy="1181100"/>
          </a:xfrm>
          <a:prstGeom prst="donut">
            <a:avLst>
              <a:gd name="adj" fmla="val 10004"/>
            </a:avLst>
          </a:prstGeom>
          <a:solidFill>
            <a:srgbClr val="63A414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2" name="Donut 19"/>
          <p:cNvSpPr/>
          <p:nvPr/>
        </p:nvSpPr>
        <p:spPr>
          <a:xfrm>
            <a:off x="5696996" y="3937091"/>
            <a:ext cx="1181100" cy="1181100"/>
          </a:xfrm>
          <a:prstGeom prst="donut">
            <a:avLst>
              <a:gd name="adj" fmla="val 10004"/>
            </a:avLst>
          </a:prstGeom>
          <a:solidFill>
            <a:srgbClr val="895881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98904" y="1916832"/>
            <a:ext cx="3084482" cy="1590179"/>
            <a:chOff x="1492458" y="2094389"/>
            <a:chExt cx="3354451" cy="1590179"/>
          </a:xfrm>
        </p:grpSpPr>
        <p:sp>
          <p:nvSpPr>
            <p:cNvPr id="24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5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47364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47364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26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20399" y="3962028"/>
            <a:ext cx="3084482" cy="1590179"/>
            <a:chOff x="1492458" y="2094389"/>
            <a:chExt cx="3354451" cy="1590179"/>
          </a:xfrm>
        </p:grpSpPr>
        <p:sp>
          <p:nvSpPr>
            <p:cNvPr id="28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9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47364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47364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0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04112" y="1916832"/>
            <a:ext cx="3084482" cy="1590179"/>
            <a:chOff x="1492458" y="2094389"/>
            <a:chExt cx="3354451" cy="1590179"/>
          </a:xfrm>
        </p:grpSpPr>
        <p:sp>
          <p:nvSpPr>
            <p:cNvPr id="32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3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4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55218" y="3962028"/>
            <a:ext cx="3084482" cy="1590179"/>
            <a:chOff x="1492458" y="2094389"/>
            <a:chExt cx="3354451" cy="1590179"/>
          </a:xfrm>
        </p:grpSpPr>
        <p:sp>
          <p:nvSpPr>
            <p:cNvPr id="36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8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0"/>
          <a:stretch>
            <a:fillRect/>
          </a:stretch>
        </p:blipFill>
        <p:spPr>
          <a:xfrm>
            <a:off x="0" y="0"/>
            <a:ext cx="12192000" cy="46531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24698" y="2060848"/>
            <a:ext cx="5161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FOUR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44108" y="4797152"/>
            <a:ext cx="4922960" cy="861774"/>
            <a:chOff x="1487488" y="1804175"/>
            <a:chExt cx="4248472" cy="861774"/>
          </a:xfrm>
        </p:grpSpPr>
        <p:sp>
          <p:nvSpPr>
            <p:cNvPr id="8" name="文本框 7"/>
            <p:cNvSpPr txBox="1"/>
            <p:nvPr/>
          </p:nvSpPr>
          <p:spPr>
            <a:xfrm>
              <a:off x="1487488" y="1804175"/>
              <a:ext cx="42484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点击此处添加章节标题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7488" y="2388950"/>
              <a:ext cx="42484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85708" y="5894694"/>
            <a:ext cx="1239760" cy="144016"/>
            <a:chOff x="5375920" y="5805264"/>
            <a:chExt cx="1239760" cy="144016"/>
          </a:xfrm>
        </p:grpSpPr>
        <p:sp>
          <p:nvSpPr>
            <p:cNvPr id="10" name="椭圆 9"/>
            <p:cNvSpPr/>
            <p:nvPr/>
          </p:nvSpPr>
          <p:spPr>
            <a:xfrm>
              <a:off x="5375920" y="5805264"/>
              <a:ext cx="144016" cy="144016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735960" y="5805264"/>
              <a:ext cx="144016" cy="144016"/>
            </a:xfrm>
            <a:prstGeom prst="ellipse">
              <a:avLst/>
            </a:prstGeom>
            <a:solidFill>
              <a:srgbClr val="473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111624" y="5805264"/>
              <a:ext cx="144016" cy="144016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471664" y="5805264"/>
              <a:ext cx="144016" cy="144016"/>
            </a:xfrm>
            <a:prstGeom prst="ellipse">
              <a:avLst/>
            </a:prstGeom>
            <a:solidFill>
              <a:srgbClr val="473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04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grpSp>
        <p:nvGrpSpPr>
          <p:cNvPr id="8" name="Group 17"/>
          <p:cNvGrpSpPr/>
          <p:nvPr/>
        </p:nvGrpSpPr>
        <p:grpSpPr>
          <a:xfrm>
            <a:off x="551384" y="1833475"/>
            <a:ext cx="3655597" cy="3065371"/>
            <a:chOff x="4278497" y="1856349"/>
            <a:chExt cx="3655597" cy="3065371"/>
          </a:xfrm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981496" y="2615003"/>
              <a:ext cx="2128038" cy="2126574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4802817" y="2434859"/>
              <a:ext cx="2485396" cy="2486861"/>
            </a:xfrm>
            <a:custGeom>
              <a:avLst/>
              <a:gdLst>
                <a:gd name="T0" fmla="*/ 1180 w 1435"/>
                <a:gd name="T1" fmla="*/ 256 h 1436"/>
                <a:gd name="T2" fmla="*/ 255 w 1435"/>
                <a:gd name="T3" fmla="*/ 256 h 1436"/>
                <a:gd name="T4" fmla="*/ 255 w 1435"/>
                <a:gd name="T5" fmla="*/ 1181 h 1436"/>
                <a:gd name="T6" fmla="*/ 1180 w 1435"/>
                <a:gd name="T7" fmla="*/ 1181 h 1436"/>
                <a:gd name="T8" fmla="*/ 1180 w 1435"/>
                <a:gd name="T9" fmla="*/ 256 h 1436"/>
                <a:gd name="T10" fmla="*/ 283 w 1435"/>
                <a:gd name="T11" fmla="*/ 1152 h 1436"/>
                <a:gd name="T12" fmla="*/ 283 w 1435"/>
                <a:gd name="T13" fmla="*/ 284 h 1436"/>
                <a:gd name="T14" fmla="*/ 1152 w 1435"/>
                <a:gd name="T15" fmla="*/ 284 h 1436"/>
                <a:gd name="T16" fmla="*/ 1152 w 1435"/>
                <a:gd name="T17" fmla="*/ 1152 h 1436"/>
                <a:gd name="T18" fmla="*/ 283 w 1435"/>
                <a:gd name="T19" fmla="*/ 1152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5" h="1436">
                  <a:moveTo>
                    <a:pt x="1180" y="256"/>
                  </a:moveTo>
                  <a:cubicBezTo>
                    <a:pt x="925" y="0"/>
                    <a:pt x="510" y="0"/>
                    <a:pt x="255" y="256"/>
                  </a:cubicBezTo>
                  <a:cubicBezTo>
                    <a:pt x="0" y="511"/>
                    <a:pt x="0" y="926"/>
                    <a:pt x="255" y="1181"/>
                  </a:cubicBezTo>
                  <a:cubicBezTo>
                    <a:pt x="510" y="1436"/>
                    <a:pt x="925" y="1436"/>
                    <a:pt x="1180" y="1181"/>
                  </a:cubicBezTo>
                  <a:cubicBezTo>
                    <a:pt x="1435" y="926"/>
                    <a:pt x="1435" y="511"/>
                    <a:pt x="1180" y="256"/>
                  </a:cubicBezTo>
                  <a:moveTo>
                    <a:pt x="283" y="1152"/>
                  </a:moveTo>
                  <a:cubicBezTo>
                    <a:pt x="44" y="913"/>
                    <a:pt x="44" y="523"/>
                    <a:pt x="283" y="284"/>
                  </a:cubicBezTo>
                  <a:cubicBezTo>
                    <a:pt x="523" y="44"/>
                    <a:pt x="912" y="44"/>
                    <a:pt x="1152" y="284"/>
                  </a:cubicBezTo>
                  <a:cubicBezTo>
                    <a:pt x="1391" y="523"/>
                    <a:pt x="1391" y="913"/>
                    <a:pt x="1152" y="1152"/>
                  </a:cubicBezTo>
                  <a:cubicBezTo>
                    <a:pt x="912" y="1392"/>
                    <a:pt x="523" y="1392"/>
                    <a:pt x="283" y="1152"/>
                  </a:cubicBezTo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4963921" y="2597428"/>
              <a:ext cx="744740" cy="743276"/>
            </a:xfrm>
            <a:custGeom>
              <a:avLst/>
              <a:gdLst>
                <a:gd name="T0" fmla="*/ 71 w 430"/>
                <a:gd name="T1" fmla="*/ 359 h 429"/>
                <a:gd name="T2" fmla="*/ 190 w 430"/>
                <a:gd name="T3" fmla="*/ 190 h 429"/>
                <a:gd name="T4" fmla="*/ 359 w 430"/>
                <a:gd name="T5" fmla="*/ 70 h 429"/>
                <a:gd name="T6" fmla="*/ 430 w 430"/>
                <a:gd name="T7" fmla="*/ 0 h 429"/>
                <a:gd name="T8" fmla="*/ 162 w 430"/>
                <a:gd name="T9" fmla="*/ 162 h 429"/>
                <a:gd name="T10" fmla="*/ 0 w 430"/>
                <a:gd name="T11" fmla="*/ 429 h 429"/>
                <a:gd name="T12" fmla="*/ 71 w 430"/>
                <a:gd name="T13" fmla="*/ 35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29">
                  <a:moveTo>
                    <a:pt x="71" y="359"/>
                  </a:moveTo>
                  <a:cubicBezTo>
                    <a:pt x="100" y="298"/>
                    <a:pt x="140" y="240"/>
                    <a:pt x="190" y="190"/>
                  </a:cubicBezTo>
                  <a:cubicBezTo>
                    <a:pt x="241" y="139"/>
                    <a:pt x="298" y="100"/>
                    <a:pt x="359" y="7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332" y="30"/>
                    <a:pt x="239" y="84"/>
                    <a:pt x="162" y="162"/>
                  </a:cubicBezTo>
                  <a:cubicBezTo>
                    <a:pt x="84" y="239"/>
                    <a:pt x="30" y="331"/>
                    <a:pt x="0" y="429"/>
                  </a:cubicBezTo>
                  <a:cubicBezTo>
                    <a:pt x="71" y="359"/>
                    <a:pt x="71" y="359"/>
                    <a:pt x="71" y="359"/>
                  </a:cubicBezTo>
                </a:path>
              </a:pathLst>
            </a:custGeom>
            <a:solidFill>
              <a:srgbClr val="44546A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41122" y="2547632"/>
              <a:ext cx="351500" cy="109112"/>
            </a:xfrm>
            <a:custGeom>
              <a:avLst/>
              <a:gdLst>
                <a:gd name="T0" fmla="*/ 203 w 203"/>
                <a:gd name="T1" fmla="*/ 30 h 63"/>
                <a:gd name="T2" fmla="*/ 39 w 203"/>
                <a:gd name="T3" fmla="*/ 0 h 63"/>
                <a:gd name="T4" fmla="*/ 0 w 203"/>
                <a:gd name="T5" fmla="*/ 39 h 63"/>
                <a:gd name="T6" fmla="*/ 171 w 203"/>
                <a:gd name="T7" fmla="*/ 63 h 63"/>
                <a:gd name="T8" fmla="*/ 203 w 203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3">
                  <a:moveTo>
                    <a:pt x="203" y="30"/>
                  </a:moveTo>
                  <a:cubicBezTo>
                    <a:pt x="150" y="13"/>
                    <a:pt x="95" y="3"/>
                    <a:pt x="39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8" y="39"/>
                    <a:pt x="115" y="47"/>
                    <a:pt x="171" y="63"/>
                  </a:cubicBezTo>
                  <a:cubicBezTo>
                    <a:pt x="203" y="30"/>
                    <a:pt x="203" y="30"/>
                    <a:pt x="203" y="30"/>
                  </a:cubicBezTo>
                </a:path>
              </a:pathLst>
            </a:custGeom>
            <a:solidFill>
              <a:srgbClr val="44546A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4915590" y="3674628"/>
              <a:ext cx="107647" cy="351500"/>
            </a:xfrm>
            <a:custGeom>
              <a:avLst/>
              <a:gdLst>
                <a:gd name="T0" fmla="*/ 62 w 62"/>
                <a:gd name="T1" fmla="*/ 170 h 203"/>
                <a:gd name="T2" fmla="*/ 39 w 62"/>
                <a:gd name="T3" fmla="*/ 0 h 203"/>
                <a:gd name="T4" fmla="*/ 0 w 62"/>
                <a:gd name="T5" fmla="*/ 39 h 203"/>
                <a:gd name="T6" fmla="*/ 30 w 62"/>
                <a:gd name="T7" fmla="*/ 203 h 203"/>
                <a:gd name="T8" fmla="*/ 62 w 62"/>
                <a:gd name="T9" fmla="*/ 17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03">
                  <a:moveTo>
                    <a:pt x="62" y="170"/>
                  </a:moveTo>
                  <a:cubicBezTo>
                    <a:pt x="46" y="115"/>
                    <a:pt x="39" y="57"/>
                    <a:pt x="39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" y="94"/>
                    <a:pt x="13" y="149"/>
                    <a:pt x="30" y="203"/>
                  </a:cubicBezTo>
                  <a:cubicBezTo>
                    <a:pt x="62" y="170"/>
                    <a:pt x="62" y="170"/>
                    <a:pt x="62" y="170"/>
                  </a:cubicBezTo>
                </a:path>
              </a:pathLst>
            </a:custGeom>
            <a:solidFill>
              <a:srgbClr val="44546A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5163104" y="2796611"/>
              <a:ext cx="2125108" cy="2125109"/>
            </a:xfrm>
            <a:custGeom>
              <a:avLst/>
              <a:gdLst>
                <a:gd name="T0" fmla="*/ 972 w 1227"/>
                <a:gd name="T1" fmla="*/ 47 h 1227"/>
                <a:gd name="T2" fmla="*/ 920 w 1227"/>
                <a:gd name="T3" fmla="*/ 0 h 1227"/>
                <a:gd name="T4" fmla="*/ 892 w 1227"/>
                <a:gd name="T5" fmla="*/ 29 h 1227"/>
                <a:gd name="T6" fmla="*/ 944 w 1227"/>
                <a:gd name="T7" fmla="*/ 75 h 1227"/>
                <a:gd name="T8" fmla="*/ 944 w 1227"/>
                <a:gd name="T9" fmla="*/ 943 h 1227"/>
                <a:gd name="T10" fmla="*/ 75 w 1227"/>
                <a:gd name="T11" fmla="*/ 943 h 1227"/>
                <a:gd name="T12" fmla="*/ 29 w 1227"/>
                <a:gd name="T13" fmla="*/ 891 h 1227"/>
                <a:gd name="T14" fmla="*/ 0 w 1227"/>
                <a:gd name="T15" fmla="*/ 920 h 1227"/>
                <a:gd name="T16" fmla="*/ 47 w 1227"/>
                <a:gd name="T17" fmla="*/ 972 h 1227"/>
                <a:gd name="T18" fmla="*/ 972 w 1227"/>
                <a:gd name="T19" fmla="*/ 972 h 1227"/>
                <a:gd name="T20" fmla="*/ 972 w 1227"/>
                <a:gd name="T21" fmla="*/ 47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7" h="1227">
                  <a:moveTo>
                    <a:pt x="972" y="47"/>
                  </a:moveTo>
                  <a:cubicBezTo>
                    <a:pt x="955" y="30"/>
                    <a:pt x="938" y="14"/>
                    <a:pt x="920" y="0"/>
                  </a:cubicBezTo>
                  <a:cubicBezTo>
                    <a:pt x="892" y="29"/>
                    <a:pt x="892" y="29"/>
                    <a:pt x="892" y="29"/>
                  </a:cubicBezTo>
                  <a:cubicBezTo>
                    <a:pt x="910" y="43"/>
                    <a:pt x="927" y="58"/>
                    <a:pt x="944" y="75"/>
                  </a:cubicBezTo>
                  <a:cubicBezTo>
                    <a:pt x="1183" y="314"/>
                    <a:pt x="1183" y="704"/>
                    <a:pt x="944" y="943"/>
                  </a:cubicBezTo>
                  <a:cubicBezTo>
                    <a:pt x="704" y="1183"/>
                    <a:pt x="315" y="1183"/>
                    <a:pt x="75" y="943"/>
                  </a:cubicBezTo>
                  <a:cubicBezTo>
                    <a:pt x="59" y="927"/>
                    <a:pt x="43" y="909"/>
                    <a:pt x="29" y="891"/>
                  </a:cubicBezTo>
                  <a:cubicBezTo>
                    <a:pt x="0" y="920"/>
                    <a:pt x="0" y="920"/>
                    <a:pt x="0" y="920"/>
                  </a:cubicBezTo>
                  <a:cubicBezTo>
                    <a:pt x="15" y="938"/>
                    <a:pt x="30" y="955"/>
                    <a:pt x="47" y="972"/>
                  </a:cubicBezTo>
                  <a:cubicBezTo>
                    <a:pt x="302" y="1227"/>
                    <a:pt x="717" y="1227"/>
                    <a:pt x="972" y="972"/>
                  </a:cubicBezTo>
                  <a:cubicBezTo>
                    <a:pt x="1227" y="717"/>
                    <a:pt x="1227" y="302"/>
                    <a:pt x="972" y="47"/>
                  </a:cubicBezTo>
                </a:path>
              </a:pathLst>
            </a:custGeom>
            <a:solidFill>
              <a:srgbClr val="44546A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5190932" y="2822973"/>
              <a:ext cx="1709167" cy="1710632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3" name="Oval 19"/>
            <p:cNvSpPr>
              <a:spLocks noChangeArrowheads="1"/>
            </p:cNvSpPr>
            <p:nvPr/>
          </p:nvSpPr>
          <p:spPr bwMode="auto">
            <a:xfrm>
              <a:off x="5398902" y="3032409"/>
              <a:ext cx="1293226" cy="1291762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4" name="Oval 20"/>
            <p:cNvSpPr>
              <a:spLocks noChangeArrowheads="1"/>
            </p:cNvSpPr>
            <p:nvPr/>
          </p:nvSpPr>
          <p:spPr bwMode="auto">
            <a:xfrm>
              <a:off x="5608337" y="3240379"/>
              <a:ext cx="874355" cy="87582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5" name="Oval 21"/>
            <p:cNvSpPr>
              <a:spLocks noChangeArrowheads="1"/>
            </p:cNvSpPr>
            <p:nvPr/>
          </p:nvSpPr>
          <p:spPr bwMode="auto">
            <a:xfrm>
              <a:off x="5816308" y="3449815"/>
              <a:ext cx="459147" cy="458414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7042163" y="2540309"/>
              <a:ext cx="701535" cy="445233"/>
            </a:xfrm>
            <a:custGeom>
              <a:avLst/>
              <a:gdLst>
                <a:gd name="T0" fmla="*/ 336 w 405"/>
                <a:gd name="T1" fmla="*/ 165 h 257"/>
                <a:gd name="T2" fmla="*/ 405 w 405"/>
                <a:gd name="T3" fmla="*/ 4 h 257"/>
                <a:gd name="T4" fmla="*/ 127 w 405"/>
                <a:gd name="T5" fmla="*/ 257 h 257"/>
                <a:gd name="T6" fmla="*/ 336 w 405"/>
                <a:gd name="T7" fmla="*/ 16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257">
                  <a:moveTo>
                    <a:pt x="336" y="165"/>
                  </a:moveTo>
                  <a:cubicBezTo>
                    <a:pt x="336" y="165"/>
                    <a:pt x="333" y="54"/>
                    <a:pt x="405" y="4"/>
                  </a:cubicBezTo>
                  <a:cubicBezTo>
                    <a:pt x="404" y="0"/>
                    <a:pt x="0" y="118"/>
                    <a:pt x="127" y="257"/>
                  </a:cubicBezTo>
                  <a:cubicBezTo>
                    <a:pt x="196" y="225"/>
                    <a:pt x="266" y="194"/>
                    <a:pt x="336" y="165"/>
                  </a:cubicBezTo>
                  <a:close/>
                </a:path>
              </a:pathLst>
            </a:custGeom>
            <a:solidFill>
              <a:srgbClr val="8958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7300662" y="2913045"/>
              <a:ext cx="633432" cy="467202"/>
            </a:xfrm>
            <a:custGeom>
              <a:avLst/>
              <a:gdLst>
                <a:gd name="T0" fmla="*/ 208 w 366"/>
                <a:gd name="T1" fmla="*/ 0 h 270"/>
                <a:gd name="T2" fmla="*/ 366 w 366"/>
                <a:gd name="T3" fmla="*/ 69 h 270"/>
                <a:gd name="T4" fmla="*/ 0 w 366"/>
                <a:gd name="T5" fmla="*/ 91 h 270"/>
                <a:gd name="T6" fmla="*/ 208 w 366"/>
                <a:gd name="T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6" h="270">
                  <a:moveTo>
                    <a:pt x="208" y="0"/>
                  </a:moveTo>
                  <a:cubicBezTo>
                    <a:pt x="208" y="0"/>
                    <a:pt x="284" y="80"/>
                    <a:pt x="366" y="69"/>
                  </a:cubicBezTo>
                  <a:cubicBezTo>
                    <a:pt x="363" y="66"/>
                    <a:pt x="24" y="270"/>
                    <a:pt x="0" y="91"/>
                  </a:cubicBezTo>
                  <a:cubicBezTo>
                    <a:pt x="69" y="59"/>
                    <a:pt x="138" y="29"/>
                    <a:pt x="208" y="0"/>
                  </a:cubicBezTo>
                  <a:close/>
                </a:path>
              </a:pathLst>
            </a:custGeom>
            <a:solidFill>
              <a:srgbClr val="8958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6029405" y="2800273"/>
              <a:ext cx="1681340" cy="935136"/>
            </a:xfrm>
            <a:custGeom>
              <a:avLst/>
              <a:gdLst>
                <a:gd name="T0" fmla="*/ 10 w 971"/>
                <a:gd name="T1" fmla="*/ 519 h 540"/>
                <a:gd name="T2" fmla="*/ 22 w 971"/>
                <a:gd name="T3" fmla="*/ 469 h 540"/>
                <a:gd name="T4" fmla="*/ 916 w 971"/>
                <a:gd name="T5" fmla="*/ 8 h 540"/>
                <a:gd name="T6" fmla="*/ 964 w 971"/>
                <a:gd name="T7" fmla="*/ 27 h 540"/>
                <a:gd name="T8" fmla="*/ 944 w 971"/>
                <a:gd name="T9" fmla="*/ 73 h 540"/>
                <a:gd name="T10" fmla="*/ 60 w 971"/>
                <a:gd name="T11" fmla="*/ 529 h 540"/>
                <a:gd name="T12" fmla="*/ 10 w 971"/>
                <a:gd name="T13" fmla="*/ 51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1" h="540">
                  <a:moveTo>
                    <a:pt x="10" y="519"/>
                  </a:moveTo>
                  <a:cubicBezTo>
                    <a:pt x="0" y="502"/>
                    <a:pt x="5" y="480"/>
                    <a:pt x="22" y="469"/>
                  </a:cubicBezTo>
                  <a:cubicBezTo>
                    <a:pt x="307" y="291"/>
                    <a:pt x="606" y="137"/>
                    <a:pt x="916" y="8"/>
                  </a:cubicBezTo>
                  <a:cubicBezTo>
                    <a:pt x="935" y="0"/>
                    <a:pt x="956" y="9"/>
                    <a:pt x="964" y="27"/>
                  </a:cubicBezTo>
                  <a:cubicBezTo>
                    <a:pt x="971" y="45"/>
                    <a:pt x="962" y="66"/>
                    <a:pt x="944" y="73"/>
                  </a:cubicBezTo>
                  <a:cubicBezTo>
                    <a:pt x="637" y="201"/>
                    <a:pt x="342" y="354"/>
                    <a:pt x="60" y="529"/>
                  </a:cubicBezTo>
                  <a:cubicBezTo>
                    <a:pt x="43" y="540"/>
                    <a:pt x="21" y="535"/>
                    <a:pt x="10" y="519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5175554" y="1856349"/>
              <a:ext cx="540431" cy="629038"/>
            </a:xfrm>
            <a:custGeom>
              <a:avLst/>
              <a:gdLst>
                <a:gd name="T0" fmla="*/ 0 w 312"/>
                <a:gd name="T1" fmla="*/ 176 h 363"/>
                <a:gd name="T2" fmla="*/ 25 w 312"/>
                <a:gd name="T3" fmla="*/ 3 h 363"/>
                <a:gd name="T4" fmla="*/ 131 w 312"/>
                <a:gd name="T5" fmla="*/ 363 h 363"/>
                <a:gd name="T6" fmla="*/ 0 w 312"/>
                <a:gd name="T7" fmla="*/ 176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363">
                  <a:moveTo>
                    <a:pt x="0" y="176"/>
                  </a:moveTo>
                  <a:cubicBezTo>
                    <a:pt x="0" y="176"/>
                    <a:pt x="60" y="83"/>
                    <a:pt x="25" y="3"/>
                  </a:cubicBezTo>
                  <a:cubicBezTo>
                    <a:pt x="28" y="0"/>
                    <a:pt x="312" y="311"/>
                    <a:pt x="131" y="363"/>
                  </a:cubicBezTo>
                  <a:cubicBezTo>
                    <a:pt x="89" y="300"/>
                    <a:pt x="45" y="237"/>
                    <a:pt x="0" y="176"/>
                  </a:cubicBezTo>
                  <a:close/>
                </a:path>
              </a:pathLst>
            </a:custGeom>
            <a:solidFill>
              <a:srgbClr val="47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4805014" y="2173431"/>
              <a:ext cx="519195" cy="607802"/>
            </a:xfrm>
            <a:custGeom>
              <a:avLst/>
              <a:gdLst>
                <a:gd name="T0" fmla="*/ 170 w 300"/>
                <a:gd name="T1" fmla="*/ 25 h 351"/>
                <a:gd name="T2" fmla="*/ 0 w 300"/>
                <a:gd name="T3" fmla="*/ 1 h 351"/>
                <a:gd name="T4" fmla="*/ 300 w 300"/>
                <a:gd name="T5" fmla="*/ 210 h 351"/>
                <a:gd name="T6" fmla="*/ 170 w 300"/>
                <a:gd name="T7" fmla="*/ 2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351">
                  <a:moveTo>
                    <a:pt x="170" y="25"/>
                  </a:moveTo>
                  <a:cubicBezTo>
                    <a:pt x="170" y="25"/>
                    <a:pt x="64" y="53"/>
                    <a:pt x="0" y="1"/>
                  </a:cubicBezTo>
                  <a:cubicBezTo>
                    <a:pt x="3" y="0"/>
                    <a:pt x="187" y="351"/>
                    <a:pt x="300" y="210"/>
                  </a:cubicBezTo>
                  <a:cubicBezTo>
                    <a:pt x="258" y="148"/>
                    <a:pt x="215" y="86"/>
                    <a:pt x="170" y="25"/>
                  </a:cubicBezTo>
                  <a:close/>
                </a:path>
              </a:pathLst>
            </a:custGeom>
            <a:solidFill>
              <a:srgbClr val="47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5069371" y="2119974"/>
              <a:ext cx="1042782" cy="1620561"/>
            </a:xfrm>
            <a:custGeom>
              <a:avLst/>
              <a:gdLst>
                <a:gd name="T0" fmla="*/ 577 w 602"/>
                <a:gd name="T1" fmla="*/ 927 h 936"/>
                <a:gd name="T2" fmla="*/ 593 w 602"/>
                <a:gd name="T3" fmla="*/ 879 h 936"/>
                <a:gd name="T4" fmla="*/ 69 w 602"/>
                <a:gd name="T5" fmla="*/ 20 h 936"/>
                <a:gd name="T6" fmla="*/ 18 w 602"/>
                <a:gd name="T7" fmla="*/ 11 h 936"/>
                <a:gd name="T8" fmla="*/ 11 w 602"/>
                <a:gd name="T9" fmla="*/ 62 h 936"/>
                <a:gd name="T10" fmla="*/ 529 w 602"/>
                <a:gd name="T11" fmla="*/ 911 h 936"/>
                <a:gd name="T12" fmla="*/ 577 w 602"/>
                <a:gd name="T13" fmla="*/ 927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936">
                  <a:moveTo>
                    <a:pt x="577" y="927"/>
                  </a:moveTo>
                  <a:cubicBezTo>
                    <a:pt x="595" y="919"/>
                    <a:pt x="602" y="897"/>
                    <a:pt x="593" y="879"/>
                  </a:cubicBezTo>
                  <a:cubicBezTo>
                    <a:pt x="441" y="579"/>
                    <a:pt x="266" y="292"/>
                    <a:pt x="69" y="20"/>
                  </a:cubicBezTo>
                  <a:cubicBezTo>
                    <a:pt x="57" y="4"/>
                    <a:pt x="34" y="0"/>
                    <a:pt x="18" y="11"/>
                  </a:cubicBezTo>
                  <a:cubicBezTo>
                    <a:pt x="3" y="23"/>
                    <a:pt x="0" y="45"/>
                    <a:pt x="11" y="62"/>
                  </a:cubicBezTo>
                  <a:cubicBezTo>
                    <a:pt x="207" y="330"/>
                    <a:pt x="380" y="614"/>
                    <a:pt x="529" y="911"/>
                  </a:cubicBezTo>
                  <a:cubicBezTo>
                    <a:pt x="538" y="929"/>
                    <a:pt x="560" y="936"/>
                    <a:pt x="577" y="927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4515759" y="2419481"/>
              <a:ext cx="678834" cy="488438"/>
            </a:xfrm>
            <a:custGeom>
              <a:avLst/>
              <a:gdLst>
                <a:gd name="T0" fmla="*/ 52 w 392"/>
                <a:gd name="T1" fmla="*/ 171 h 282"/>
                <a:gd name="T2" fmla="*/ 0 w 392"/>
                <a:gd name="T3" fmla="*/ 4 h 282"/>
                <a:gd name="T4" fmla="*/ 252 w 392"/>
                <a:gd name="T5" fmla="*/ 282 h 282"/>
                <a:gd name="T6" fmla="*/ 52 w 392"/>
                <a:gd name="T7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2" h="282">
                  <a:moveTo>
                    <a:pt x="52" y="171"/>
                  </a:moveTo>
                  <a:cubicBezTo>
                    <a:pt x="53" y="171"/>
                    <a:pt x="66" y="61"/>
                    <a:pt x="0" y="4"/>
                  </a:cubicBezTo>
                  <a:cubicBezTo>
                    <a:pt x="1" y="0"/>
                    <a:pt x="392" y="157"/>
                    <a:pt x="252" y="282"/>
                  </a:cubicBezTo>
                  <a:cubicBezTo>
                    <a:pt x="186" y="244"/>
                    <a:pt x="120" y="207"/>
                    <a:pt x="52" y="171"/>
                  </a:cubicBezTo>
                  <a:close/>
                </a:path>
              </a:pathLst>
            </a:custGeom>
            <a:solidFill>
              <a:srgbClr val="63A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4278497" y="2796611"/>
              <a:ext cx="624644" cy="497226"/>
            </a:xfrm>
            <a:custGeom>
              <a:avLst/>
              <a:gdLst>
                <a:gd name="T0" fmla="*/ 164 w 361"/>
                <a:gd name="T1" fmla="*/ 0 h 287"/>
                <a:gd name="T2" fmla="*/ 0 w 361"/>
                <a:gd name="T3" fmla="*/ 53 h 287"/>
                <a:gd name="T4" fmla="*/ 361 w 361"/>
                <a:gd name="T5" fmla="*/ 111 h 287"/>
                <a:gd name="T6" fmla="*/ 164 w 361"/>
                <a:gd name="T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287">
                  <a:moveTo>
                    <a:pt x="164" y="0"/>
                  </a:moveTo>
                  <a:cubicBezTo>
                    <a:pt x="164" y="0"/>
                    <a:pt x="80" y="72"/>
                    <a:pt x="0" y="53"/>
                  </a:cubicBezTo>
                  <a:cubicBezTo>
                    <a:pt x="2" y="50"/>
                    <a:pt x="320" y="287"/>
                    <a:pt x="361" y="111"/>
                  </a:cubicBezTo>
                  <a:cubicBezTo>
                    <a:pt x="296" y="73"/>
                    <a:pt x="230" y="36"/>
                    <a:pt x="164" y="0"/>
                  </a:cubicBezTo>
                  <a:close/>
                </a:path>
              </a:pathLst>
            </a:custGeom>
            <a:solidFill>
              <a:srgbClr val="63A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4513563" y="2686035"/>
              <a:ext cx="1597127" cy="1082326"/>
            </a:xfrm>
            <a:custGeom>
              <a:avLst/>
              <a:gdLst>
                <a:gd name="T0" fmla="*/ 910 w 922"/>
                <a:gd name="T1" fmla="*/ 607 h 625"/>
                <a:gd name="T2" fmla="*/ 903 w 922"/>
                <a:gd name="T3" fmla="*/ 557 h 625"/>
                <a:gd name="T4" fmla="*/ 59 w 922"/>
                <a:gd name="T5" fmla="*/ 10 h 625"/>
                <a:gd name="T6" fmla="*/ 10 w 922"/>
                <a:gd name="T7" fmla="*/ 24 h 625"/>
                <a:gd name="T8" fmla="*/ 25 w 922"/>
                <a:gd name="T9" fmla="*/ 72 h 625"/>
                <a:gd name="T10" fmla="*/ 860 w 922"/>
                <a:gd name="T11" fmla="*/ 613 h 625"/>
                <a:gd name="T12" fmla="*/ 910 w 922"/>
                <a:gd name="T13" fmla="*/ 607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625">
                  <a:moveTo>
                    <a:pt x="910" y="607"/>
                  </a:moveTo>
                  <a:cubicBezTo>
                    <a:pt x="922" y="592"/>
                    <a:pt x="919" y="569"/>
                    <a:pt x="903" y="557"/>
                  </a:cubicBezTo>
                  <a:cubicBezTo>
                    <a:pt x="637" y="352"/>
                    <a:pt x="354" y="169"/>
                    <a:pt x="59" y="10"/>
                  </a:cubicBezTo>
                  <a:cubicBezTo>
                    <a:pt x="41" y="0"/>
                    <a:pt x="19" y="7"/>
                    <a:pt x="10" y="24"/>
                  </a:cubicBezTo>
                  <a:cubicBezTo>
                    <a:pt x="0" y="41"/>
                    <a:pt x="7" y="63"/>
                    <a:pt x="25" y="72"/>
                  </a:cubicBezTo>
                  <a:cubicBezTo>
                    <a:pt x="317" y="229"/>
                    <a:pt x="597" y="410"/>
                    <a:pt x="860" y="613"/>
                  </a:cubicBezTo>
                  <a:cubicBezTo>
                    <a:pt x="876" y="625"/>
                    <a:pt x="898" y="622"/>
                    <a:pt x="910" y="607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9" name="Group 37"/>
          <p:cNvGrpSpPr/>
          <p:nvPr/>
        </p:nvGrpSpPr>
        <p:grpSpPr>
          <a:xfrm>
            <a:off x="1414755" y="4436038"/>
            <a:ext cx="1792648" cy="2386538"/>
            <a:chOff x="5141868" y="4458912"/>
            <a:chExt cx="1792648" cy="2386538"/>
          </a:xfrm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Rectangle 38"/>
            <p:cNvSpPr/>
            <p:nvPr/>
          </p:nvSpPr>
          <p:spPr>
            <a:xfrm>
              <a:off x="5141868" y="6715834"/>
              <a:ext cx="1792648" cy="129616"/>
            </a:xfrm>
            <a:prstGeom prst="rect">
              <a:avLst/>
            </a:prstGeom>
            <a:solidFill>
              <a:srgbClr val="44546A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5232672" y="4523354"/>
              <a:ext cx="252641" cy="191860"/>
            </a:xfrm>
            <a:custGeom>
              <a:avLst/>
              <a:gdLst>
                <a:gd name="T0" fmla="*/ 105 w 146"/>
                <a:gd name="T1" fmla="*/ 111 h 111"/>
                <a:gd name="T2" fmla="*/ 25 w 146"/>
                <a:gd name="T3" fmla="*/ 25 h 111"/>
                <a:gd name="T4" fmla="*/ 34 w 146"/>
                <a:gd name="T5" fmla="*/ 0 h 111"/>
                <a:gd name="T6" fmla="*/ 143 w 146"/>
                <a:gd name="T7" fmla="*/ 65 h 111"/>
                <a:gd name="T8" fmla="*/ 136 w 146"/>
                <a:gd name="T9" fmla="*/ 91 h 111"/>
                <a:gd name="T10" fmla="*/ 144 w 146"/>
                <a:gd name="T11" fmla="*/ 106 h 111"/>
                <a:gd name="T12" fmla="*/ 105 w 146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1">
                  <a:moveTo>
                    <a:pt x="105" y="111"/>
                  </a:moveTo>
                  <a:cubicBezTo>
                    <a:pt x="105" y="111"/>
                    <a:pt x="92" y="55"/>
                    <a:pt x="25" y="25"/>
                  </a:cubicBezTo>
                  <a:cubicBezTo>
                    <a:pt x="25" y="25"/>
                    <a:pt x="0" y="9"/>
                    <a:pt x="34" y="0"/>
                  </a:cubicBezTo>
                  <a:cubicBezTo>
                    <a:pt x="34" y="0"/>
                    <a:pt x="140" y="49"/>
                    <a:pt x="143" y="65"/>
                  </a:cubicBezTo>
                  <a:cubicBezTo>
                    <a:pt x="146" y="81"/>
                    <a:pt x="136" y="91"/>
                    <a:pt x="136" y="91"/>
                  </a:cubicBezTo>
                  <a:cubicBezTo>
                    <a:pt x="144" y="106"/>
                    <a:pt x="144" y="106"/>
                    <a:pt x="144" y="106"/>
                  </a:cubicBezTo>
                  <a:lnTo>
                    <a:pt x="105" y="111"/>
                  </a:lnTo>
                  <a:close/>
                </a:path>
              </a:pathLst>
            </a:custGeom>
            <a:solidFill>
              <a:srgbClr val="FED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6605718" y="4523354"/>
              <a:ext cx="253373" cy="191860"/>
            </a:xfrm>
            <a:custGeom>
              <a:avLst/>
              <a:gdLst>
                <a:gd name="T0" fmla="*/ 41 w 146"/>
                <a:gd name="T1" fmla="*/ 111 h 111"/>
                <a:gd name="T2" fmla="*/ 121 w 146"/>
                <a:gd name="T3" fmla="*/ 25 h 111"/>
                <a:gd name="T4" fmla="*/ 112 w 146"/>
                <a:gd name="T5" fmla="*/ 0 h 111"/>
                <a:gd name="T6" fmla="*/ 3 w 146"/>
                <a:gd name="T7" fmla="*/ 65 h 111"/>
                <a:gd name="T8" fmla="*/ 10 w 146"/>
                <a:gd name="T9" fmla="*/ 91 h 111"/>
                <a:gd name="T10" fmla="*/ 2 w 146"/>
                <a:gd name="T11" fmla="*/ 106 h 111"/>
                <a:gd name="T12" fmla="*/ 41 w 146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1">
                  <a:moveTo>
                    <a:pt x="41" y="111"/>
                  </a:moveTo>
                  <a:cubicBezTo>
                    <a:pt x="41" y="111"/>
                    <a:pt x="53" y="55"/>
                    <a:pt x="121" y="25"/>
                  </a:cubicBezTo>
                  <a:cubicBezTo>
                    <a:pt x="121" y="25"/>
                    <a:pt x="146" y="9"/>
                    <a:pt x="112" y="0"/>
                  </a:cubicBezTo>
                  <a:cubicBezTo>
                    <a:pt x="112" y="0"/>
                    <a:pt x="6" y="49"/>
                    <a:pt x="3" y="65"/>
                  </a:cubicBezTo>
                  <a:cubicBezTo>
                    <a:pt x="0" y="81"/>
                    <a:pt x="10" y="91"/>
                    <a:pt x="10" y="91"/>
                  </a:cubicBezTo>
                  <a:cubicBezTo>
                    <a:pt x="2" y="106"/>
                    <a:pt x="2" y="106"/>
                    <a:pt x="2" y="106"/>
                  </a:cubicBezTo>
                  <a:lnTo>
                    <a:pt x="41" y="111"/>
                  </a:lnTo>
                  <a:close/>
                </a:path>
              </a:pathLst>
            </a:custGeom>
            <a:solidFill>
              <a:srgbClr val="FED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" name="Freeform 22"/>
            <p:cNvSpPr/>
            <p:nvPr/>
          </p:nvSpPr>
          <p:spPr bwMode="auto">
            <a:xfrm>
              <a:off x="5631039" y="4458912"/>
              <a:ext cx="841403" cy="923419"/>
            </a:xfrm>
            <a:custGeom>
              <a:avLst/>
              <a:gdLst>
                <a:gd name="T0" fmla="*/ 169 w 486"/>
                <a:gd name="T1" fmla="*/ 517 h 533"/>
                <a:gd name="T2" fmla="*/ 48 w 486"/>
                <a:gd name="T3" fmla="*/ 234 h 533"/>
                <a:gd name="T4" fmla="*/ 81 w 486"/>
                <a:gd name="T5" fmla="*/ 34 h 533"/>
                <a:gd name="T6" fmla="*/ 96 w 486"/>
                <a:gd name="T7" fmla="*/ 85 h 533"/>
                <a:gd name="T8" fmla="*/ 169 w 486"/>
                <a:gd name="T9" fmla="*/ 18 h 533"/>
                <a:gd name="T10" fmla="*/ 180 w 486"/>
                <a:gd name="T11" fmla="*/ 86 h 533"/>
                <a:gd name="T12" fmla="*/ 346 w 486"/>
                <a:gd name="T13" fmla="*/ 0 h 533"/>
                <a:gd name="T14" fmla="*/ 329 w 486"/>
                <a:gd name="T15" fmla="*/ 97 h 533"/>
                <a:gd name="T16" fmla="*/ 429 w 486"/>
                <a:gd name="T17" fmla="*/ 48 h 533"/>
                <a:gd name="T18" fmla="*/ 407 w 486"/>
                <a:gd name="T19" fmla="*/ 124 h 533"/>
                <a:gd name="T20" fmla="*/ 469 w 486"/>
                <a:gd name="T21" fmla="*/ 86 h 533"/>
                <a:gd name="T22" fmla="*/ 428 w 486"/>
                <a:gd name="T23" fmla="*/ 251 h 533"/>
                <a:gd name="T24" fmla="*/ 302 w 486"/>
                <a:gd name="T25" fmla="*/ 521 h 533"/>
                <a:gd name="T26" fmla="*/ 278 w 486"/>
                <a:gd name="T27" fmla="*/ 508 h 533"/>
                <a:gd name="T28" fmla="*/ 267 w 486"/>
                <a:gd name="T29" fmla="*/ 523 h 533"/>
                <a:gd name="T30" fmla="*/ 244 w 486"/>
                <a:gd name="T31" fmla="*/ 508 h 533"/>
                <a:gd name="T32" fmla="*/ 221 w 486"/>
                <a:gd name="T33" fmla="*/ 523 h 533"/>
                <a:gd name="T34" fmla="*/ 198 w 486"/>
                <a:gd name="T35" fmla="*/ 503 h 533"/>
                <a:gd name="T36" fmla="*/ 190 w 486"/>
                <a:gd name="T37" fmla="*/ 533 h 533"/>
                <a:gd name="T38" fmla="*/ 177 w 486"/>
                <a:gd name="T39" fmla="*/ 506 h 533"/>
                <a:gd name="T40" fmla="*/ 169 w 486"/>
                <a:gd name="T41" fmla="*/ 51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6" h="533">
                  <a:moveTo>
                    <a:pt x="169" y="517"/>
                  </a:moveTo>
                  <a:cubicBezTo>
                    <a:pt x="172" y="501"/>
                    <a:pt x="96" y="309"/>
                    <a:pt x="48" y="234"/>
                  </a:cubicBezTo>
                  <a:cubicBezTo>
                    <a:pt x="0" y="158"/>
                    <a:pt x="32" y="84"/>
                    <a:pt x="81" y="34"/>
                  </a:cubicBezTo>
                  <a:cubicBezTo>
                    <a:pt x="81" y="34"/>
                    <a:pt x="85" y="72"/>
                    <a:pt x="96" y="85"/>
                  </a:cubicBezTo>
                  <a:cubicBezTo>
                    <a:pt x="96" y="85"/>
                    <a:pt x="155" y="65"/>
                    <a:pt x="169" y="18"/>
                  </a:cubicBezTo>
                  <a:cubicBezTo>
                    <a:pt x="169" y="18"/>
                    <a:pt x="188" y="66"/>
                    <a:pt x="180" y="86"/>
                  </a:cubicBezTo>
                  <a:cubicBezTo>
                    <a:pt x="180" y="86"/>
                    <a:pt x="300" y="60"/>
                    <a:pt x="346" y="0"/>
                  </a:cubicBezTo>
                  <a:cubicBezTo>
                    <a:pt x="346" y="0"/>
                    <a:pt x="354" y="79"/>
                    <a:pt x="329" y="97"/>
                  </a:cubicBezTo>
                  <a:cubicBezTo>
                    <a:pt x="329" y="97"/>
                    <a:pt x="403" y="98"/>
                    <a:pt x="429" y="48"/>
                  </a:cubicBezTo>
                  <a:cubicBezTo>
                    <a:pt x="429" y="48"/>
                    <a:pt x="424" y="113"/>
                    <a:pt x="407" y="124"/>
                  </a:cubicBezTo>
                  <a:cubicBezTo>
                    <a:pt x="407" y="124"/>
                    <a:pt x="450" y="121"/>
                    <a:pt x="469" y="86"/>
                  </a:cubicBezTo>
                  <a:cubicBezTo>
                    <a:pt x="469" y="86"/>
                    <a:pt x="486" y="202"/>
                    <a:pt x="428" y="251"/>
                  </a:cubicBezTo>
                  <a:cubicBezTo>
                    <a:pt x="373" y="298"/>
                    <a:pt x="295" y="465"/>
                    <a:pt x="302" y="521"/>
                  </a:cubicBezTo>
                  <a:cubicBezTo>
                    <a:pt x="278" y="508"/>
                    <a:pt x="278" y="508"/>
                    <a:pt x="278" y="508"/>
                  </a:cubicBezTo>
                  <a:cubicBezTo>
                    <a:pt x="267" y="523"/>
                    <a:pt x="267" y="523"/>
                    <a:pt x="267" y="523"/>
                  </a:cubicBezTo>
                  <a:cubicBezTo>
                    <a:pt x="244" y="508"/>
                    <a:pt x="244" y="508"/>
                    <a:pt x="244" y="508"/>
                  </a:cubicBezTo>
                  <a:cubicBezTo>
                    <a:pt x="221" y="523"/>
                    <a:pt x="221" y="523"/>
                    <a:pt x="221" y="523"/>
                  </a:cubicBezTo>
                  <a:cubicBezTo>
                    <a:pt x="198" y="503"/>
                    <a:pt x="198" y="503"/>
                    <a:pt x="198" y="503"/>
                  </a:cubicBezTo>
                  <a:cubicBezTo>
                    <a:pt x="190" y="533"/>
                    <a:pt x="190" y="533"/>
                    <a:pt x="190" y="533"/>
                  </a:cubicBezTo>
                  <a:cubicBezTo>
                    <a:pt x="177" y="506"/>
                    <a:pt x="177" y="506"/>
                    <a:pt x="177" y="506"/>
                  </a:cubicBezTo>
                  <a:lnTo>
                    <a:pt x="169" y="517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" name="Freeform 23"/>
            <p:cNvSpPr/>
            <p:nvPr/>
          </p:nvSpPr>
          <p:spPr bwMode="auto">
            <a:xfrm>
              <a:off x="5732827" y="5941069"/>
              <a:ext cx="625376" cy="790142"/>
            </a:xfrm>
            <a:custGeom>
              <a:avLst/>
              <a:gdLst>
                <a:gd name="T0" fmla="*/ 180 w 361"/>
                <a:gd name="T1" fmla="*/ 42 h 456"/>
                <a:gd name="T2" fmla="*/ 0 w 361"/>
                <a:gd name="T3" fmla="*/ 0 h 456"/>
                <a:gd name="T4" fmla="*/ 0 w 361"/>
                <a:gd name="T5" fmla="*/ 456 h 456"/>
                <a:gd name="T6" fmla="*/ 52 w 361"/>
                <a:gd name="T7" fmla="*/ 456 h 456"/>
                <a:gd name="T8" fmla="*/ 68 w 361"/>
                <a:gd name="T9" fmla="*/ 191 h 456"/>
                <a:gd name="T10" fmla="*/ 180 w 361"/>
                <a:gd name="T11" fmla="*/ 205 h 456"/>
                <a:gd name="T12" fmla="*/ 293 w 361"/>
                <a:gd name="T13" fmla="*/ 191 h 456"/>
                <a:gd name="T14" fmla="*/ 309 w 361"/>
                <a:gd name="T15" fmla="*/ 456 h 456"/>
                <a:gd name="T16" fmla="*/ 361 w 361"/>
                <a:gd name="T17" fmla="*/ 456 h 456"/>
                <a:gd name="T18" fmla="*/ 361 w 361"/>
                <a:gd name="T19" fmla="*/ 0 h 456"/>
                <a:gd name="T20" fmla="*/ 180 w 361"/>
                <a:gd name="T21" fmla="*/ 4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1" h="456">
                  <a:moveTo>
                    <a:pt x="18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52" y="456"/>
                    <a:pt x="52" y="456"/>
                    <a:pt x="52" y="456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110" y="205"/>
                    <a:pt x="180" y="205"/>
                  </a:cubicBezTo>
                  <a:cubicBezTo>
                    <a:pt x="251" y="205"/>
                    <a:pt x="293" y="191"/>
                    <a:pt x="293" y="191"/>
                  </a:cubicBezTo>
                  <a:cubicBezTo>
                    <a:pt x="309" y="456"/>
                    <a:pt x="309" y="456"/>
                    <a:pt x="309" y="456"/>
                  </a:cubicBezTo>
                  <a:cubicBezTo>
                    <a:pt x="361" y="456"/>
                    <a:pt x="361" y="456"/>
                    <a:pt x="361" y="456"/>
                  </a:cubicBezTo>
                  <a:cubicBezTo>
                    <a:pt x="361" y="0"/>
                    <a:pt x="361" y="0"/>
                    <a:pt x="361" y="0"/>
                  </a:cubicBezTo>
                  <a:lnTo>
                    <a:pt x="180" y="42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" name="Freeform 24"/>
            <p:cNvSpPr/>
            <p:nvPr/>
          </p:nvSpPr>
          <p:spPr bwMode="auto">
            <a:xfrm>
              <a:off x="5400367" y="4674206"/>
              <a:ext cx="1290297" cy="1374511"/>
            </a:xfrm>
            <a:custGeom>
              <a:avLst/>
              <a:gdLst>
                <a:gd name="T0" fmla="*/ 745 w 745"/>
                <a:gd name="T1" fmla="*/ 28 h 794"/>
                <a:gd name="T2" fmla="*/ 692 w 745"/>
                <a:gd name="T3" fmla="*/ 0 h 794"/>
                <a:gd name="T4" fmla="*/ 527 w 745"/>
                <a:gd name="T5" fmla="*/ 384 h 794"/>
                <a:gd name="T6" fmla="*/ 372 w 745"/>
                <a:gd name="T7" fmla="*/ 454 h 794"/>
                <a:gd name="T8" fmla="*/ 218 w 745"/>
                <a:gd name="T9" fmla="*/ 384 h 794"/>
                <a:gd name="T10" fmla="*/ 53 w 745"/>
                <a:gd name="T11" fmla="*/ 0 h 794"/>
                <a:gd name="T12" fmla="*/ 0 w 745"/>
                <a:gd name="T13" fmla="*/ 28 h 794"/>
                <a:gd name="T14" fmla="*/ 163 w 745"/>
                <a:gd name="T15" fmla="*/ 408 h 794"/>
                <a:gd name="T16" fmla="*/ 163 w 745"/>
                <a:gd name="T17" fmla="*/ 758 h 794"/>
                <a:gd name="T18" fmla="*/ 372 w 745"/>
                <a:gd name="T19" fmla="*/ 794 h 794"/>
                <a:gd name="T20" fmla="*/ 582 w 745"/>
                <a:gd name="T21" fmla="*/ 758 h 794"/>
                <a:gd name="T22" fmla="*/ 582 w 745"/>
                <a:gd name="T23" fmla="*/ 408 h 794"/>
                <a:gd name="T24" fmla="*/ 745 w 745"/>
                <a:gd name="T25" fmla="*/ 2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5" h="794">
                  <a:moveTo>
                    <a:pt x="745" y="28"/>
                  </a:moveTo>
                  <a:cubicBezTo>
                    <a:pt x="692" y="0"/>
                    <a:pt x="692" y="0"/>
                    <a:pt x="692" y="0"/>
                  </a:cubicBezTo>
                  <a:cubicBezTo>
                    <a:pt x="687" y="9"/>
                    <a:pt x="591" y="194"/>
                    <a:pt x="527" y="384"/>
                  </a:cubicBezTo>
                  <a:cubicBezTo>
                    <a:pt x="527" y="384"/>
                    <a:pt x="499" y="422"/>
                    <a:pt x="372" y="454"/>
                  </a:cubicBezTo>
                  <a:cubicBezTo>
                    <a:pt x="246" y="422"/>
                    <a:pt x="218" y="384"/>
                    <a:pt x="218" y="384"/>
                  </a:cubicBezTo>
                  <a:cubicBezTo>
                    <a:pt x="154" y="194"/>
                    <a:pt x="58" y="9"/>
                    <a:pt x="53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30"/>
                    <a:pt x="100" y="220"/>
                    <a:pt x="163" y="408"/>
                  </a:cubicBezTo>
                  <a:cubicBezTo>
                    <a:pt x="196" y="517"/>
                    <a:pt x="163" y="758"/>
                    <a:pt x="163" y="758"/>
                  </a:cubicBezTo>
                  <a:cubicBezTo>
                    <a:pt x="270" y="794"/>
                    <a:pt x="372" y="794"/>
                    <a:pt x="372" y="794"/>
                  </a:cubicBezTo>
                  <a:cubicBezTo>
                    <a:pt x="372" y="794"/>
                    <a:pt x="475" y="794"/>
                    <a:pt x="582" y="758"/>
                  </a:cubicBezTo>
                  <a:cubicBezTo>
                    <a:pt x="582" y="758"/>
                    <a:pt x="549" y="517"/>
                    <a:pt x="582" y="408"/>
                  </a:cubicBezTo>
                  <a:cubicBezTo>
                    <a:pt x="645" y="220"/>
                    <a:pt x="744" y="30"/>
                    <a:pt x="745" y="28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" name="Freeform 25"/>
            <p:cNvSpPr/>
            <p:nvPr/>
          </p:nvSpPr>
          <p:spPr bwMode="auto">
            <a:xfrm>
              <a:off x="5973751" y="5511947"/>
              <a:ext cx="143529" cy="502352"/>
            </a:xfrm>
            <a:custGeom>
              <a:avLst/>
              <a:gdLst>
                <a:gd name="T0" fmla="*/ 142 w 196"/>
                <a:gd name="T1" fmla="*/ 28 h 686"/>
                <a:gd name="T2" fmla="*/ 97 w 196"/>
                <a:gd name="T3" fmla="*/ 0 h 686"/>
                <a:gd name="T4" fmla="*/ 54 w 196"/>
                <a:gd name="T5" fmla="*/ 28 h 686"/>
                <a:gd name="T6" fmla="*/ 0 w 196"/>
                <a:gd name="T7" fmla="*/ 591 h 686"/>
                <a:gd name="T8" fmla="*/ 97 w 196"/>
                <a:gd name="T9" fmla="*/ 686 h 686"/>
                <a:gd name="T10" fmla="*/ 196 w 196"/>
                <a:gd name="T11" fmla="*/ 591 h 686"/>
                <a:gd name="T12" fmla="*/ 142 w 196"/>
                <a:gd name="T13" fmla="*/ 2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686">
                  <a:moveTo>
                    <a:pt x="142" y="28"/>
                  </a:moveTo>
                  <a:lnTo>
                    <a:pt x="97" y="0"/>
                  </a:lnTo>
                  <a:lnTo>
                    <a:pt x="54" y="28"/>
                  </a:lnTo>
                  <a:lnTo>
                    <a:pt x="0" y="591"/>
                  </a:lnTo>
                  <a:lnTo>
                    <a:pt x="97" y="686"/>
                  </a:lnTo>
                  <a:lnTo>
                    <a:pt x="196" y="591"/>
                  </a:lnTo>
                  <a:lnTo>
                    <a:pt x="142" y="28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5987664" y="5459954"/>
              <a:ext cx="115702" cy="84946"/>
            </a:xfrm>
            <a:custGeom>
              <a:avLst/>
              <a:gdLst>
                <a:gd name="T0" fmla="*/ 78 w 158"/>
                <a:gd name="T1" fmla="*/ 0 h 116"/>
                <a:gd name="T2" fmla="*/ 0 w 158"/>
                <a:gd name="T3" fmla="*/ 24 h 116"/>
                <a:gd name="T4" fmla="*/ 35 w 158"/>
                <a:gd name="T5" fmla="*/ 99 h 116"/>
                <a:gd name="T6" fmla="*/ 78 w 158"/>
                <a:gd name="T7" fmla="*/ 116 h 116"/>
                <a:gd name="T8" fmla="*/ 123 w 158"/>
                <a:gd name="T9" fmla="*/ 99 h 116"/>
                <a:gd name="T10" fmla="*/ 158 w 158"/>
                <a:gd name="T11" fmla="*/ 24 h 116"/>
                <a:gd name="T12" fmla="*/ 78 w 158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6">
                  <a:moveTo>
                    <a:pt x="78" y="0"/>
                  </a:moveTo>
                  <a:lnTo>
                    <a:pt x="0" y="24"/>
                  </a:lnTo>
                  <a:lnTo>
                    <a:pt x="35" y="99"/>
                  </a:lnTo>
                  <a:lnTo>
                    <a:pt x="78" y="116"/>
                  </a:lnTo>
                  <a:lnTo>
                    <a:pt x="123" y="99"/>
                  </a:lnTo>
                  <a:lnTo>
                    <a:pt x="158" y="24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44546A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" name="Rectangle 27"/>
            <p:cNvSpPr>
              <a:spLocks noChangeArrowheads="1"/>
            </p:cNvSpPr>
            <p:nvPr/>
          </p:nvSpPr>
          <p:spPr bwMode="auto">
            <a:xfrm>
              <a:off x="5987664" y="5271023"/>
              <a:ext cx="115702" cy="188931"/>
            </a:xfrm>
            <a:prstGeom prst="rect">
              <a:avLst/>
            </a:prstGeom>
            <a:solidFill>
              <a:srgbClr val="FEC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" name="Oval 28"/>
            <p:cNvSpPr>
              <a:spLocks noChangeArrowheads="1"/>
            </p:cNvSpPr>
            <p:nvPr/>
          </p:nvSpPr>
          <p:spPr bwMode="auto">
            <a:xfrm>
              <a:off x="5666921" y="4910736"/>
              <a:ext cx="130348" cy="131812"/>
            </a:xfrm>
            <a:prstGeom prst="ellipse">
              <a:avLst/>
            </a:prstGeom>
            <a:solidFill>
              <a:srgbClr val="FEC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" name="Oval 29"/>
            <p:cNvSpPr>
              <a:spLocks noChangeArrowheads="1"/>
            </p:cNvSpPr>
            <p:nvPr/>
          </p:nvSpPr>
          <p:spPr bwMode="auto">
            <a:xfrm>
              <a:off x="6294494" y="4910736"/>
              <a:ext cx="129616" cy="131812"/>
            </a:xfrm>
            <a:prstGeom prst="ellipse">
              <a:avLst/>
            </a:prstGeom>
            <a:solidFill>
              <a:srgbClr val="FEC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" name="Freeform 30"/>
            <p:cNvSpPr/>
            <p:nvPr/>
          </p:nvSpPr>
          <p:spPr bwMode="auto">
            <a:xfrm>
              <a:off x="5760654" y="4698371"/>
              <a:ext cx="569722" cy="633432"/>
            </a:xfrm>
            <a:custGeom>
              <a:avLst/>
              <a:gdLst>
                <a:gd name="T0" fmla="*/ 329 w 329"/>
                <a:gd name="T1" fmla="*/ 44 h 366"/>
                <a:gd name="T2" fmla="*/ 289 w 329"/>
                <a:gd name="T3" fmla="*/ 0 h 366"/>
                <a:gd name="T4" fmla="*/ 284 w 329"/>
                <a:gd name="T5" fmla="*/ 0 h 366"/>
                <a:gd name="T6" fmla="*/ 45 w 329"/>
                <a:gd name="T7" fmla="*/ 0 h 366"/>
                <a:gd name="T8" fmla="*/ 45 w 329"/>
                <a:gd name="T9" fmla="*/ 0 h 366"/>
                <a:gd name="T10" fmla="*/ 13 w 329"/>
                <a:gd name="T11" fmla="*/ 13 h 366"/>
                <a:gd name="T12" fmla="*/ 0 w 329"/>
                <a:gd name="T13" fmla="*/ 44 h 366"/>
                <a:gd name="T14" fmla="*/ 0 w 329"/>
                <a:gd name="T15" fmla="*/ 225 h 366"/>
                <a:gd name="T16" fmla="*/ 0 w 329"/>
                <a:gd name="T17" fmla="*/ 225 h 366"/>
                <a:gd name="T18" fmla="*/ 38 w 329"/>
                <a:gd name="T19" fmla="*/ 344 h 366"/>
                <a:gd name="T20" fmla="*/ 45 w 329"/>
                <a:gd name="T21" fmla="*/ 349 h 366"/>
                <a:gd name="T22" fmla="*/ 45 w 329"/>
                <a:gd name="T23" fmla="*/ 349 h 366"/>
                <a:gd name="T24" fmla="*/ 164 w 329"/>
                <a:gd name="T25" fmla="*/ 365 h 366"/>
                <a:gd name="T26" fmla="*/ 284 w 329"/>
                <a:gd name="T27" fmla="*/ 349 h 366"/>
                <a:gd name="T28" fmla="*/ 291 w 329"/>
                <a:gd name="T29" fmla="*/ 344 h 366"/>
                <a:gd name="T30" fmla="*/ 329 w 329"/>
                <a:gd name="T31" fmla="*/ 225 h 366"/>
                <a:gd name="T32" fmla="*/ 329 w 329"/>
                <a:gd name="T33" fmla="*/ 225 h 366"/>
                <a:gd name="T34" fmla="*/ 329 w 329"/>
                <a:gd name="T35" fmla="*/ 4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9" h="366">
                  <a:moveTo>
                    <a:pt x="329" y="44"/>
                  </a:moveTo>
                  <a:cubicBezTo>
                    <a:pt x="329" y="21"/>
                    <a:pt x="311" y="2"/>
                    <a:pt x="289" y="0"/>
                  </a:cubicBezTo>
                  <a:cubicBezTo>
                    <a:pt x="287" y="0"/>
                    <a:pt x="286" y="0"/>
                    <a:pt x="28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2" y="0"/>
                    <a:pt x="21" y="5"/>
                    <a:pt x="13" y="13"/>
                  </a:cubicBezTo>
                  <a:cubicBezTo>
                    <a:pt x="5" y="21"/>
                    <a:pt x="0" y="32"/>
                    <a:pt x="0" y="4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48"/>
                    <a:pt x="4" y="314"/>
                    <a:pt x="38" y="344"/>
                  </a:cubicBezTo>
                  <a:cubicBezTo>
                    <a:pt x="40" y="346"/>
                    <a:pt x="42" y="348"/>
                    <a:pt x="45" y="349"/>
                  </a:cubicBezTo>
                  <a:cubicBezTo>
                    <a:pt x="45" y="349"/>
                    <a:pt x="45" y="349"/>
                    <a:pt x="45" y="349"/>
                  </a:cubicBezTo>
                  <a:cubicBezTo>
                    <a:pt x="64" y="362"/>
                    <a:pt x="114" y="366"/>
                    <a:pt x="164" y="365"/>
                  </a:cubicBezTo>
                  <a:cubicBezTo>
                    <a:pt x="214" y="366"/>
                    <a:pt x="265" y="362"/>
                    <a:pt x="284" y="349"/>
                  </a:cubicBezTo>
                  <a:cubicBezTo>
                    <a:pt x="287" y="348"/>
                    <a:pt x="289" y="346"/>
                    <a:pt x="291" y="344"/>
                  </a:cubicBezTo>
                  <a:cubicBezTo>
                    <a:pt x="325" y="314"/>
                    <a:pt x="329" y="249"/>
                    <a:pt x="329" y="225"/>
                  </a:cubicBezTo>
                  <a:cubicBezTo>
                    <a:pt x="329" y="225"/>
                    <a:pt x="329" y="225"/>
                    <a:pt x="329" y="225"/>
                  </a:cubicBezTo>
                  <a:lnTo>
                    <a:pt x="329" y="44"/>
                  </a:lnTo>
                  <a:close/>
                </a:path>
              </a:pathLst>
            </a:custGeom>
            <a:solidFill>
              <a:srgbClr val="FED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" name="Freeform 31"/>
            <p:cNvSpPr/>
            <p:nvPr/>
          </p:nvSpPr>
          <p:spPr bwMode="auto">
            <a:xfrm>
              <a:off x="5959837" y="5161911"/>
              <a:ext cx="171356" cy="83481"/>
            </a:xfrm>
            <a:custGeom>
              <a:avLst/>
              <a:gdLst>
                <a:gd name="T0" fmla="*/ 0 w 99"/>
                <a:gd name="T1" fmla="*/ 0 h 48"/>
                <a:gd name="T2" fmla="*/ 49 w 99"/>
                <a:gd name="T3" fmla="*/ 48 h 48"/>
                <a:gd name="T4" fmla="*/ 99 w 99"/>
                <a:gd name="T5" fmla="*/ 0 h 48"/>
                <a:gd name="T6" fmla="*/ 0 w 9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48">
                  <a:moveTo>
                    <a:pt x="0" y="0"/>
                  </a:moveTo>
                  <a:cubicBezTo>
                    <a:pt x="1" y="27"/>
                    <a:pt x="23" y="48"/>
                    <a:pt x="49" y="48"/>
                  </a:cubicBezTo>
                  <a:cubicBezTo>
                    <a:pt x="76" y="48"/>
                    <a:pt x="98" y="27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" name="Freeform 32"/>
            <p:cNvSpPr/>
            <p:nvPr/>
          </p:nvSpPr>
          <p:spPr bwMode="auto">
            <a:xfrm>
              <a:off x="6044783" y="5435788"/>
              <a:ext cx="86410" cy="96662"/>
            </a:xfrm>
            <a:custGeom>
              <a:avLst/>
              <a:gdLst>
                <a:gd name="T0" fmla="*/ 0 w 50"/>
                <a:gd name="T1" fmla="*/ 14 h 56"/>
                <a:gd name="T2" fmla="*/ 37 w 50"/>
                <a:gd name="T3" fmla="*/ 56 h 56"/>
                <a:gd name="T4" fmla="*/ 50 w 50"/>
                <a:gd name="T5" fmla="*/ 11 h 56"/>
                <a:gd name="T6" fmla="*/ 34 w 50"/>
                <a:gd name="T7" fmla="*/ 1 h 56"/>
                <a:gd name="T8" fmla="*/ 0 w 50"/>
                <a:gd name="T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6">
                  <a:moveTo>
                    <a:pt x="0" y="14"/>
                  </a:moveTo>
                  <a:cubicBezTo>
                    <a:pt x="0" y="14"/>
                    <a:pt x="32" y="32"/>
                    <a:pt x="37" y="56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43" y="0"/>
                    <a:pt x="34" y="1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44546A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" name="Freeform 33"/>
            <p:cNvSpPr/>
            <p:nvPr/>
          </p:nvSpPr>
          <p:spPr bwMode="auto">
            <a:xfrm>
              <a:off x="5959837" y="5435788"/>
              <a:ext cx="84946" cy="96662"/>
            </a:xfrm>
            <a:custGeom>
              <a:avLst/>
              <a:gdLst>
                <a:gd name="T0" fmla="*/ 49 w 49"/>
                <a:gd name="T1" fmla="*/ 14 h 56"/>
                <a:gd name="T2" fmla="*/ 13 w 49"/>
                <a:gd name="T3" fmla="*/ 56 h 56"/>
                <a:gd name="T4" fmla="*/ 0 w 49"/>
                <a:gd name="T5" fmla="*/ 11 h 56"/>
                <a:gd name="T6" fmla="*/ 16 w 49"/>
                <a:gd name="T7" fmla="*/ 1 h 56"/>
                <a:gd name="T8" fmla="*/ 49 w 49"/>
                <a:gd name="T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49" y="14"/>
                  </a:moveTo>
                  <a:cubicBezTo>
                    <a:pt x="49" y="14"/>
                    <a:pt x="18" y="32"/>
                    <a:pt x="13" y="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7" y="0"/>
                    <a:pt x="16" y="1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44546A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" name="Freeform 34"/>
            <p:cNvSpPr/>
            <p:nvPr/>
          </p:nvSpPr>
          <p:spPr bwMode="auto">
            <a:xfrm>
              <a:off x="5606873" y="6703385"/>
              <a:ext cx="223349" cy="76158"/>
            </a:xfrm>
            <a:custGeom>
              <a:avLst/>
              <a:gdLst>
                <a:gd name="T0" fmla="*/ 128 w 129"/>
                <a:gd name="T1" fmla="*/ 44 h 44"/>
                <a:gd name="T2" fmla="*/ 129 w 129"/>
                <a:gd name="T3" fmla="*/ 30 h 44"/>
                <a:gd name="T4" fmla="*/ 99 w 129"/>
                <a:gd name="T5" fmla="*/ 0 h 44"/>
                <a:gd name="T6" fmla="*/ 30 w 129"/>
                <a:gd name="T7" fmla="*/ 0 h 44"/>
                <a:gd name="T8" fmla="*/ 0 w 129"/>
                <a:gd name="T9" fmla="*/ 30 h 44"/>
                <a:gd name="T10" fmla="*/ 1 w 129"/>
                <a:gd name="T11" fmla="*/ 44 h 44"/>
                <a:gd name="T12" fmla="*/ 128 w 129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44">
                  <a:moveTo>
                    <a:pt x="128" y="44"/>
                  </a:moveTo>
                  <a:cubicBezTo>
                    <a:pt x="128" y="42"/>
                    <a:pt x="129" y="32"/>
                    <a:pt x="129" y="30"/>
                  </a:cubicBezTo>
                  <a:cubicBezTo>
                    <a:pt x="129" y="13"/>
                    <a:pt x="115" y="0"/>
                    <a:pt x="9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32"/>
                    <a:pt x="1" y="42"/>
                    <a:pt x="1" y="44"/>
                  </a:cubicBezTo>
                  <a:lnTo>
                    <a:pt x="128" y="44"/>
                  </a:lnTo>
                  <a:close/>
                </a:path>
              </a:pathLst>
            </a:custGeom>
            <a:solidFill>
              <a:srgbClr val="44546A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" name="Freeform 35"/>
            <p:cNvSpPr/>
            <p:nvPr/>
          </p:nvSpPr>
          <p:spPr bwMode="auto">
            <a:xfrm>
              <a:off x="6261541" y="6703385"/>
              <a:ext cx="223349" cy="76158"/>
            </a:xfrm>
            <a:custGeom>
              <a:avLst/>
              <a:gdLst>
                <a:gd name="T0" fmla="*/ 1 w 129"/>
                <a:gd name="T1" fmla="*/ 44 h 44"/>
                <a:gd name="T2" fmla="*/ 0 w 129"/>
                <a:gd name="T3" fmla="*/ 30 h 44"/>
                <a:gd name="T4" fmla="*/ 30 w 129"/>
                <a:gd name="T5" fmla="*/ 0 h 44"/>
                <a:gd name="T6" fmla="*/ 99 w 129"/>
                <a:gd name="T7" fmla="*/ 0 h 44"/>
                <a:gd name="T8" fmla="*/ 129 w 129"/>
                <a:gd name="T9" fmla="*/ 30 h 44"/>
                <a:gd name="T10" fmla="*/ 128 w 129"/>
                <a:gd name="T11" fmla="*/ 44 h 44"/>
                <a:gd name="T12" fmla="*/ 1 w 129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44">
                  <a:moveTo>
                    <a:pt x="1" y="44"/>
                  </a:moveTo>
                  <a:cubicBezTo>
                    <a:pt x="1" y="42"/>
                    <a:pt x="0" y="32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5" y="0"/>
                    <a:pt x="129" y="13"/>
                    <a:pt x="129" y="30"/>
                  </a:cubicBezTo>
                  <a:cubicBezTo>
                    <a:pt x="129" y="32"/>
                    <a:pt x="128" y="42"/>
                    <a:pt x="128" y="44"/>
                  </a:cubicBezTo>
                  <a:lnTo>
                    <a:pt x="1" y="44"/>
                  </a:lnTo>
                  <a:close/>
                </a:path>
              </a:pathLst>
            </a:custGeom>
            <a:solidFill>
              <a:srgbClr val="44546A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" name="Freeform 36"/>
            <p:cNvSpPr/>
            <p:nvPr/>
          </p:nvSpPr>
          <p:spPr bwMode="auto">
            <a:xfrm>
              <a:off x="5696945" y="4655166"/>
              <a:ext cx="664920" cy="262893"/>
            </a:xfrm>
            <a:custGeom>
              <a:avLst/>
              <a:gdLst>
                <a:gd name="T0" fmla="*/ 37 w 384"/>
                <a:gd name="T1" fmla="*/ 152 h 152"/>
                <a:gd name="T2" fmla="*/ 79 w 384"/>
                <a:gd name="T3" fmla="*/ 90 h 152"/>
                <a:gd name="T4" fmla="*/ 333 w 384"/>
                <a:gd name="T5" fmla="*/ 80 h 152"/>
                <a:gd name="T6" fmla="*/ 366 w 384"/>
                <a:gd name="T7" fmla="*/ 152 h 152"/>
                <a:gd name="T8" fmla="*/ 366 w 384"/>
                <a:gd name="T9" fmla="*/ 28 h 152"/>
                <a:gd name="T10" fmla="*/ 33 w 384"/>
                <a:gd name="T11" fmla="*/ 25 h 152"/>
                <a:gd name="T12" fmla="*/ 37 w 384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152">
                  <a:moveTo>
                    <a:pt x="37" y="152"/>
                  </a:moveTo>
                  <a:cubicBezTo>
                    <a:pt x="37" y="152"/>
                    <a:pt x="70" y="124"/>
                    <a:pt x="79" y="90"/>
                  </a:cubicBezTo>
                  <a:cubicBezTo>
                    <a:pt x="79" y="90"/>
                    <a:pt x="195" y="137"/>
                    <a:pt x="333" y="80"/>
                  </a:cubicBezTo>
                  <a:cubicBezTo>
                    <a:pt x="333" y="80"/>
                    <a:pt x="345" y="142"/>
                    <a:pt x="366" y="152"/>
                  </a:cubicBezTo>
                  <a:cubicBezTo>
                    <a:pt x="366" y="152"/>
                    <a:pt x="384" y="38"/>
                    <a:pt x="366" y="28"/>
                  </a:cubicBezTo>
                  <a:cubicBezTo>
                    <a:pt x="347" y="18"/>
                    <a:pt x="66" y="0"/>
                    <a:pt x="33" y="25"/>
                  </a:cubicBezTo>
                  <a:cubicBezTo>
                    <a:pt x="0" y="50"/>
                    <a:pt x="37" y="152"/>
                    <a:pt x="37" y="152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8" name="Oval 37"/>
            <p:cNvSpPr>
              <a:spLocks noChangeArrowheads="1"/>
            </p:cNvSpPr>
            <p:nvPr/>
          </p:nvSpPr>
          <p:spPr bwMode="auto">
            <a:xfrm>
              <a:off x="5902718" y="4928311"/>
              <a:ext cx="34418" cy="40276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9" name="Oval 38"/>
            <p:cNvSpPr>
              <a:spLocks noChangeArrowheads="1"/>
            </p:cNvSpPr>
            <p:nvPr/>
          </p:nvSpPr>
          <p:spPr bwMode="auto">
            <a:xfrm>
              <a:off x="6153894" y="4928311"/>
              <a:ext cx="32953" cy="40276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0" name="Oval 39"/>
            <p:cNvSpPr>
              <a:spLocks noChangeArrowheads="1"/>
            </p:cNvSpPr>
            <p:nvPr/>
          </p:nvSpPr>
          <p:spPr bwMode="auto">
            <a:xfrm>
              <a:off x="5918097" y="4935634"/>
              <a:ext cx="12449" cy="11717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" name="Oval 40"/>
            <p:cNvSpPr>
              <a:spLocks noChangeArrowheads="1"/>
            </p:cNvSpPr>
            <p:nvPr/>
          </p:nvSpPr>
          <p:spPr bwMode="auto">
            <a:xfrm>
              <a:off x="6171469" y="4935634"/>
              <a:ext cx="11717" cy="11717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" name="Oval 41"/>
            <p:cNvSpPr>
              <a:spLocks noChangeArrowheads="1"/>
            </p:cNvSpPr>
            <p:nvPr/>
          </p:nvSpPr>
          <p:spPr bwMode="auto">
            <a:xfrm>
              <a:off x="5912970" y="4957602"/>
              <a:ext cx="5126" cy="3662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" name="Oval 42"/>
            <p:cNvSpPr>
              <a:spLocks noChangeArrowheads="1"/>
            </p:cNvSpPr>
            <p:nvPr/>
          </p:nvSpPr>
          <p:spPr bwMode="auto">
            <a:xfrm>
              <a:off x="6162682" y="4957602"/>
              <a:ext cx="3662" cy="3662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" name="Freeform 43"/>
            <p:cNvSpPr/>
            <p:nvPr/>
          </p:nvSpPr>
          <p:spPr bwMode="auto">
            <a:xfrm>
              <a:off x="5866104" y="4853617"/>
              <a:ext cx="93733" cy="22701"/>
            </a:xfrm>
            <a:custGeom>
              <a:avLst/>
              <a:gdLst>
                <a:gd name="T0" fmla="*/ 0 w 54"/>
                <a:gd name="T1" fmla="*/ 12 h 13"/>
                <a:gd name="T2" fmla="*/ 8 w 54"/>
                <a:gd name="T3" fmla="*/ 7 h 13"/>
                <a:gd name="T4" fmla="*/ 17 w 54"/>
                <a:gd name="T5" fmla="*/ 4 h 13"/>
                <a:gd name="T6" fmla="*/ 27 w 54"/>
                <a:gd name="T7" fmla="*/ 1 h 13"/>
                <a:gd name="T8" fmla="*/ 33 w 54"/>
                <a:gd name="T9" fmla="*/ 0 h 13"/>
                <a:gd name="T10" fmla="*/ 38 w 54"/>
                <a:gd name="T11" fmla="*/ 0 h 13"/>
                <a:gd name="T12" fmla="*/ 44 w 54"/>
                <a:gd name="T13" fmla="*/ 2 h 13"/>
                <a:gd name="T14" fmla="*/ 48 w 54"/>
                <a:gd name="T15" fmla="*/ 4 h 13"/>
                <a:gd name="T16" fmla="*/ 51 w 54"/>
                <a:gd name="T17" fmla="*/ 7 h 13"/>
                <a:gd name="T18" fmla="*/ 53 w 54"/>
                <a:gd name="T19" fmla="*/ 10 h 13"/>
                <a:gd name="T20" fmla="*/ 54 w 54"/>
                <a:gd name="T21" fmla="*/ 12 h 13"/>
                <a:gd name="T22" fmla="*/ 54 w 54"/>
                <a:gd name="T23" fmla="*/ 13 h 13"/>
                <a:gd name="T24" fmla="*/ 51 w 54"/>
                <a:gd name="T25" fmla="*/ 13 h 13"/>
                <a:gd name="T26" fmla="*/ 48 w 54"/>
                <a:gd name="T27" fmla="*/ 13 h 13"/>
                <a:gd name="T28" fmla="*/ 44 w 54"/>
                <a:gd name="T29" fmla="*/ 13 h 13"/>
                <a:gd name="T30" fmla="*/ 41 w 54"/>
                <a:gd name="T31" fmla="*/ 13 h 13"/>
                <a:gd name="T32" fmla="*/ 36 w 54"/>
                <a:gd name="T33" fmla="*/ 13 h 13"/>
                <a:gd name="T34" fmla="*/ 32 w 54"/>
                <a:gd name="T35" fmla="*/ 12 h 13"/>
                <a:gd name="T36" fmla="*/ 27 w 54"/>
                <a:gd name="T37" fmla="*/ 11 h 13"/>
                <a:gd name="T38" fmla="*/ 18 w 54"/>
                <a:gd name="T39" fmla="*/ 11 h 13"/>
                <a:gd name="T40" fmla="*/ 9 w 54"/>
                <a:gd name="T41" fmla="*/ 11 h 13"/>
                <a:gd name="T42" fmla="*/ 1 w 54"/>
                <a:gd name="T43" fmla="*/ 13 h 13"/>
                <a:gd name="T44" fmla="*/ 0 w 54"/>
                <a:gd name="T4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13">
                  <a:moveTo>
                    <a:pt x="0" y="12"/>
                  </a:moveTo>
                  <a:cubicBezTo>
                    <a:pt x="0" y="12"/>
                    <a:pt x="3" y="10"/>
                    <a:pt x="8" y="7"/>
                  </a:cubicBezTo>
                  <a:cubicBezTo>
                    <a:pt x="10" y="6"/>
                    <a:pt x="13" y="5"/>
                    <a:pt x="17" y="4"/>
                  </a:cubicBezTo>
                  <a:cubicBezTo>
                    <a:pt x="20" y="3"/>
                    <a:pt x="23" y="2"/>
                    <a:pt x="27" y="1"/>
                  </a:cubicBezTo>
                  <a:cubicBezTo>
                    <a:pt x="29" y="1"/>
                    <a:pt x="31" y="1"/>
                    <a:pt x="33" y="0"/>
                  </a:cubicBezTo>
                  <a:cubicBezTo>
                    <a:pt x="35" y="0"/>
                    <a:pt x="37" y="0"/>
                    <a:pt x="38" y="0"/>
                  </a:cubicBezTo>
                  <a:cubicBezTo>
                    <a:pt x="40" y="1"/>
                    <a:pt x="42" y="1"/>
                    <a:pt x="44" y="2"/>
                  </a:cubicBezTo>
                  <a:cubicBezTo>
                    <a:pt x="45" y="3"/>
                    <a:pt x="47" y="3"/>
                    <a:pt x="48" y="4"/>
                  </a:cubicBezTo>
                  <a:cubicBezTo>
                    <a:pt x="49" y="5"/>
                    <a:pt x="50" y="6"/>
                    <a:pt x="51" y="7"/>
                  </a:cubicBezTo>
                  <a:cubicBezTo>
                    <a:pt x="52" y="8"/>
                    <a:pt x="52" y="9"/>
                    <a:pt x="53" y="10"/>
                  </a:cubicBezTo>
                  <a:cubicBezTo>
                    <a:pt x="54" y="11"/>
                    <a:pt x="54" y="12"/>
                    <a:pt x="54" y="12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2" y="13"/>
                    <a:pt x="51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3"/>
                    <a:pt x="44" y="13"/>
                  </a:cubicBezTo>
                  <a:cubicBezTo>
                    <a:pt x="43" y="13"/>
                    <a:pt x="42" y="13"/>
                    <a:pt x="41" y="13"/>
                  </a:cubicBezTo>
                  <a:cubicBezTo>
                    <a:pt x="39" y="13"/>
                    <a:pt x="38" y="13"/>
                    <a:pt x="36" y="13"/>
                  </a:cubicBezTo>
                  <a:cubicBezTo>
                    <a:pt x="35" y="12"/>
                    <a:pt x="34" y="12"/>
                    <a:pt x="32" y="12"/>
                  </a:cubicBezTo>
                  <a:cubicBezTo>
                    <a:pt x="31" y="11"/>
                    <a:pt x="29" y="11"/>
                    <a:pt x="27" y="11"/>
                  </a:cubicBezTo>
                  <a:cubicBezTo>
                    <a:pt x="24" y="11"/>
                    <a:pt x="21" y="11"/>
                    <a:pt x="18" y="11"/>
                  </a:cubicBezTo>
                  <a:cubicBezTo>
                    <a:pt x="15" y="11"/>
                    <a:pt x="12" y="11"/>
                    <a:pt x="9" y="11"/>
                  </a:cubicBezTo>
                  <a:cubicBezTo>
                    <a:pt x="4" y="12"/>
                    <a:pt x="1" y="13"/>
                    <a:pt x="1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5" name="Freeform 44"/>
            <p:cNvSpPr/>
            <p:nvPr/>
          </p:nvSpPr>
          <p:spPr bwMode="auto">
            <a:xfrm>
              <a:off x="6131193" y="4853617"/>
              <a:ext cx="93733" cy="22701"/>
            </a:xfrm>
            <a:custGeom>
              <a:avLst/>
              <a:gdLst>
                <a:gd name="T0" fmla="*/ 53 w 54"/>
                <a:gd name="T1" fmla="*/ 13 h 13"/>
                <a:gd name="T2" fmla="*/ 45 w 54"/>
                <a:gd name="T3" fmla="*/ 11 h 13"/>
                <a:gd name="T4" fmla="*/ 36 w 54"/>
                <a:gd name="T5" fmla="*/ 11 h 13"/>
                <a:gd name="T6" fmla="*/ 26 w 54"/>
                <a:gd name="T7" fmla="*/ 11 h 13"/>
                <a:gd name="T8" fmla="*/ 22 w 54"/>
                <a:gd name="T9" fmla="*/ 12 h 13"/>
                <a:gd name="T10" fmla="*/ 17 w 54"/>
                <a:gd name="T11" fmla="*/ 13 h 13"/>
                <a:gd name="T12" fmla="*/ 13 w 54"/>
                <a:gd name="T13" fmla="*/ 13 h 13"/>
                <a:gd name="T14" fmla="*/ 10 w 54"/>
                <a:gd name="T15" fmla="*/ 13 h 13"/>
                <a:gd name="T16" fmla="*/ 6 w 54"/>
                <a:gd name="T17" fmla="*/ 13 h 13"/>
                <a:gd name="T18" fmla="*/ 3 w 54"/>
                <a:gd name="T19" fmla="*/ 13 h 13"/>
                <a:gd name="T20" fmla="*/ 0 w 54"/>
                <a:gd name="T21" fmla="*/ 13 h 13"/>
                <a:gd name="T22" fmla="*/ 0 w 54"/>
                <a:gd name="T23" fmla="*/ 12 h 13"/>
                <a:gd name="T24" fmla="*/ 1 w 54"/>
                <a:gd name="T25" fmla="*/ 10 h 13"/>
                <a:gd name="T26" fmla="*/ 3 w 54"/>
                <a:gd name="T27" fmla="*/ 7 h 13"/>
                <a:gd name="T28" fmla="*/ 6 w 54"/>
                <a:gd name="T29" fmla="*/ 4 h 13"/>
                <a:gd name="T30" fmla="*/ 10 w 54"/>
                <a:gd name="T31" fmla="*/ 2 h 13"/>
                <a:gd name="T32" fmla="*/ 16 w 54"/>
                <a:gd name="T33" fmla="*/ 0 h 13"/>
                <a:gd name="T34" fmla="*/ 21 w 54"/>
                <a:gd name="T35" fmla="*/ 0 h 13"/>
                <a:gd name="T36" fmla="*/ 27 w 54"/>
                <a:gd name="T37" fmla="*/ 1 h 13"/>
                <a:gd name="T38" fmla="*/ 37 w 54"/>
                <a:gd name="T39" fmla="*/ 4 h 13"/>
                <a:gd name="T40" fmla="*/ 46 w 54"/>
                <a:gd name="T41" fmla="*/ 7 h 13"/>
                <a:gd name="T42" fmla="*/ 54 w 54"/>
                <a:gd name="T43" fmla="*/ 12 h 13"/>
                <a:gd name="T44" fmla="*/ 53 w 54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13">
                  <a:moveTo>
                    <a:pt x="53" y="13"/>
                  </a:moveTo>
                  <a:cubicBezTo>
                    <a:pt x="53" y="13"/>
                    <a:pt x="50" y="12"/>
                    <a:pt x="45" y="11"/>
                  </a:cubicBezTo>
                  <a:cubicBezTo>
                    <a:pt x="42" y="11"/>
                    <a:pt x="39" y="11"/>
                    <a:pt x="36" y="11"/>
                  </a:cubicBezTo>
                  <a:cubicBezTo>
                    <a:pt x="33" y="11"/>
                    <a:pt x="30" y="11"/>
                    <a:pt x="26" y="11"/>
                  </a:cubicBezTo>
                  <a:cubicBezTo>
                    <a:pt x="25" y="11"/>
                    <a:pt x="23" y="11"/>
                    <a:pt x="22" y="12"/>
                  </a:cubicBezTo>
                  <a:cubicBezTo>
                    <a:pt x="20" y="12"/>
                    <a:pt x="19" y="12"/>
                    <a:pt x="17" y="13"/>
                  </a:cubicBezTo>
                  <a:cubicBezTo>
                    <a:pt x="16" y="13"/>
                    <a:pt x="15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9"/>
                    <a:pt x="2" y="8"/>
                    <a:pt x="3" y="7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7" y="3"/>
                    <a:pt x="9" y="3"/>
                    <a:pt x="10" y="2"/>
                  </a:cubicBezTo>
                  <a:cubicBezTo>
                    <a:pt x="12" y="1"/>
                    <a:pt x="14" y="1"/>
                    <a:pt x="16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5" y="1"/>
                    <a:pt x="27" y="1"/>
                  </a:cubicBezTo>
                  <a:cubicBezTo>
                    <a:pt x="31" y="2"/>
                    <a:pt x="34" y="3"/>
                    <a:pt x="37" y="4"/>
                  </a:cubicBezTo>
                  <a:cubicBezTo>
                    <a:pt x="41" y="5"/>
                    <a:pt x="44" y="6"/>
                    <a:pt x="46" y="7"/>
                  </a:cubicBezTo>
                  <a:cubicBezTo>
                    <a:pt x="51" y="10"/>
                    <a:pt x="54" y="12"/>
                    <a:pt x="54" y="12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55" name="Freeform 11"/>
          <p:cNvSpPr>
            <a:spLocks noEditPoints="1"/>
          </p:cNvSpPr>
          <p:nvPr/>
        </p:nvSpPr>
        <p:spPr bwMode="auto">
          <a:xfrm>
            <a:off x="4671533" y="1978608"/>
            <a:ext cx="417999" cy="417999"/>
          </a:xfrm>
          <a:custGeom>
            <a:avLst/>
            <a:gdLst>
              <a:gd name="T0" fmla="*/ 845 w 889"/>
              <a:gd name="T1" fmla="*/ 400 h 889"/>
              <a:gd name="T2" fmla="*/ 808 w 889"/>
              <a:gd name="T3" fmla="*/ 400 h 889"/>
              <a:gd name="T4" fmla="*/ 489 w 889"/>
              <a:gd name="T5" fmla="*/ 81 h 889"/>
              <a:gd name="T6" fmla="*/ 489 w 889"/>
              <a:gd name="T7" fmla="*/ 45 h 889"/>
              <a:gd name="T8" fmla="*/ 445 w 889"/>
              <a:gd name="T9" fmla="*/ 0 h 889"/>
              <a:gd name="T10" fmla="*/ 400 w 889"/>
              <a:gd name="T11" fmla="*/ 45 h 889"/>
              <a:gd name="T12" fmla="*/ 400 w 889"/>
              <a:gd name="T13" fmla="*/ 81 h 889"/>
              <a:gd name="T14" fmla="*/ 81 w 889"/>
              <a:gd name="T15" fmla="*/ 400 h 889"/>
              <a:gd name="T16" fmla="*/ 45 w 889"/>
              <a:gd name="T17" fmla="*/ 400 h 889"/>
              <a:gd name="T18" fmla="*/ 0 w 889"/>
              <a:gd name="T19" fmla="*/ 445 h 889"/>
              <a:gd name="T20" fmla="*/ 45 w 889"/>
              <a:gd name="T21" fmla="*/ 489 h 889"/>
              <a:gd name="T22" fmla="*/ 81 w 889"/>
              <a:gd name="T23" fmla="*/ 489 h 889"/>
              <a:gd name="T24" fmla="*/ 400 w 889"/>
              <a:gd name="T25" fmla="*/ 808 h 889"/>
              <a:gd name="T26" fmla="*/ 400 w 889"/>
              <a:gd name="T27" fmla="*/ 845 h 889"/>
              <a:gd name="T28" fmla="*/ 445 w 889"/>
              <a:gd name="T29" fmla="*/ 889 h 889"/>
              <a:gd name="T30" fmla="*/ 489 w 889"/>
              <a:gd name="T31" fmla="*/ 845 h 889"/>
              <a:gd name="T32" fmla="*/ 489 w 889"/>
              <a:gd name="T33" fmla="*/ 808 h 889"/>
              <a:gd name="T34" fmla="*/ 808 w 889"/>
              <a:gd name="T35" fmla="*/ 489 h 889"/>
              <a:gd name="T36" fmla="*/ 845 w 889"/>
              <a:gd name="T37" fmla="*/ 489 h 889"/>
              <a:gd name="T38" fmla="*/ 889 w 889"/>
              <a:gd name="T39" fmla="*/ 445 h 889"/>
              <a:gd name="T40" fmla="*/ 845 w 889"/>
              <a:gd name="T41" fmla="*/ 400 h 889"/>
              <a:gd name="T42" fmla="*/ 718 w 889"/>
              <a:gd name="T43" fmla="*/ 400 h 889"/>
              <a:gd name="T44" fmla="*/ 603 w 889"/>
              <a:gd name="T45" fmla="*/ 400 h 889"/>
              <a:gd name="T46" fmla="*/ 489 w 889"/>
              <a:gd name="T47" fmla="*/ 286 h 889"/>
              <a:gd name="T48" fmla="*/ 489 w 889"/>
              <a:gd name="T49" fmla="*/ 172 h 889"/>
              <a:gd name="T50" fmla="*/ 718 w 889"/>
              <a:gd name="T51" fmla="*/ 400 h 889"/>
              <a:gd name="T52" fmla="*/ 400 w 889"/>
              <a:gd name="T53" fmla="*/ 172 h 889"/>
              <a:gd name="T54" fmla="*/ 400 w 889"/>
              <a:gd name="T55" fmla="*/ 286 h 889"/>
              <a:gd name="T56" fmla="*/ 286 w 889"/>
              <a:gd name="T57" fmla="*/ 400 h 889"/>
              <a:gd name="T58" fmla="*/ 172 w 889"/>
              <a:gd name="T59" fmla="*/ 400 h 889"/>
              <a:gd name="T60" fmla="*/ 400 w 889"/>
              <a:gd name="T61" fmla="*/ 172 h 889"/>
              <a:gd name="T62" fmla="*/ 172 w 889"/>
              <a:gd name="T63" fmla="*/ 489 h 889"/>
              <a:gd name="T64" fmla="*/ 286 w 889"/>
              <a:gd name="T65" fmla="*/ 489 h 889"/>
              <a:gd name="T66" fmla="*/ 400 w 889"/>
              <a:gd name="T67" fmla="*/ 603 h 889"/>
              <a:gd name="T68" fmla="*/ 400 w 889"/>
              <a:gd name="T69" fmla="*/ 718 h 889"/>
              <a:gd name="T70" fmla="*/ 172 w 889"/>
              <a:gd name="T71" fmla="*/ 489 h 889"/>
              <a:gd name="T72" fmla="*/ 489 w 889"/>
              <a:gd name="T73" fmla="*/ 718 h 889"/>
              <a:gd name="T74" fmla="*/ 489 w 889"/>
              <a:gd name="T75" fmla="*/ 603 h 889"/>
              <a:gd name="T76" fmla="*/ 603 w 889"/>
              <a:gd name="T77" fmla="*/ 489 h 889"/>
              <a:gd name="T78" fmla="*/ 718 w 889"/>
              <a:gd name="T79" fmla="*/ 489 h 889"/>
              <a:gd name="T80" fmla="*/ 489 w 889"/>
              <a:gd name="T81" fmla="*/ 718 h 889"/>
              <a:gd name="T82" fmla="*/ 489 w 889"/>
              <a:gd name="T83" fmla="*/ 718 h 889"/>
              <a:gd name="T84" fmla="*/ 489 w 889"/>
              <a:gd name="T85" fmla="*/ 718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89" h="889">
                <a:moveTo>
                  <a:pt x="845" y="400"/>
                </a:moveTo>
                <a:cubicBezTo>
                  <a:pt x="808" y="400"/>
                  <a:pt x="808" y="400"/>
                  <a:pt x="808" y="400"/>
                </a:cubicBezTo>
                <a:cubicBezTo>
                  <a:pt x="788" y="234"/>
                  <a:pt x="656" y="102"/>
                  <a:pt x="489" y="81"/>
                </a:cubicBezTo>
                <a:cubicBezTo>
                  <a:pt x="489" y="45"/>
                  <a:pt x="489" y="45"/>
                  <a:pt x="489" y="45"/>
                </a:cubicBezTo>
                <a:cubicBezTo>
                  <a:pt x="489" y="20"/>
                  <a:pt x="469" y="0"/>
                  <a:pt x="445" y="0"/>
                </a:cubicBezTo>
                <a:cubicBezTo>
                  <a:pt x="420" y="0"/>
                  <a:pt x="400" y="20"/>
                  <a:pt x="400" y="45"/>
                </a:cubicBezTo>
                <a:cubicBezTo>
                  <a:pt x="400" y="81"/>
                  <a:pt x="400" y="81"/>
                  <a:pt x="400" y="81"/>
                </a:cubicBezTo>
                <a:cubicBezTo>
                  <a:pt x="234" y="102"/>
                  <a:pt x="102" y="234"/>
                  <a:pt x="81" y="400"/>
                </a:cubicBezTo>
                <a:cubicBezTo>
                  <a:pt x="45" y="400"/>
                  <a:pt x="45" y="400"/>
                  <a:pt x="45" y="400"/>
                </a:cubicBezTo>
                <a:cubicBezTo>
                  <a:pt x="20" y="400"/>
                  <a:pt x="0" y="420"/>
                  <a:pt x="0" y="445"/>
                </a:cubicBezTo>
                <a:cubicBezTo>
                  <a:pt x="0" y="469"/>
                  <a:pt x="20" y="489"/>
                  <a:pt x="45" y="489"/>
                </a:cubicBezTo>
                <a:cubicBezTo>
                  <a:pt x="81" y="489"/>
                  <a:pt x="81" y="489"/>
                  <a:pt x="81" y="489"/>
                </a:cubicBezTo>
                <a:cubicBezTo>
                  <a:pt x="102" y="656"/>
                  <a:pt x="234" y="788"/>
                  <a:pt x="400" y="808"/>
                </a:cubicBezTo>
                <a:cubicBezTo>
                  <a:pt x="400" y="845"/>
                  <a:pt x="400" y="845"/>
                  <a:pt x="400" y="845"/>
                </a:cubicBezTo>
                <a:cubicBezTo>
                  <a:pt x="400" y="869"/>
                  <a:pt x="420" y="889"/>
                  <a:pt x="445" y="889"/>
                </a:cubicBezTo>
                <a:cubicBezTo>
                  <a:pt x="469" y="889"/>
                  <a:pt x="489" y="869"/>
                  <a:pt x="489" y="845"/>
                </a:cubicBezTo>
                <a:cubicBezTo>
                  <a:pt x="489" y="808"/>
                  <a:pt x="489" y="808"/>
                  <a:pt x="489" y="808"/>
                </a:cubicBezTo>
                <a:cubicBezTo>
                  <a:pt x="656" y="788"/>
                  <a:pt x="788" y="656"/>
                  <a:pt x="808" y="489"/>
                </a:cubicBezTo>
                <a:cubicBezTo>
                  <a:pt x="845" y="489"/>
                  <a:pt x="845" y="489"/>
                  <a:pt x="845" y="489"/>
                </a:cubicBezTo>
                <a:cubicBezTo>
                  <a:pt x="869" y="489"/>
                  <a:pt x="889" y="469"/>
                  <a:pt x="889" y="445"/>
                </a:cubicBezTo>
                <a:cubicBezTo>
                  <a:pt x="889" y="420"/>
                  <a:pt x="869" y="400"/>
                  <a:pt x="845" y="400"/>
                </a:cubicBezTo>
                <a:close/>
                <a:moveTo>
                  <a:pt x="718" y="400"/>
                </a:moveTo>
                <a:cubicBezTo>
                  <a:pt x="603" y="400"/>
                  <a:pt x="603" y="400"/>
                  <a:pt x="603" y="400"/>
                </a:cubicBezTo>
                <a:cubicBezTo>
                  <a:pt x="587" y="345"/>
                  <a:pt x="544" y="302"/>
                  <a:pt x="489" y="286"/>
                </a:cubicBezTo>
                <a:cubicBezTo>
                  <a:pt x="489" y="172"/>
                  <a:pt x="489" y="172"/>
                  <a:pt x="489" y="172"/>
                </a:cubicBezTo>
                <a:cubicBezTo>
                  <a:pt x="606" y="191"/>
                  <a:pt x="699" y="283"/>
                  <a:pt x="718" y="400"/>
                </a:cubicBezTo>
                <a:close/>
                <a:moveTo>
                  <a:pt x="400" y="172"/>
                </a:moveTo>
                <a:cubicBezTo>
                  <a:pt x="400" y="286"/>
                  <a:pt x="400" y="286"/>
                  <a:pt x="400" y="286"/>
                </a:cubicBezTo>
                <a:cubicBezTo>
                  <a:pt x="345" y="302"/>
                  <a:pt x="302" y="345"/>
                  <a:pt x="286" y="400"/>
                </a:cubicBezTo>
                <a:cubicBezTo>
                  <a:pt x="172" y="400"/>
                  <a:pt x="172" y="400"/>
                  <a:pt x="172" y="400"/>
                </a:cubicBezTo>
                <a:cubicBezTo>
                  <a:pt x="191" y="283"/>
                  <a:pt x="283" y="191"/>
                  <a:pt x="400" y="172"/>
                </a:cubicBezTo>
                <a:close/>
                <a:moveTo>
                  <a:pt x="172" y="489"/>
                </a:moveTo>
                <a:cubicBezTo>
                  <a:pt x="286" y="489"/>
                  <a:pt x="286" y="489"/>
                  <a:pt x="286" y="489"/>
                </a:cubicBezTo>
                <a:cubicBezTo>
                  <a:pt x="302" y="544"/>
                  <a:pt x="345" y="587"/>
                  <a:pt x="400" y="603"/>
                </a:cubicBezTo>
                <a:cubicBezTo>
                  <a:pt x="400" y="718"/>
                  <a:pt x="400" y="718"/>
                  <a:pt x="400" y="718"/>
                </a:cubicBezTo>
                <a:cubicBezTo>
                  <a:pt x="283" y="699"/>
                  <a:pt x="191" y="606"/>
                  <a:pt x="172" y="489"/>
                </a:cubicBezTo>
                <a:close/>
                <a:moveTo>
                  <a:pt x="489" y="718"/>
                </a:moveTo>
                <a:cubicBezTo>
                  <a:pt x="489" y="603"/>
                  <a:pt x="489" y="603"/>
                  <a:pt x="489" y="603"/>
                </a:cubicBezTo>
                <a:cubicBezTo>
                  <a:pt x="544" y="587"/>
                  <a:pt x="587" y="544"/>
                  <a:pt x="603" y="489"/>
                </a:cubicBezTo>
                <a:cubicBezTo>
                  <a:pt x="718" y="489"/>
                  <a:pt x="718" y="489"/>
                  <a:pt x="718" y="489"/>
                </a:cubicBezTo>
                <a:cubicBezTo>
                  <a:pt x="699" y="606"/>
                  <a:pt x="606" y="699"/>
                  <a:pt x="489" y="718"/>
                </a:cubicBezTo>
                <a:close/>
                <a:moveTo>
                  <a:pt x="489" y="718"/>
                </a:moveTo>
                <a:cubicBezTo>
                  <a:pt x="489" y="718"/>
                  <a:pt x="489" y="718"/>
                  <a:pt x="489" y="718"/>
                </a:cubicBezTo>
              </a:path>
            </a:pathLst>
          </a:custGeom>
          <a:solidFill>
            <a:srgbClr val="63A414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56" name="AutoShape 123"/>
          <p:cNvSpPr>
            <a:spLocks noChangeAspect="1"/>
          </p:cNvSpPr>
          <p:nvPr/>
        </p:nvSpPr>
        <p:spPr bwMode="auto">
          <a:xfrm>
            <a:off x="7968208" y="2034404"/>
            <a:ext cx="389089" cy="4281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895881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lIns="50789" tIns="50789" rIns="50789" bIns="50789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6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57" name="Group 4681"/>
          <p:cNvGrpSpPr>
            <a:grpSpLocks noChangeAspect="1"/>
          </p:cNvGrpSpPr>
          <p:nvPr/>
        </p:nvGrpSpPr>
        <p:grpSpPr bwMode="auto">
          <a:xfrm>
            <a:off x="7969822" y="4117517"/>
            <a:ext cx="371137" cy="486444"/>
            <a:chOff x="4576763" y="2300287"/>
            <a:chExt cx="276225" cy="361950"/>
          </a:xfrm>
          <a:solidFill>
            <a:srgbClr val="63A414"/>
          </a:solidFill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9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0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1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2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3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4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5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6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7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8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58" name="Freeform 85"/>
          <p:cNvSpPr>
            <a:spLocks noChangeAspect="1" noChangeArrowheads="1"/>
          </p:cNvSpPr>
          <p:nvPr/>
        </p:nvSpPr>
        <p:spPr bwMode="auto">
          <a:xfrm>
            <a:off x="4667367" y="4075844"/>
            <a:ext cx="392026" cy="469197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895881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5231003" y="1944961"/>
            <a:ext cx="2520280" cy="1590179"/>
            <a:chOff x="1492458" y="2094389"/>
            <a:chExt cx="3354451" cy="1590179"/>
          </a:xfrm>
        </p:grpSpPr>
        <p:sp>
          <p:nvSpPr>
            <p:cNvPr id="70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1" name="文本框 15"/>
            <p:cNvSpPr txBox="1"/>
            <p:nvPr/>
          </p:nvSpPr>
          <p:spPr>
            <a:xfrm>
              <a:off x="1492458" y="2094389"/>
              <a:ext cx="2396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72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461290" y="4092772"/>
            <a:ext cx="2520280" cy="1590179"/>
            <a:chOff x="1492458" y="2094389"/>
            <a:chExt cx="3354451" cy="1590179"/>
          </a:xfrm>
        </p:grpSpPr>
        <p:sp>
          <p:nvSpPr>
            <p:cNvPr id="74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5" name="文本框 15"/>
            <p:cNvSpPr txBox="1"/>
            <p:nvPr/>
          </p:nvSpPr>
          <p:spPr>
            <a:xfrm>
              <a:off x="1492458" y="2094389"/>
              <a:ext cx="2396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76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472264" y="1978647"/>
            <a:ext cx="2520280" cy="1590179"/>
            <a:chOff x="1492458" y="2094389"/>
            <a:chExt cx="3354451" cy="1590179"/>
          </a:xfrm>
        </p:grpSpPr>
        <p:sp>
          <p:nvSpPr>
            <p:cNvPr id="78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9" name="文本框 15"/>
            <p:cNvSpPr txBox="1"/>
            <p:nvPr/>
          </p:nvSpPr>
          <p:spPr>
            <a:xfrm>
              <a:off x="1492458" y="2094389"/>
              <a:ext cx="2396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47364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47364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80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205411" y="4035653"/>
            <a:ext cx="2520280" cy="1590179"/>
            <a:chOff x="1492458" y="2094389"/>
            <a:chExt cx="3354451" cy="1590179"/>
          </a:xfrm>
        </p:grpSpPr>
        <p:sp>
          <p:nvSpPr>
            <p:cNvPr id="82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3" name="文本框 15"/>
            <p:cNvSpPr txBox="1"/>
            <p:nvPr/>
          </p:nvSpPr>
          <p:spPr>
            <a:xfrm>
              <a:off x="1492458" y="2094389"/>
              <a:ext cx="2396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47364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47364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84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04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79576" y="2204864"/>
            <a:ext cx="6654797" cy="3032784"/>
            <a:chOff x="1969969" y="2099205"/>
            <a:chExt cx="7518668" cy="3426475"/>
          </a:xfrm>
        </p:grpSpPr>
        <p:sp>
          <p:nvSpPr>
            <p:cNvPr id="8" name="Freeform 5"/>
            <p:cNvSpPr/>
            <p:nvPr/>
          </p:nvSpPr>
          <p:spPr bwMode="auto">
            <a:xfrm>
              <a:off x="3503712" y="3212976"/>
              <a:ext cx="4981208" cy="2312704"/>
            </a:xfrm>
            <a:custGeom>
              <a:avLst/>
              <a:gdLst>
                <a:gd name="T0" fmla="*/ 3770 w 5544"/>
                <a:gd name="T1" fmla="*/ 0 h 2574"/>
                <a:gd name="T2" fmla="*/ 0 w 5544"/>
                <a:gd name="T3" fmla="*/ 812 h 2574"/>
                <a:gd name="T4" fmla="*/ 1611 w 5544"/>
                <a:gd name="T5" fmla="*/ 2574 h 2574"/>
                <a:gd name="T6" fmla="*/ 5544 w 5544"/>
                <a:gd name="T7" fmla="*/ 374 h 2574"/>
                <a:gd name="T8" fmla="*/ 3770 w 5544"/>
                <a:gd name="T9" fmla="*/ 0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4" h="2574">
                  <a:moveTo>
                    <a:pt x="3770" y="0"/>
                  </a:moveTo>
                  <a:lnTo>
                    <a:pt x="0" y="812"/>
                  </a:lnTo>
                  <a:lnTo>
                    <a:pt x="1611" y="2574"/>
                  </a:lnTo>
                  <a:lnTo>
                    <a:pt x="5544" y="374"/>
                  </a:lnTo>
                  <a:lnTo>
                    <a:pt x="377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3503712" y="3212976"/>
              <a:ext cx="4981208" cy="2312704"/>
            </a:xfrm>
            <a:custGeom>
              <a:avLst/>
              <a:gdLst>
                <a:gd name="T0" fmla="*/ 3770 w 5544"/>
                <a:gd name="T1" fmla="*/ 0 h 2574"/>
                <a:gd name="T2" fmla="*/ 0 w 5544"/>
                <a:gd name="T3" fmla="*/ 812 h 2574"/>
                <a:gd name="T4" fmla="*/ 1611 w 5544"/>
                <a:gd name="T5" fmla="*/ 2574 h 2574"/>
                <a:gd name="T6" fmla="*/ 5544 w 5544"/>
                <a:gd name="T7" fmla="*/ 374 h 2574"/>
                <a:gd name="T8" fmla="*/ 3770 w 5544"/>
                <a:gd name="T9" fmla="*/ 0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4" h="2574">
                  <a:moveTo>
                    <a:pt x="3770" y="0"/>
                  </a:moveTo>
                  <a:lnTo>
                    <a:pt x="0" y="812"/>
                  </a:lnTo>
                  <a:lnTo>
                    <a:pt x="1611" y="2574"/>
                  </a:lnTo>
                  <a:lnTo>
                    <a:pt x="5544" y="374"/>
                  </a:lnTo>
                  <a:lnTo>
                    <a:pt x="37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8098330" y="4173090"/>
              <a:ext cx="692009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11" name="Straight Connector 26"/>
            <p:cNvCxnSpPr/>
            <p:nvPr/>
          </p:nvCxnSpPr>
          <p:spPr>
            <a:xfrm flipH="1">
              <a:off x="2670861" y="3381130"/>
              <a:ext cx="692009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12" name="Straight Connector 30"/>
            <p:cNvCxnSpPr/>
            <p:nvPr/>
          </p:nvCxnSpPr>
          <p:spPr>
            <a:xfrm flipH="1">
              <a:off x="4835589" y="2299615"/>
              <a:ext cx="692009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13" name="Freeform 31"/>
            <p:cNvSpPr>
              <a:spLocks noChangeAspect="1" noChangeArrowheads="1"/>
            </p:cNvSpPr>
            <p:nvPr/>
          </p:nvSpPr>
          <p:spPr bwMode="auto">
            <a:xfrm>
              <a:off x="4151829" y="2099205"/>
              <a:ext cx="379291" cy="45395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89588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4" name="Group 35"/>
            <p:cNvGrpSpPr/>
            <p:nvPr/>
          </p:nvGrpSpPr>
          <p:grpSpPr>
            <a:xfrm>
              <a:off x="3503712" y="3547812"/>
              <a:ext cx="2386380" cy="1977868"/>
              <a:chOff x="3830001" y="4000656"/>
              <a:chExt cx="2386380" cy="1977868"/>
            </a:xfrm>
          </p:grpSpPr>
          <p:sp>
            <p:nvSpPr>
              <p:cNvPr id="31" name="Freeform 8"/>
              <p:cNvSpPr/>
              <p:nvPr/>
            </p:nvSpPr>
            <p:spPr bwMode="auto">
              <a:xfrm>
                <a:off x="3830001" y="4034200"/>
                <a:ext cx="2386380" cy="1944324"/>
              </a:xfrm>
              <a:custGeom>
                <a:avLst/>
                <a:gdLst>
                  <a:gd name="T0" fmla="*/ 0 w 2656"/>
                  <a:gd name="T1" fmla="*/ 156 h 2164"/>
                  <a:gd name="T2" fmla="*/ 0 w 2656"/>
                  <a:gd name="T3" fmla="*/ 402 h 2164"/>
                  <a:gd name="T4" fmla="*/ 1611 w 2656"/>
                  <a:gd name="T5" fmla="*/ 2164 h 2164"/>
                  <a:gd name="T6" fmla="*/ 2656 w 2656"/>
                  <a:gd name="T7" fmla="*/ 1579 h 2164"/>
                  <a:gd name="T8" fmla="*/ 2656 w 2656"/>
                  <a:gd name="T9" fmla="*/ 1191 h 2164"/>
                  <a:gd name="T10" fmla="*/ 728 w 2656"/>
                  <a:gd name="T11" fmla="*/ 0 h 2164"/>
                  <a:gd name="T12" fmla="*/ 0 w 2656"/>
                  <a:gd name="T13" fmla="*/ 156 h 2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6" h="2164">
                    <a:moveTo>
                      <a:pt x="0" y="156"/>
                    </a:moveTo>
                    <a:lnTo>
                      <a:pt x="0" y="402"/>
                    </a:lnTo>
                    <a:lnTo>
                      <a:pt x="1611" y="2164"/>
                    </a:lnTo>
                    <a:lnTo>
                      <a:pt x="2656" y="1579"/>
                    </a:lnTo>
                    <a:lnTo>
                      <a:pt x="2656" y="1191"/>
                    </a:lnTo>
                    <a:lnTo>
                      <a:pt x="728" y="0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58921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2" name="Freeform 14"/>
              <p:cNvSpPr/>
              <p:nvPr/>
            </p:nvSpPr>
            <p:spPr bwMode="auto">
              <a:xfrm>
                <a:off x="3830001" y="4034200"/>
                <a:ext cx="2386380" cy="1531021"/>
              </a:xfrm>
              <a:custGeom>
                <a:avLst/>
                <a:gdLst>
                  <a:gd name="T0" fmla="*/ 0 w 2656"/>
                  <a:gd name="T1" fmla="*/ 156 h 1704"/>
                  <a:gd name="T2" fmla="*/ 728 w 2656"/>
                  <a:gd name="T3" fmla="*/ 0 h 1704"/>
                  <a:gd name="T4" fmla="*/ 2656 w 2656"/>
                  <a:gd name="T5" fmla="*/ 1191 h 1704"/>
                  <a:gd name="T6" fmla="*/ 1611 w 2656"/>
                  <a:gd name="T7" fmla="*/ 1704 h 1704"/>
                  <a:gd name="T8" fmla="*/ 0 w 2656"/>
                  <a:gd name="T9" fmla="*/ 156 h 1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6" h="1704">
                    <a:moveTo>
                      <a:pt x="0" y="156"/>
                    </a:moveTo>
                    <a:lnTo>
                      <a:pt x="728" y="0"/>
                    </a:lnTo>
                    <a:lnTo>
                      <a:pt x="2656" y="1191"/>
                    </a:lnTo>
                    <a:lnTo>
                      <a:pt x="1611" y="1704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63A41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3" name="TextBox 38"/>
              <p:cNvSpPr txBox="1"/>
              <p:nvPr/>
            </p:nvSpPr>
            <p:spPr>
              <a:xfrm>
                <a:off x="4055433" y="4000656"/>
                <a:ext cx="713657" cy="646331"/>
              </a:xfrm>
              <a:prstGeom prst="rect">
                <a:avLst/>
              </a:prstGeom>
              <a:noFill/>
              <a:scene3d>
                <a:camera prst="isometricOffAxis2Top">
                  <a:rot lat="20483320" lon="3908969" rev="17454816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rPr>
                  <a:t>01</a:t>
                </a:r>
                <a:endPara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oup 39"/>
            <p:cNvGrpSpPr/>
            <p:nvPr/>
          </p:nvGrpSpPr>
          <p:grpSpPr>
            <a:xfrm>
              <a:off x="4157810" y="3230048"/>
              <a:ext cx="2611900" cy="1421405"/>
              <a:chOff x="4484099" y="3682892"/>
              <a:chExt cx="2611900" cy="1421405"/>
            </a:xfrm>
          </p:grpSpPr>
          <p:sp>
            <p:nvSpPr>
              <p:cNvPr id="28" name="Freeform 9"/>
              <p:cNvSpPr/>
              <p:nvPr/>
            </p:nvSpPr>
            <p:spPr bwMode="auto">
              <a:xfrm>
                <a:off x="4484099" y="3682892"/>
                <a:ext cx="2611900" cy="1421405"/>
              </a:xfrm>
              <a:custGeom>
                <a:avLst/>
                <a:gdLst>
                  <a:gd name="T0" fmla="*/ 0 w 2907"/>
                  <a:gd name="T1" fmla="*/ 144 h 1582"/>
                  <a:gd name="T2" fmla="*/ 0 w 2907"/>
                  <a:gd name="T3" fmla="*/ 391 h 1582"/>
                  <a:gd name="T4" fmla="*/ 1928 w 2907"/>
                  <a:gd name="T5" fmla="*/ 1582 h 1582"/>
                  <a:gd name="T6" fmla="*/ 2907 w 2907"/>
                  <a:gd name="T7" fmla="*/ 1101 h 1582"/>
                  <a:gd name="T8" fmla="*/ 2907 w 2907"/>
                  <a:gd name="T9" fmla="*/ 767 h 1582"/>
                  <a:gd name="T10" fmla="*/ 807 w 2907"/>
                  <a:gd name="T11" fmla="*/ 0 h 1582"/>
                  <a:gd name="T12" fmla="*/ 0 w 2907"/>
                  <a:gd name="T13" fmla="*/ 144 h 1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7" h="1582">
                    <a:moveTo>
                      <a:pt x="0" y="144"/>
                    </a:moveTo>
                    <a:lnTo>
                      <a:pt x="0" y="391"/>
                    </a:lnTo>
                    <a:lnTo>
                      <a:pt x="1928" y="1582"/>
                    </a:lnTo>
                    <a:lnTo>
                      <a:pt x="2907" y="1101"/>
                    </a:lnTo>
                    <a:lnTo>
                      <a:pt x="2907" y="767"/>
                    </a:lnTo>
                    <a:lnTo>
                      <a:pt x="807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4736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9" name="Freeform 13"/>
              <p:cNvSpPr/>
              <p:nvPr/>
            </p:nvSpPr>
            <p:spPr bwMode="auto">
              <a:xfrm>
                <a:off x="4484099" y="3682892"/>
                <a:ext cx="2611900" cy="1059316"/>
              </a:xfrm>
              <a:custGeom>
                <a:avLst/>
                <a:gdLst>
                  <a:gd name="T0" fmla="*/ 0 w 2907"/>
                  <a:gd name="T1" fmla="*/ 144 h 1179"/>
                  <a:gd name="T2" fmla="*/ 807 w 2907"/>
                  <a:gd name="T3" fmla="*/ 0 h 1179"/>
                  <a:gd name="T4" fmla="*/ 2907 w 2907"/>
                  <a:gd name="T5" fmla="*/ 767 h 1179"/>
                  <a:gd name="T6" fmla="*/ 1928 w 2907"/>
                  <a:gd name="T7" fmla="*/ 1179 h 1179"/>
                  <a:gd name="T8" fmla="*/ 0 w 2907"/>
                  <a:gd name="T9" fmla="*/ 144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7" h="1179">
                    <a:moveTo>
                      <a:pt x="0" y="144"/>
                    </a:moveTo>
                    <a:lnTo>
                      <a:pt x="807" y="0"/>
                    </a:lnTo>
                    <a:lnTo>
                      <a:pt x="2907" y="767"/>
                    </a:lnTo>
                    <a:lnTo>
                      <a:pt x="1928" y="1179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89588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0" name="TextBox 42"/>
              <p:cNvSpPr txBox="1"/>
              <p:nvPr/>
            </p:nvSpPr>
            <p:spPr>
              <a:xfrm>
                <a:off x="5846349" y="4001810"/>
                <a:ext cx="771365" cy="707886"/>
              </a:xfrm>
              <a:prstGeom prst="rect">
                <a:avLst/>
              </a:prstGeom>
              <a:noFill/>
              <a:scene3d>
                <a:camera prst="isometricOffAxis2Top">
                  <a:rot lat="20483320" lon="3908969" rev="17454816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0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rPr>
                  <a:t>02</a:t>
                </a: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43"/>
            <p:cNvGrpSpPr/>
            <p:nvPr/>
          </p:nvGrpSpPr>
          <p:grpSpPr>
            <a:xfrm>
              <a:off x="4882889" y="2764627"/>
              <a:ext cx="2758353" cy="1154559"/>
              <a:chOff x="5209178" y="3217471"/>
              <a:chExt cx="2758353" cy="1154559"/>
            </a:xfrm>
          </p:grpSpPr>
          <p:sp>
            <p:nvSpPr>
              <p:cNvPr id="25" name="Freeform 10"/>
              <p:cNvSpPr/>
              <p:nvPr/>
            </p:nvSpPr>
            <p:spPr bwMode="auto">
              <a:xfrm>
                <a:off x="5209178" y="3340568"/>
                <a:ext cx="2758353" cy="1031462"/>
              </a:xfrm>
              <a:custGeom>
                <a:avLst/>
                <a:gdLst>
                  <a:gd name="T0" fmla="*/ 0 w 3070"/>
                  <a:gd name="T1" fmla="*/ 135 h 1148"/>
                  <a:gd name="T2" fmla="*/ 0 w 3070"/>
                  <a:gd name="T3" fmla="*/ 381 h 1148"/>
                  <a:gd name="T4" fmla="*/ 2100 w 3070"/>
                  <a:gd name="T5" fmla="*/ 1148 h 1148"/>
                  <a:gd name="T6" fmla="*/ 3070 w 3070"/>
                  <a:gd name="T7" fmla="*/ 739 h 1148"/>
                  <a:gd name="T8" fmla="*/ 3070 w 3070"/>
                  <a:gd name="T9" fmla="*/ 421 h 1148"/>
                  <a:gd name="T10" fmla="*/ 937 w 3070"/>
                  <a:gd name="T11" fmla="*/ 0 h 1148"/>
                  <a:gd name="T12" fmla="*/ 0 w 3070"/>
                  <a:gd name="T13" fmla="*/ 135 h 1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0" h="1148">
                    <a:moveTo>
                      <a:pt x="0" y="135"/>
                    </a:moveTo>
                    <a:lnTo>
                      <a:pt x="0" y="381"/>
                    </a:lnTo>
                    <a:lnTo>
                      <a:pt x="2100" y="1148"/>
                    </a:lnTo>
                    <a:lnTo>
                      <a:pt x="3070" y="739"/>
                    </a:lnTo>
                    <a:lnTo>
                      <a:pt x="3070" y="421"/>
                    </a:lnTo>
                    <a:lnTo>
                      <a:pt x="937" y="0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58921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6" name="Freeform 11"/>
              <p:cNvSpPr/>
              <p:nvPr/>
            </p:nvSpPr>
            <p:spPr bwMode="auto">
              <a:xfrm>
                <a:off x="5209178" y="3340568"/>
                <a:ext cx="2758353" cy="673865"/>
              </a:xfrm>
              <a:custGeom>
                <a:avLst/>
                <a:gdLst>
                  <a:gd name="T0" fmla="*/ 0 w 3070"/>
                  <a:gd name="T1" fmla="*/ 135 h 750"/>
                  <a:gd name="T2" fmla="*/ 937 w 3070"/>
                  <a:gd name="T3" fmla="*/ 0 h 750"/>
                  <a:gd name="T4" fmla="*/ 3070 w 3070"/>
                  <a:gd name="T5" fmla="*/ 421 h 750"/>
                  <a:gd name="T6" fmla="*/ 2100 w 3070"/>
                  <a:gd name="T7" fmla="*/ 750 h 750"/>
                  <a:gd name="T8" fmla="*/ 0 w 3070"/>
                  <a:gd name="T9" fmla="*/ 135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0" h="750">
                    <a:moveTo>
                      <a:pt x="0" y="135"/>
                    </a:moveTo>
                    <a:lnTo>
                      <a:pt x="937" y="0"/>
                    </a:lnTo>
                    <a:lnTo>
                      <a:pt x="3070" y="421"/>
                    </a:lnTo>
                    <a:lnTo>
                      <a:pt x="2100" y="750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63A41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7" name="TextBox 46"/>
              <p:cNvSpPr txBox="1"/>
              <p:nvPr/>
            </p:nvSpPr>
            <p:spPr>
              <a:xfrm>
                <a:off x="5732014" y="3217471"/>
                <a:ext cx="652743" cy="584775"/>
              </a:xfrm>
              <a:prstGeom prst="rect">
                <a:avLst/>
              </a:prstGeom>
              <a:noFill/>
              <a:scene3d>
                <a:camera prst="isometricOffAxis2Top">
                  <a:rot lat="19816388" lon="3980991" rev="17451439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rPr>
                  <a:t>03</a:t>
                </a: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47"/>
            <p:cNvGrpSpPr/>
            <p:nvPr/>
          </p:nvGrpSpPr>
          <p:grpSpPr>
            <a:xfrm>
              <a:off x="5724770" y="2455246"/>
              <a:ext cx="2745774" cy="810741"/>
              <a:chOff x="6051059" y="2908090"/>
              <a:chExt cx="2745774" cy="810741"/>
            </a:xfrm>
          </p:grpSpPr>
          <p:sp>
            <p:nvSpPr>
              <p:cNvPr id="22" name="Freeform 7"/>
              <p:cNvSpPr/>
              <p:nvPr/>
            </p:nvSpPr>
            <p:spPr bwMode="auto">
              <a:xfrm>
                <a:off x="6051059" y="3021606"/>
                <a:ext cx="2745774" cy="697225"/>
              </a:xfrm>
              <a:custGeom>
                <a:avLst/>
                <a:gdLst>
                  <a:gd name="T0" fmla="*/ 0 w 3056"/>
                  <a:gd name="T1" fmla="*/ 108 h 776"/>
                  <a:gd name="T2" fmla="*/ 0 w 3056"/>
                  <a:gd name="T3" fmla="*/ 355 h 776"/>
                  <a:gd name="T4" fmla="*/ 2133 w 3056"/>
                  <a:gd name="T5" fmla="*/ 776 h 776"/>
                  <a:gd name="T6" fmla="*/ 3056 w 3056"/>
                  <a:gd name="T7" fmla="*/ 466 h 776"/>
                  <a:gd name="T8" fmla="*/ 3056 w 3056"/>
                  <a:gd name="T9" fmla="*/ 187 h 776"/>
                  <a:gd name="T10" fmla="*/ 1050 w 3056"/>
                  <a:gd name="T11" fmla="*/ 0 h 776"/>
                  <a:gd name="T12" fmla="*/ 0 w 3056"/>
                  <a:gd name="T13" fmla="*/ 108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6" h="776">
                    <a:moveTo>
                      <a:pt x="0" y="108"/>
                    </a:moveTo>
                    <a:lnTo>
                      <a:pt x="0" y="355"/>
                    </a:lnTo>
                    <a:lnTo>
                      <a:pt x="2133" y="776"/>
                    </a:lnTo>
                    <a:lnTo>
                      <a:pt x="3056" y="466"/>
                    </a:lnTo>
                    <a:lnTo>
                      <a:pt x="3056" y="187"/>
                    </a:lnTo>
                    <a:lnTo>
                      <a:pt x="1050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4736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3" name="Freeform 12"/>
              <p:cNvSpPr/>
              <p:nvPr/>
            </p:nvSpPr>
            <p:spPr bwMode="auto">
              <a:xfrm>
                <a:off x="6051059" y="3021606"/>
                <a:ext cx="2745774" cy="367481"/>
              </a:xfrm>
              <a:custGeom>
                <a:avLst/>
                <a:gdLst>
                  <a:gd name="T0" fmla="*/ 0 w 3056"/>
                  <a:gd name="T1" fmla="*/ 108 h 409"/>
                  <a:gd name="T2" fmla="*/ 1050 w 3056"/>
                  <a:gd name="T3" fmla="*/ 0 h 409"/>
                  <a:gd name="T4" fmla="*/ 3056 w 3056"/>
                  <a:gd name="T5" fmla="*/ 187 h 409"/>
                  <a:gd name="T6" fmla="*/ 2133 w 3056"/>
                  <a:gd name="T7" fmla="*/ 409 h 409"/>
                  <a:gd name="T8" fmla="*/ 0 w 3056"/>
                  <a:gd name="T9" fmla="*/ 108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6" h="409">
                    <a:moveTo>
                      <a:pt x="0" y="108"/>
                    </a:moveTo>
                    <a:lnTo>
                      <a:pt x="1050" y="0"/>
                    </a:lnTo>
                    <a:lnTo>
                      <a:pt x="3056" y="187"/>
                    </a:lnTo>
                    <a:lnTo>
                      <a:pt x="2133" y="409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89588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4" name="TextBox 50"/>
              <p:cNvSpPr txBox="1"/>
              <p:nvPr/>
            </p:nvSpPr>
            <p:spPr>
              <a:xfrm>
                <a:off x="7533727" y="2908090"/>
                <a:ext cx="713657" cy="646331"/>
              </a:xfrm>
              <a:prstGeom prst="rect">
                <a:avLst/>
              </a:prstGeom>
              <a:noFill/>
              <a:scene3d>
                <a:camera prst="isometricOffAxis2Top">
                  <a:rot lat="18774419" lon="4283279" rev="17236554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rPr>
                  <a:t>04</a:t>
                </a:r>
                <a:endPara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sp>
          <p:nvSpPr>
            <p:cNvPr id="18" name="AutoShape 114"/>
            <p:cNvSpPr>
              <a:spLocks noChangeAspect="1"/>
            </p:cNvSpPr>
            <p:nvPr/>
          </p:nvSpPr>
          <p:spPr bwMode="auto">
            <a:xfrm>
              <a:off x="7173869" y="5033137"/>
              <a:ext cx="473547" cy="4757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rgbClr val="63A414"/>
            </a:solidFill>
            <a:ln>
              <a:noFill/>
            </a:ln>
            <a:effectLst/>
          </p:spPr>
          <p:txBody>
            <a:bodyPr lIns="50789" tIns="50789" rIns="50789" bIns="50789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Lato Regular"/>
                <a:ea typeface="+mn-ea"/>
                <a:cs typeface="Lato Regular"/>
                <a:sym typeface="Gill Sans" charset="0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1969969" y="3133418"/>
              <a:ext cx="412972" cy="471698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rgbClr val="63A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" name="AutoShape 115"/>
            <p:cNvSpPr>
              <a:spLocks noChangeAspect="1"/>
            </p:cNvSpPr>
            <p:nvPr/>
          </p:nvSpPr>
          <p:spPr bwMode="auto">
            <a:xfrm>
              <a:off x="9046589" y="3968952"/>
              <a:ext cx="442048" cy="43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895881"/>
            </a:solidFill>
            <a:ln>
              <a:noFill/>
            </a:ln>
            <a:effectLst/>
          </p:spPr>
          <p:txBody>
            <a:bodyPr lIns="50789" tIns="50789" rIns="50789" bIns="50789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cxnSp>
          <p:nvCxnSpPr>
            <p:cNvPr id="21" name="Straight Connector 54"/>
            <p:cNvCxnSpPr/>
            <p:nvPr/>
          </p:nvCxnSpPr>
          <p:spPr>
            <a:xfrm>
              <a:off x="6192580" y="5257983"/>
              <a:ext cx="692009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34" name="组合 33"/>
          <p:cNvGrpSpPr/>
          <p:nvPr/>
        </p:nvGrpSpPr>
        <p:grpSpPr>
          <a:xfrm>
            <a:off x="9054682" y="3399197"/>
            <a:ext cx="2520280" cy="1308051"/>
            <a:chOff x="1492458" y="2094389"/>
            <a:chExt cx="3354451" cy="1308051"/>
          </a:xfrm>
        </p:grpSpPr>
        <p:sp>
          <p:nvSpPr>
            <p:cNvPr id="35" name="文本框 14"/>
            <p:cNvSpPr txBox="1"/>
            <p:nvPr/>
          </p:nvSpPr>
          <p:spPr>
            <a:xfrm>
              <a:off x="1496088" y="2463721"/>
              <a:ext cx="335082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6" name="文本框 15"/>
            <p:cNvSpPr txBox="1"/>
            <p:nvPr/>
          </p:nvSpPr>
          <p:spPr>
            <a:xfrm>
              <a:off x="1492458" y="2094389"/>
              <a:ext cx="2396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47364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47364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7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359241" y="4750735"/>
            <a:ext cx="2520280" cy="1308051"/>
            <a:chOff x="1492458" y="2094389"/>
            <a:chExt cx="3354451" cy="1308051"/>
          </a:xfrm>
        </p:grpSpPr>
        <p:sp>
          <p:nvSpPr>
            <p:cNvPr id="39" name="文本框 14"/>
            <p:cNvSpPr txBox="1"/>
            <p:nvPr/>
          </p:nvSpPr>
          <p:spPr>
            <a:xfrm>
              <a:off x="1496088" y="2463721"/>
              <a:ext cx="335082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0" name="文本框 15"/>
            <p:cNvSpPr txBox="1"/>
            <p:nvPr/>
          </p:nvSpPr>
          <p:spPr>
            <a:xfrm>
              <a:off x="1492458" y="2094389"/>
              <a:ext cx="2396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1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94676" y="1451416"/>
            <a:ext cx="2523151" cy="1308051"/>
            <a:chOff x="1496088" y="2094389"/>
            <a:chExt cx="3358272" cy="1308051"/>
          </a:xfrm>
        </p:grpSpPr>
        <p:sp>
          <p:nvSpPr>
            <p:cNvPr id="43" name="文本框 14"/>
            <p:cNvSpPr txBox="1"/>
            <p:nvPr/>
          </p:nvSpPr>
          <p:spPr>
            <a:xfrm>
              <a:off x="1496088" y="2463721"/>
              <a:ext cx="335082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4" name="文本框 15"/>
            <p:cNvSpPr txBox="1"/>
            <p:nvPr/>
          </p:nvSpPr>
          <p:spPr>
            <a:xfrm>
              <a:off x="2458324" y="2094389"/>
              <a:ext cx="2396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47364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47364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5" name="任意多边形 77"/>
            <p:cNvSpPr/>
            <p:nvPr/>
          </p:nvSpPr>
          <p:spPr>
            <a:xfrm>
              <a:off x="4332375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7203" y="3723158"/>
            <a:ext cx="2523151" cy="1308051"/>
            <a:chOff x="1496088" y="2094389"/>
            <a:chExt cx="3358272" cy="1308051"/>
          </a:xfrm>
        </p:grpSpPr>
        <p:sp>
          <p:nvSpPr>
            <p:cNvPr id="47" name="文本框 14"/>
            <p:cNvSpPr txBox="1"/>
            <p:nvPr/>
          </p:nvSpPr>
          <p:spPr>
            <a:xfrm>
              <a:off x="1496088" y="2463721"/>
              <a:ext cx="335082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8" name="文本框 15"/>
            <p:cNvSpPr txBox="1"/>
            <p:nvPr/>
          </p:nvSpPr>
          <p:spPr>
            <a:xfrm>
              <a:off x="2458324" y="2094389"/>
              <a:ext cx="2396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9" name="任意多边形 77"/>
            <p:cNvSpPr/>
            <p:nvPr/>
          </p:nvSpPr>
          <p:spPr>
            <a:xfrm>
              <a:off x="4332375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04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sp>
        <p:nvSpPr>
          <p:cNvPr id="21" name="任意多边形: 形状 20"/>
          <p:cNvSpPr/>
          <p:nvPr/>
        </p:nvSpPr>
        <p:spPr>
          <a:xfrm>
            <a:off x="723466" y="1556792"/>
            <a:ext cx="10745068" cy="1782609"/>
          </a:xfrm>
          <a:custGeom>
            <a:avLst/>
            <a:gdLst>
              <a:gd name="connsiteX0" fmla="*/ 8809289 w 10745068"/>
              <a:gd name="connsiteY0" fmla="*/ 965048 h 1782609"/>
              <a:gd name="connsiteX1" fmla="*/ 10745068 w 10745068"/>
              <a:gd name="connsiteY1" fmla="*/ 965048 h 1782609"/>
              <a:gd name="connsiteX2" fmla="*/ 10745068 w 10745068"/>
              <a:gd name="connsiteY2" fmla="*/ 1782609 h 1782609"/>
              <a:gd name="connsiteX3" fmla="*/ 8809289 w 10745068"/>
              <a:gd name="connsiteY3" fmla="*/ 1782609 h 1782609"/>
              <a:gd name="connsiteX4" fmla="*/ 6606966 w 10745068"/>
              <a:gd name="connsiteY4" fmla="*/ 965048 h 1782609"/>
              <a:gd name="connsiteX5" fmla="*/ 8542745 w 10745068"/>
              <a:gd name="connsiteY5" fmla="*/ 965048 h 1782609"/>
              <a:gd name="connsiteX6" fmla="*/ 8542745 w 10745068"/>
              <a:gd name="connsiteY6" fmla="*/ 1782609 h 1782609"/>
              <a:gd name="connsiteX7" fmla="*/ 6606966 w 10745068"/>
              <a:gd name="connsiteY7" fmla="*/ 1782609 h 1782609"/>
              <a:gd name="connsiteX8" fmla="*/ 4404644 w 10745068"/>
              <a:gd name="connsiteY8" fmla="*/ 965048 h 1782609"/>
              <a:gd name="connsiteX9" fmla="*/ 6340423 w 10745068"/>
              <a:gd name="connsiteY9" fmla="*/ 965048 h 1782609"/>
              <a:gd name="connsiteX10" fmla="*/ 6340423 w 10745068"/>
              <a:gd name="connsiteY10" fmla="*/ 1782609 h 1782609"/>
              <a:gd name="connsiteX11" fmla="*/ 4404644 w 10745068"/>
              <a:gd name="connsiteY11" fmla="*/ 1782609 h 1782609"/>
              <a:gd name="connsiteX12" fmla="*/ 2202322 w 10745068"/>
              <a:gd name="connsiteY12" fmla="*/ 965048 h 1782609"/>
              <a:gd name="connsiteX13" fmla="*/ 4138100 w 10745068"/>
              <a:gd name="connsiteY13" fmla="*/ 965048 h 1782609"/>
              <a:gd name="connsiteX14" fmla="*/ 4138100 w 10745068"/>
              <a:gd name="connsiteY14" fmla="*/ 1782609 h 1782609"/>
              <a:gd name="connsiteX15" fmla="*/ 2202322 w 10745068"/>
              <a:gd name="connsiteY15" fmla="*/ 1782609 h 1782609"/>
              <a:gd name="connsiteX16" fmla="*/ 0 w 10745068"/>
              <a:gd name="connsiteY16" fmla="*/ 965048 h 1782609"/>
              <a:gd name="connsiteX17" fmla="*/ 1935779 w 10745068"/>
              <a:gd name="connsiteY17" fmla="*/ 965048 h 1782609"/>
              <a:gd name="connsiteX18" fmla="*/ 1935779 w 10745068"/>
              <a:gd name="connsiteY18" fmla="*/ 1782609 h 1782609"/>
              <a:gd name="connsiteX19" fmla="*/ 0 w 10745068"/>
              <a:gd name="connsiteY19" fmla="*/ 1782609 h 1782609"/>
              <a:gd name="connsiteX20" fmla="*/ 8809289 w 10745068"/>
              <a:gd name="connsiteY20" fmla="*/ 0 h 1782609"/>
              <a:gd name="connsiteX21" fmla="*/ 10745068 w 10745068"/>
              <a:gd name="connsiteY21" fmla="*/ 0 h 1782609"/>
              <a:gd name="connsiteX22" fmla="*/ 10745068 w 10745068"/>
              <a:gd name="connsiteY22" fmla="*/ 817561 h 1782609"/>
              <a:gd name="connsiteX23" fmla="*/ 8809289 w 10745068"/>
              <a:gd name="connsiteY23" fmla="*/ 817561 h 1782609"/>
              <a:gd name="connsiteX24" fmla="*/ 6606966 w 10745068"/>
              <a:gd name="connsiteY24" fmla="*/ 0 h 1782609"/>
              <a:gd name="connsiteX25" fmla="*/ 8542745 w 10745068"/>
              <a:gd name="connsiteY25" fmla="*/ 0 h 1782609"/>
              <a:gd name="connsiteX26" fmla="*/ 8542745 w 10745068"/>
              <a:gd name="connsiteY26" fmla="*/ 817561 h 1782609"/>
              <a:gd name="connsiteX27" fmla="*/ 6606966 w 10745068"/>
              <a:gd name="connsiteY27" fmla="*/ 817561 h 1782609"/>
              <a:gd name="connsiteX28" fmla="*/ 4404644 w 10745068"/>
              <a:gd name="connsiteY28" fmla="*/ 0 h 1782609"/>
              <a:gd name="connsiteX29" fmla="*/ 6340423 w 10745068"/>
              <a:gd name="connsiteY29" fmla="*/ 0 h 1782609"/>
              <a:gd name="connsiteX30" fmla="*/ 6340423 w 10745068"/>
              <a:gd name="connsiteY30" fmla="*/ 817561 h 1782609"/>
              <a:gd name="connsiteX31" fmla="*/ 4404644 w 10745068"/>
              <a:gd name="connsiteY31" fmla="*/ 817561 h 1782609"/>
              <a:gd name="connsiteX32" fmla="*/ 2202323 w 10745068"/>
              <a:gd name="connsiteY32" fmla="*/ 0 h 1782609"/>
              <a:gd name="connsiteX33" fmla="*/ 4138100 w 10745068"/>
              <a:gd name="connsiteY33" fmla="*/ 0 h 1782609"/>
              <a:gd name="connsiteX34" fmla="*/ 4138100 w 10745068"/>
              <a:gd name="connsiteY34" fmla="*/ 817561 h 1782609"/>
              <a:gd name="connsiteX35" fmla="*/ 2202323 w 10745068"/>
              <a:gd name="connsiteY35" fmla="*/ 817561 h 1782609"/>
              <a:gd name="connsiteX36" fmla="*/ 0 w 10745068"/>
              <a:gd name="connsiteY36" fmla="*/ 0 h 1782609"/>
              <a:gd name="connsiteX37" fmla="*/ 1935779 w 10745068"/>
              <a:gd name="connsiteY37" fmla="*/ 0 h 1782609"/>
              <a:gd name="connsiteX38" fmla="*/ 1935779 w 10745068"/>
              <a:gd name="connsiteY38" fmla="*/ 817561 h 1782609"/>
              <a:gd name="connsiteX39" fmla="*/ 0 w 10745068"/>
              <a:gd name="connsiteY39" fmla="*/ 817561 h 178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745068" h="1782609">
                <a:moveTo>
                  <a:pt x="8809289" y="965048"/>
                </a:moveTo>
                <a:lnTo>
                  <a:pt x="10745068" y="965048"/>
                </a:lnTo>
                <a:lnTo>
                  <a:pt x="10745068" y="1782609"/>
                </a:lnTo>
                <a:lnTo>
                  <a:pt x="8809289" y="1782609"/>
                </a:lnTo>
                <a:close/>
                <a:moveTo>
                  <a:pt x="6606966" y="965048"/>
                </a:moveTo>
                <a:lnTo>
                  <a:pt x="8542745" y="965048"/>
                </a:lnTo>
                <a:lnTo>
                  <a:pt x="8542745" y="1782609"/>
                </a:lnTo>
                <a:lnTo>
                  <a:pt x="6606966" y="1782609"/>
                </a:lnTo>
                <a:close/>
                <a:moveTo>
                  <a:pt x="4404644" y="965048"/>
                </a:moveTo>
                <a:lnTo>
                  <a:pt x="6340423" y="965048"/>
                </a:lnTo>
                <a:lnTo>
                  <a:pt x="6340423" y="1782609"/>
                </a:lnTo>
                <a:lnTo>
                  <a:pt x="4404644" y="1782609"/>
                </a:lnTo>
                <a:close/>
                <a:moveTo>
                  <a:pt x="2202322" y="965048"/>
                </a:moveTo>
                <a:lnTo>
                  <a:pt x="4138100" y="965048"/>
                </a:lnTo>
                <a:lnTo>
                  <a:pt x="4138100" y="1782609"/>
                </a:lnTo>
                <a:lnTo>
                  <a:pt x="2202322" y="1782609"/>
                </a:lnTo>
                <a:close/>
                <a:moveTo>
                  <a:pt x="0" y="965048"/>
                </a:moveTo>
                <a:lnTo>
                  <a:pt x="1935779" y="965048"/>
                </a:lnTo>
                <a:lnTo>
                  <a:pt x="1935779" y="1782609"/>
                </a:lnTo>
                <a:lnTo>
                  <a:pt x="0" y="1782609"/>
                </a:lnTo>
                <a:close/>
                <a:moveTo>
                  <a:pt x="8809289" y="0"/>
                </a:moveTo>
                <a:lnTo>
                  <a:pt x="10745068" y="0"/>
                </a:lnTo>
                <a:lnTo>
                  <a:pt x="10745068" y="817561"/>
                </a:lnTo>
                <a:lnTo>
                  <a:pt x="8809289" y="817561"/>
                </a:lnTo>
                <a:close/>
                <a:moveTo>
                  <a:pt x="6606966" y="0"/>
                </a:moveTo>
                <a:lnTo>
                  <a:pt x="8542745" y="0"/>
                </a:lnTo>
                <a:lnTo>
                  <a:pt x="8542745" y="817561"/>
                </a:lnTo>
                <a:lnTo>
                  <a:pt x="6606966" y="817561"/>
                </a:lnTo>
                <a:close/>
                <a:moveTo>
                  <a:pt x="4404644" y="0"/>
                </a:moveTo>
                <a:lnTo>
                  <a:pt x="6340423" y="0"/>
                </a:lnTo>
                <a:lnTo>
                  <a:pt x="6340423" y="817561"/>
                </a:lnTo>
                <a:lnTo>
                  <a:pt x="4404644" y="817561"/>
                </a:lnTo>
                <a:close/>
                <a:moveTo>
                  <a:pt x="2202323" y="0"/>
                </a:moveTo>
                <a:lnTo>
                  <a:pt x="4138100" y="0"/>
                </a:lnTo>
                <a:lnTo>
                  <a:pt x="4138100" y="817561"/>
                </a:lnTo>
                <a:lnTo>
                  <a:pt x="2202323" y="817561"/>
                </a:lnTo>
                <a:close/>
                <a:moveTo>
                  <a:pt x="0" y="0"/>
                </a:moveTo>
                <a:lnTo>
                  <a:pt x="1935779" y="0"/>
                </a:lnTo>
                <a:lnTo>
                  <a:pt x="1935779" y="817561"/>
                </a:lnTo>
                <a:lnTo>
                  <a:pt x="0" y="817561"/>
                </a:lnTo>
                <a:close/>
              </a:path>
            </a:pathLst>
          </a:custGeom>
          <a:blipFill>
            <a:blip r:embed="rId2"/>
            <a:stretch>
              <a:fillRect t="-150498" b="-148368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</a:p>
        </p:txBody>
      </p:sp>
      <p:sp>
        <p:nvSpPr>
          <p:cNvPr id="10" name="ïṧľíḍê"/>
          <p:cNvSpPr/>
          <p:nvPr/>
        </p:nvSpPr>
        <p:spPr>
          <a:xfrm>
            <a:off x="670719" y="3769339"/>
            <a:ext cx="10850562" cy="2367935"/>
          </a:xfrm>
          <a:prstGeom prst="roundRect">
            <a:avLst>
              <a:gd name="adj" fmla="val 0"/>
            </a:avLst>
          </a:prstGeom>
          <a:solidFill>
            <a:srgbClr val="63A41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sz="2000" b="1"/>
          </a:p>
        </p:txBody>
      </p:sp>
      <p:grpSp>
        <p:nvGrpSpPr>
          <p:cNvPr id="22" name="组合 21"/>
          <p:cNvGrpSpPr/>
          <p:nvPr/>
        </p:nvGrpSpPr>
        <p:grpSpPr>
          <a:xfrm>
            <a:off x="1631504" y="4158216"/>
            <a:ext cx="3084482" cy="1590179"/>
            <a:chOff x="1492458" y="2094389"/>
            <a:chExt cx="3354451" cy="1590179"/>
          </a:xfrm>
        </p:grpSpPr>
        <p:sp>
          <p:nvSpPr>
            <p:cNvPr id="23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4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25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48452" y="4158216"/>
            <a:ext cx="3084482" cy="1590179"/>
            <a:chOff x="1492458" y="2094389"/>
            <a:chExt cx="3354451" cy="1590179"/>
          </a:xfrm>
        </p:grpSpPr>
        <p:sp>
          <p:nvSpPr>
            <p:cNvPr id="27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8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29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80176" y="4158216"/>
            <a:ext cx="3084482" cy="1590179"/>
            <a:chOff x="1492458" y="2094389"/>
            <a:chExt cx="3354451" cy="1590179"/>
          </a:xfrm>
        </p:grpSpPr>
        <p:sp>
          <p:nvSpPr>
            <p:cNvPr id="31" name="文本框 14"/>
            <p:cNvSpPr txBox="1"/>
            <p:nvPr/>
          </p:nvSpPr>
          <p:spPr>
            <a:xfrm>
              <a:off x="1496087" y="2463721"/>
              <a:ext cx="3350822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2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3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" name="target-concentric-circles-symbol_39667"/>
          <p:cNvSpPr>
            <a:spLocks noChangeAspect="1"/>
          </p:cNvSpPr>
          <p:nvPr/>
        </p:nvSpPr>
        <p:spPr bwMode="auto">
          <a:xfrm>
            <a:off x="1199456" y="4184303"/>
            <a:ext cx="304842" cy="304382"/>
          </a:xfrm>
          <a:custGeom>
            <a:avLst/>
            <a:gdLst>
              <a:gd name="connsiteX0" fmla="*/ 304137 w 608344"/>
              <a:gd name="connsiteY0" fmla="*/ 234418 h 607427"/>
              <a:gd name="connsiteX1" fmla="*/ 373503 w 608344"/>
              <a:gd name="connsiteY1" fmla="*/ 303713 h 607427"/>
              <a:gd name="connsiteX2" fmla="*/ 304137 w 608344"/>
              <a:gd name="connsiteY2" fmla="*/ 373008 h 607427"/>
              <a:gd name="connsiteX3" fmla="*/ 234771 w 608344"/>
              <a:gd name="connsiteY3" fmla="*/ 303713 h 607427"/>
              <a:gd name="connsiteX4" fmla="*/ 304137 w 608344"/>
              <a:gd name="connsiteY4" fmla="*/ 234418 h 607427"/>
              <a:gd name="connsiteX5" fmla="*/ 304132 w 608344"/>
              <a:gd name="connsiteY5" fmla="*/ 186674 h 607427"/>
              <a:gd name="connsiteX6" fmla="*/ 186930 w 608344"/>
              <a:gd name="connsiteY6" fmla="*/ 303673 h 607427"/>
              <a:gd name="connsiteX7" fmla="*/ 304132 w 608344"/>
              <a:gd name="connsiteY7" fmla="*/ 420752 h 607427"/>
              <a:gd name="connsiteX8" fmla="*/ 421415 w 608344"/>
              <a:gd name="connsiteY8" fmla="*/ 303673 h 607427"/>
              <a:gd name="connsiteX9" fmla="*/ 304132 w 608344"/>
              <a:gd name="connsiteY9" fmla="*/ 186674 h 607427"/>
              <a:gd name="connsiteX10" fmla="*/ 304132 w 608344"/>
              <a:gd name="connsiteY10" fmla="*/ 121372 h 607427"/>
              <a:gd name="connsiteX11" fmla="*/ 486831 w 608344"/>
              <a:gd name="connsiteY11" fmla="*/ 303673 h 607427"/>
              <a:gd name="connsiteX12" fmla="*/ 304132 w 608344"/>
              <a:gd name="connsiteY12" fmla="*/ 486054 h 607427"/>
              <a:gd name="connsiteX13" fmla="*/ 121514 w 608344"/>
              <a:gd name="connsiteY13" fmla="*/ 303673 h 607427"/>
              <a:gd name="connsiteX14" fmla="*/ 304132 w 608344"/>
              <a:gd name="connsiteY14" fmla="*/ 121372 h 607427"/>
              <a:gd name="connsiteX15" fmla="*/ 304132 w 608344"/>
              <a:gd name="connsiteY15" fmla="*/ 65313 h 607427"/>
              <a:gd name="connsiteX16" fmla="*/ 65412 w 608344"/>
              <a:gd name="connsiteY16" fmla="*/ 303674 h 607427"/>
              <a:gd name="connsiteX17" fmla="*/ 304132 w 608344"/>
              <a:gd name="connsiteY17" fmla="*/ 542114 h 607427"/>
              <a:gd name="connsiteX18" fmla="*/ 542932 w 608344"/>
              <a:gd name="connsiteY18" fmla="*/ 303674 h 607427"/>
              <a:gd name="connsiteX19" fmla="*/ 304132 w 608344"/>
              <a:gd name="connsiteY19" fmla="*/ 65313 h 607427"/>
              <a:gd name="connsiteX20" fmla="*/ 304132 w 608344"/>
              <a:gd name="connsiteY20" fmla="*/ 0 h 607427"/>
              <a:gd name="connsiteX21" fmla="*/ 608344 w 608344"/>
              <a:gd name="connsiteY21" fmla="*/ 303674 h 607427"/>
              <a:gd name="connsiteX22" fmla="*/ 304132 w 608344"/>
              <a:gd name="connsiteY22" fmla="*/ 607427 h 607427"/>
              <a:gd name="connsiteX23" fmla="*/ 0 w 608344"/>
              <a:gd name="connsiteY23" fmla="*/ 303674 h 607427"/>
              <a:gd name="connsiteX24" fmla="*/ 304132 w 608344"/>
              <a:gd name="connsiteY24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8344" h="607427">
                <a:moveTo>
                  <a:pt x="304137" y="234418"/>
                </a:moveTo>
                <a:cubicBezTo>
                  <a:pt x="342447" y="234418"/>
                  <a:pt x="373503" y="265442"/>
                  <a:pt x="373503" y="303713"/>
                </a:cubicBezTo>
                <a:cubicBezTo>
                  <a:pt x="373503" y="341984"/>
                  <a:pt x="342447" y="373008"/>
                  <a:pt x="304137" y="373008"/>
                </a:cubicBezTo>
                <a:cubicBezTo>
                  <a:pt x="265827" y="373008"/>
                  <a:pt x="234771" y="341984"/>
                  <a:pt x="234771" y="303713"/>
                </a:cubicBezTo>
                <a:cubicBezTo>
                  <a:pt x="234771" y="265442"/>
                  <a:pt x="265827" y="234418"/>
                  <a:pt x="304137" y="234418"/>
                </a:cubicBezTo>
                <a:close/>
                <a:moveTo>
                  <a:pt x="304132" y="186674"/>
                </a:moveTo>
                <a:cubicBezTo>
                  <a:pt x="239519" y="186674"/>
                  <a:pt x="186930" y="239172"/>
                  <a:pt x="186930" y="303673"/>
                </a:cubicBezTo>
                <a:cubicBezTo>
                  <a:pt x="186930" y="368255"/>
                  <a:pt x="239519" y="420752"/>
                  <a:pt x="304132" y="420752"/>
                </a:cubicBezTo>
                <a:cubicBezTo>
                  <a:pt x="368826" y="420752"/>
                  <a:pt x="421415" y="368255"/>
                  <a:pt x="421415" y="303673"/>
                </a:cubicBezTo>
                <a:cubicBezTo>
                  <a:pt x="421415" y="239172"/>
                  <a:pt x="368826" y="186674"/>
                  <a:pt x="304132" y="186674"/>
                </a:cubicBezTo>
                <a:close/>
                <a:moveTo>
                  <a:pt x="304132" y="121372"/>
                </a:moveTo>
                <a:cubicBezTo>
                  <a:pt x="404901" y="121372"/>
                  <a:pt x="486831" y="203159"/>
                  <a:pt x="486831" y="303673"/>
                </a:cubicBezTo>
                <a:cubicBezTo>
                  <a:pt x="486831" y="404267"/>
                  <a:pt x="404901" y="486054"/>
                  <a:pt x="304132" y="486054"/>
                </a:cubicBezTo>
                <a:cubicBezTo>
                  <a:pt x="203444" y="486054"/>
                  <a:pt x="121514" y="404267"/>
                  <a:pt x="121514" y="303673"/>
                </a:cubicBezTo>
                <a:cubicBezTo>
                  <a:pt x="121514" y="203159"/>
                  <a:pt x="203444" y="121372"/>
                  <a:pt x="304132" y="121372"/>
                </a:cubicBezTo>
                <a:close/>
                <a:moveTo>
                  <a:pt x="304132" y="65313"/>
                </a:moveTo>
                <a:cubicBezTo>
                  <a:pt x="172507" y="65313"/>
                  <a:pt x="65412" y="172247"/>
                  <a:pt x="65412" y="303674"/>
                </a:cubicBezTo>
                <a:cubicBezTo>
                  <a:pt x="65412" y="435180"/>
                  <a:pt x="172507" y="542114"/>
                  <a:pt x="304132" y="542114"/>
                </a:cubicBezTo>
                <a:cubicBezTo>
                  <a:pt x="435837" y="542114"/>
                  <a:pt x="542932" y="435180"/>
                  <a:pt x="542932" y="303674"/>
                </a:cubicBezTo>
                <a:cubicBezTo>
                  <a:pt x="542932" y="172247"/>
                  <a:pt x="435837" y="65313"/>
                  <a:pt x="304132" y="65313"/>
                </a:cubicBezTo>
                <a:close/>
                <a:moveTo>
                  <a:pt x="304132" y="0"/>
                </a:moveTo>
                <a:cubicBezTo>
                  <a:pt x="471910" y="0"/>
                  <a:pt x="608344" y="136229"/>
                  <a:pt x="608344" y="303674"/>
                </a:cubicBezTo>
                <a:cubicBezTo>
                  <a:pt x="608344" y="471198"/>
                  <a:pt x="471910" y="607427"/>
                  <a:pt x="304132" y="607427"/>
                </a:cubicBezTo>
                <a:cubicBezTo>
                  <a:pt x="136435" y="607427"/>
                  <a:pt x="0" y="471198"/>
                  <a:pt x="0" y="303674"/>
                </a:cubicBezTo>
                <a:cubicBezTo>
                  <a:pt x="0" y="136229"/>
                  <a:pt x="136435" y="0"/>
                  <a:pt x="3041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5" name="target-concentric-circles-symbol_39667"/>
          <p:cNvSpPr>
            <a:spLocks noChangeAspect="1"/>
          </p:cNvSpPr>
          <p:nvPr/>
        </p:nvSpPr>
        <p:spPr bwMode="auto">
          <a:xfrm>
            <a:off x="4343610" y="4184303"/>
            <a:ext cx="304842" cy="304382"/>
          </a:xfrm>
          <a:custGeom>
            <a:avLst/>
            <a:gdLst>
              <a:gd name="connsiteX0" fmla="*/ 304137 w 608344"/>
              <a:gd name="connsiteY0" fmla="*/ 234418 h 607427"/>
              <a:gd name="connsiteX1" fmla="*/ 373503 w 608344"/>
              <a:gd name="connsiteY1" fmla="*/ 303713 h 607427"/>
              <a:gd name="connsiteX2" fmla="*/ 304137 w 608344"/>
              <a:gd name="connsiteY2" fmla="*/ 373008 h 607427"/>
              <a:gd name="connsiteX3" fmla="*/ 234771 w 608344"/>
              <a:gd name="connsiteY3" fmla="*/ 303713 h 607427"/>
              <a:gd name="connsiteX4" fmla="*/ 304137 w 608344"/>
              <a:gd name="connsiteY4" fmla="*/ 234418 h 607427"/>
              <a:gd name="connsiteX5" fmla="*/ 304132 w 608344"/>
              <a:gd name="connsiteY5" fmla="*/ 186674 h 607427"/>
              <a:gd name="connsiteX6" fmla="*/ 186930 w 608344"/>
              <a:gd name="connsiteY6" fmla="*/ 303673 h 607427"/>
              <a:gd name="connsiteX7" fmla="*/ 304132 w 608344"/>
              <a:gd name="connsiteY7" fmla="*/ 420752 h 607427"/>
              <a:gd name="connsiteX8" fmla="*/ 421415 w 608344"/>
              <a:gd name="connsiteY8" fmla="*/ 303673 h 607427"/>
              <a:gd name="connsiteX9" fmla="*/ 304132 w 608344"/>
              <a:gd name="connsiteY9" fmla="*/ 186674 h 607427"/>
              <a:gd name="connsiteX10" fmla="*/ 304132 w 608344"/>
              <a:gd name="connsiteY10" fmla="*/ 121372 h 607427"/>
              <a:gd name="connsiteX11" fmla="*/ 486831 w 608344"/>
              <a:gd name="connsiteY11" fmla="*/ 303673 h 607427"/>
              <a:gd name="connsiteX12" fmla="*/ 304132 w 608344"/>
              <a:gd name="connsiteY12" fmla="*/ 486054 h 607427"/>
              <a:gd name="connsiteX13" fmla="*/ 121514 w 608344"/>
              <a:gd name="connsiteY13" fmla="*/ 303673 h 607427"/>
              <a:gd name="connsiteX14" fmla="*/ 304132 w 608344"/>
              <a:gd name="connsiteY14" fmla="*/ 121372 h 607427"/>
              <a:gd name="connsiteX15" fmla="*/ 304132 w 608344"/>
              <a:gd name="connsiteY15" fmla="*/ 65313 h 607427"/>
              <a:gd name="connsiteX16" fmla="*/ 65412 w 608344"/>
              <a:gd name="connsiteY16" fmla="*/ 303674 h 607427"/>
              <a:gd name="connsiteX17" fmla="*/ 304132 w 608344"/>
              <a:gd name="connsiteY17" fmla="*/ 542114 h 607427"/>
              <a:gd name="connsiteX18" fmla="*/ 542932 w 608344"/>
              <a:gd name="connsiteY18" fmla="*/ 303674 h 607427"/>
              <a:gd name="connsiteX19" fmla="*/ 304132 w 608344"/>
              <a:gd name="connsiteY19" fmla="*/ 65313 h 607427"/>
              <a:gd name="connsiteX20" fmla="*/ 304132 w 608344"/>
              <a:gd name="connsiteY20" fmla="*/ 0 h 607427"/>
              <a:gd name="connsiteX21" fmla="*/ 608344 w 608344"/>
              <a:gd name="connsiteY21" fmla="*/ 303674 h 607427"/>
              <a:gd name="connsiteX22" fmla="*/ 304132 w 608344"/>
              <a:gd name="connsiteY22" fmla="*/ 607427 h 607427"/>
              <a:gd name="connsiteX23" fmla="*/ 0 w 608344"/>
              <a:gd name="connsiteY23" fmla="*/ 303674 h 607427"/>
              <a:gd name="connsiteX24" fmla="*/ 304132 w 608344"/>
              <a:gd name="connsiteY24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8344" h="607427">
                <a:moveTo>
                  <a:pt x="304137" y="234418"/>
                </a:moveTo>
                <a:cubicBezTo>
                  <a:pt x="342447" y="234418"/>
                  <a:pt x="373503" y="265442"/>
                  <a:pt x="373503" y="303713"/>
                </a:cubicBezTo>
                <a:cubicBezTo>
                  <a:pt x="373503" y="341984"/>
                  <a:pt x="342447" y="373008"/>
                  <a:pt x="304137" y="373008"/>
                </a:cubicBezTo>
                <a:cubicBezTo>
                  <a:pt x="265827" y="373008"/>
                  <a:pt x="234771" y="341984"/>
                  <a:pt x="234771" y="303713"/>
                </a:cubicBezTo>
                <a:cubicBezTo>
                  <a:pt x="234771" y="265442"/>
                  <a:pt x="265827" y="234418"/>
                  <a:pt x="304137" y="234418"/>
                </a:cubicBezTo>
                <a:close/>
                <a:moveTo>
                  <a:pt x="304132" y="186674"/>
                </a:moveTo>
                <a:cubicBezTo>
                  <a:pt x="239519" y="186674"/>
                  <a:pt x="186930" y="239172"/>
                  <a:pt x="186930" y="303673"/>
                </a:cubicBezTo>
                <a:cubicBezTo>
                  <a:pt x="186930" y="368255"/>
                  <a:pt x="239519" y="420752"/>
                  <a:pt x="304132" y="420752"/>
                </a:cubicBezTo>
                <a:cubicBezTo>
                  <a:pt x="368826" y="420752"/>
                  <a:pt x="421415" y="368255"/>
                  <a:pt x="421415" y="303673"/>
                </a:cubicBezTo>
                <a:cubicBezTo>
                  <a:pt x="421415" y="239172"/>
                  <a:pt x="368826" y="186674"/>
                  <a:pt x="304132" y="186674"/>
                </a:cubicBezTo>
                <a:close/>
                <a:moveTo>
                  <a:pt x="304132" y="121372"/>
                </a:moveTo>
                <a:cubicBezTo>
                  <a:pt x="404901" y="121372"/>
                  <a:pt x="486831" y="203159"/>
                  <a:pt x="486831" y="303673"/>
                </a:cubicBezTo>
                <a:cubicBezTo>
                  <a:pt x="486831" y="404267"/>
                  <a:pt x="404901" y="486054"/>
                  <a:pt x="304132" y="486054"/>
                </a:cubicBezTo>
                <a:cubicBezTo>
                  <a:pt x="203444" y="486054"/>
                  <a:pt x="121514" y="404267"/>
                  <a:pt x="121514" y="303673"/>
                </a:cubicBezTo>
                <a:cubicBezTo>
                  <a:pt x="121514" y="203159"/>
                  <a:pt x="203444" y="121372"/>
                  <a:pt x="304132" y="121372"/>
                </a:cubicBezTo>
                <a:close/>
                <a:moveTo>
                  <a:pt x="304132" y="65313"/>
                </a:moveTo>
                <a:cubicBezTo>
                  <a:pt x="172507" y="65313"/>
                  <a:pt x="65412" y="172247"/>
                  <a:pt x="65412" y="303674"/>
                </a:cubicBezTo>
                <a:cubicBezTo>
                  <a:pt x="65412" y="435180"/>
                  <a:pt x="172507" y="542114"/>
                  <a:pt x="304132" y="542114"/>
                </a:cubicBezTo>
                <a:cubicBezTo>
                  <a:pt x="435837" y="542114"/>
                  <a:pt x="542932" y="435180"/>
                  <a:pt x="542932" y="303674"/>
                </a:cubicBezTo>
                <a:cubicBezTo>
                  <a:pt x="542932" y="172247"/>
                  <a:pt x="435837" y="65313"/>
                  <a:pt x="304132" y="65313"/>
                </a:cubicBezTo>
                <a:close/>
                <a:moveTo>
                  <a:pt x="304132" y="0"/>
                </a:moveTo>
                <a:cubicBezTo>
                  <a:pt x="471910" y="0"/>
                  <a:pt x="608344" y="136229"/>
                  <a:pt x="608344" y="303674"/>
                </a:cubicBezTo>
                <a:cubicBezTo>
                  <a:pt x="608344" y="471198"/>
                  <a:pt x="471910" y="607427"/>
                  <a:pt x="304132" y="607427"/>
                </a:cubicBezTo>
                <a:cubicBezTo>
                  <a:pt x="136435" y="607427"/>
                  <a:pt x="0" y="471198"/>
                  <a:pt x="0" y="303674"/>
                </a:cubicBezTo>
                <a:cubicBezTo>
                  <a:pt x="0" y="136229"/>
                  <a:pt x="136435" y="0"/>
                  <a:pt x="3041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6" name="target-concentric-circles-symbol_39667"/>
          <p:cNvSpPr>
            <a:spLocks noChangeAspect="1"/>
          </p:cNvSpPr>
          <p:nvPr/>
        </p:nvSpPr>
        <p:spPr bwMode="auto">
          <a:xfrm>
            <a:off x="7360558" y="4195747"/>
            <a:ext cx="304842" cy="304382"/>
          </a:xfrm>
          <a:custGeom>
            <a:avLst/>
            <a:gdLst>
              <a:gd name="connsiteX0" fmla="*/ 304137 w 608344"/>
              <a:gd name="connsiteY0" fmla="*/ 234418 h 607427"/>
              <a:gd name="connsiteX1" fmla="*/ 373503 w 608344"/>
              <a:gd name="connsiteY1" fmla="*/ 303713 h 607427"/>
              <a:gd name="connsiteX2" fmla="*/ 304137 w 608344"/>
              <a:gd name="connsiteY2" fmla="*/ 373008 h 607427"/>
              <a:gd name="connsiteX3" fmla="*/ 234771 w 608344"/>
              <a:gd name="connsiteY3" fmla="*/ 303713 h 607427"/>
              <a:gd name="connsiteX4" fmla="*/ 304137 w 608344"/>
              <a:gd name="connsiteY4" fmla="*/ 234418 h 607427"/>
              <a:gd name="connsiteX5" fmla="*/ 304132 w 608344"/>
              <a:gd name="connsiteY5" fmla="*/ 186674 h 607427"/>
              <a:gd name="connsiteX6" fmla="*/ 186930 w 608344"/>
              <a:gd name="connsiteY6" fmla="*/ 303673 h 607427"/>
              <a:gd name="connsiteX7" fmla="*/ 304132 w 608344"/>
              <a:gd name="connsiteY7" fmla="*/ 420752 h 607427"/>
              <a:gd name="connsiteX8" fmla="*/ 421415 w 608344"/>
              <a:gd name="connsiteY8" fmla="*/ 303673 h 607427"/>
              <a:gd name="connsiteX9" fmla="*/ 304132 w 608344"/>
              <a:gd name="connsiteY9" fmla="*/ 186674 h 607427"/>
              <a:gd name="connsiteX10" fmla="*/ 304132 w 608344"/>
              <a:gd name="connsiteY10" fmla="*/ 121372 h 607427"/>
              <a:gd name="connsiteX11" fmla="*/ 486831 w 608344"/>
              <a:gd name="connsiteY11" fmla="*/ 303673 h 607427"/>
              <a:gd name="connsiteX12" fmla="*/ 304132 w 608344"/>
              <a:gd name="connsiteY12" fmla="*/ 486054 h 607427"/>
              <a:gd name="connsiteX13" fmla="*/ 121514 w 608344"/>
              <a:gd name="connsiteY13" fmla="*/ 303673 h 607427"/>
              <a:gd name="connsiteX14" fmla="*/ 304132 w 608344"/>
              <a:gd name="connsiteY14" fmla="*/ 121372 h 607427"/>
              <a:gd name="connsiteX15" fmla="*/ 304132 w 608344"/>
              <a:gd name="connsiteY15" fmla="*/ 65313 h 607427"/>
              <a:gd name="connsiteX16" fmla="*/ 65412 w 608344"/>
              <a:gd name="connsiteY16" fmla="*/ 303674 h 607427"/>
              <a:gd name="connsiteX17" fmla="*/ 304132 w 608344"/>
              <a:gd name="connsiteY17" fmla="*/ 542114 h 607427"/>
              <a:gd name="connsiteX18" fmla="*/ 542932 w 608344"/>
              <a:gd name="connsiteY18" fmla="*/ 303674 h 607427"/>
              <a:gd name="connsiteX19" fmla="*/ 304132 w 608344"/>
              <a:gd name="connsiteY19" fmla="*/ 65313 h 607427"/>
              <a:gd name="connsiteX20" fmla="*/ 304132 w 608344"/>
              <a:gd name="connsiteY20" fmla="*/ 0 h 607427"/>
              <a:gd name="connsiteX21" fmla="*/ 608344 w 608344"/>
              <a:gd name="connsiteY21" fmla="*/ 303674 h 607427"/>
              <a:gd name="connsiteX22" fmla="*/ 304132 w 608344"/>
              <a:gd name="connsiteY22" fmla="*/ 607427 h 607427"/>
              <a:gd name="connsiteX23" fmla="*/ 0 w 608344"/>
              <a:gd name="connsiteY23" fmla="*/ 303674 h 607427"/>
              <a:gd name="connsiteX24" fmla="*/ 304132 w 608344"/>
              <a:gd name="connsiteY24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8344" h="607427">
                <a:moveTo>
                  <a:pt x="304137" y="234418"/>
                </a:moveTo>
                <a:cubicBezTo>
                  <a:pt x="342447" y="234418"/>
                  <a:pt x="373503" y="265442"/>
                  <a:pt x="373503" y="303713"/>
                </a:cubicBezTo>
                <a:cubicBezTo>
                  <a:pt x="373503" y="341984"/>
                  <a:pt x="342447" y="373008"/>
                  <a:pt x="304137" y="373008"/>
                </a:cubicBezTo>
                <a:cubicBezTo>
                  <a:pt x="265827" y="373008"/>
                  <a:pt x="234771" y="341984"/>
                  <a:pt x="234771" y="303713"/>
                </a:cubicBezTo>
                <a:cubicBezTo>
                  <a:pt x="234771" y="265442"/>
                  <a:pt x="265827" y="234418"/>
                  <a:pt x="304137" y="234418"/>
                </a:cubicBezTo>
                <a:close/>
                <a:moveTo>
                  <a:pt x="304132" y="186674"/>
                </a:moveTo>
                <a:cubicBezTo>
                  <a:pt x="239519" y="186674"/>
                  <a:pt x="186930" y="239172"/>
                  <a:pt x="186930" y="303673"/>
                </a:cubicBezTo>
                <a:cubicBezTo>
                  <a:pt x="186930" y="368255"/>
                  <a:pt x="239519" y="420752"/>
                  <a:pt x="304132" y="420752"/>
                </a:cubicBezTo>
                <a:cubicBezTo>
                  <a:pt x="368826" y="420752"/>
                  <a:pt x="421415" y="368255"/>
                  <a:pt x="421415" y="303673"/>
                </a:cubicBezTo>
                <a:cubicBezTo>
                  <a:pt x="421415" y="239172"/>
                  <a:pt x="368826" y="186674"/>
                  <a:pt x="304132" y="186674"/>
                </a:cubicBezTo>
                <a:close/>
                <a:moveTo>
                  <a:pt x="304132" y="121372"/>
                </a:moveTo>
                <a:cubicBezTo>
                  <a:pt x="404901" y="121372"/>
                  <a:pt x="486831" y="203159"/>
                  <a:pt x="486831" y="303673"/>
                </a:cubicBezTo>
                <a:cubicBezTo>
                  <a:pt x="486831" y="404267"/>
                  <a:pt x="404901" y="486054"/>
                  <a:pt x="304132" y="486054"/>
                </a:cubicBezTo>
                <a:cubicBezTo>
                  <a:pt x="203444" y="486054"/>
                  <a:pt x="121514" y="404267"/>
                  <a:pt x="121514" y="303673"/>
                </a:cubicBezTo>
                <a:cubicBezTo>
                  <a:pt x="121514" y="203159"/>
                  <a:pt x="203444" y="121372"/>
                  <a:pt x="304132" y="121372"/>
                </a:cubicBezTo>
                <a:close/>
                <a:moveTo>
                  <a:pt x="304132" y="65313"/>
                </a:moveTo>
                <a:cubicBezTo>
                  <a:pt x="172507" y="65313"/>
                  <a:pt x="65412" y="172247"/>
                  <a:pt x="65412" y="303674"/>
                </a:cubicBezTo>
                <a:cubicBezTo>
                  <a:pt x="65412" y="435180"/>
                  <a:pt x="172507" y="542114"/>
                  <a:pt x="304132" y="542114"/>
                </a:cubicBezTo>
                <a:cubicBezTo>
                  <a:pt x="435837" y="542114"/>
                  <a:pt x="542932" y="435180"/>
                  <a:pt x="542932" y="303674"/>
                </a:cubicBezTo>
                <a:cubicBezTo>
                  <a:pt x="542932" y="172247"/>
                  <a:pt x="435837" y="65313"/>
                  <a:pt x="304132" y="65313"/>
                </a:cubicBezTo>
                <a:close/>
                <a:moveTo>
                  <a:pt x="304132" y="0"/>
                </a:moveTo>
                <a:cubicBezTo>
                  <a:pt x="471910" y="0"/>
                  <a:pt x="608344" y="136229"/>
                  <a:pt x="608344" y="303674"/>
                </a:cubicBezTo>
                <a:cubicBezTo>
                  <a:pt x="608344" y="471198"/>
                  <a:pt x="471910" y="607427"/>
                  <a:pt x="304132" y="607427"/>
                </a:cubicBezTo>
                <a:cubicBezTo>
                  <a:pt x="136435" y="607427"/>
                  <a:pt x="0" y="471198"/>
                  <a:pt x="0" y="303674"/>
                </a:cubicBezTo>
                <a:cubicBezTo>
                  <a:pt x="0" y="136229"/>
                  <a:pt x="136435" y="0"/>
                  <a:pt x="3041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2"/>
          <a:srcRect r="15411"/>
          <a:stretch>
            <a:fillRect/>
          </a:stretch>
        </p:blipFill>
        <p:spPr>
          <a:xfrm>
            <a:off x="4943872" y="2420888"/>
            <a:ext cx="7271320" cy="2851706"/>
          </a:xfrm>
          <a:prstGeom prst="rect">
            <a:avLst/>
          </a:prstGeom>
          <a:effectLst>
            <a:outerShdw blurRad="190500" dist="1905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5550293" y="2996952"/>
            <a:ext cx="6623248" cy="1006594"/>
            <a:chOff x="5447928" y="3224867"/>
            <a:chExt cx="6623248" cy="1006594"/>
          </a:xfrm>
        </p:grpSpPr>
        <p:sp>
          <p:nvSpPr>
            <p:cNvPr id="2" name="文本框 1"/>
            <p:cNvSpPr txBox="1"/>
            <p:nvPr/>
          </p:nvSpPr>
          <p:spPr>
            <a:xfrm>
              <a:off x="5447928" y="3523575"/>
              <a:ext cx="66232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汇报完毕谢谢观赏</a:t>
              </a: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47928" y="3224867"/>
              <a:ext cx="66232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华文新魏" panose="02010800040101010101" pitchFamily="2" charset="-122"/>
                  <a:cs typeface="+mn-cs"/>
                  <a:sym typeface="Calibri" panose="020F0502020204030204" pitchFamily="34" charset="0"/>
                </a:rPr>
                <a:t>SUMMERTIME PROGRAM SUMMARY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华文新魏" panose="02010800040101010101" pitchFamily="2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657561" y="4202504"/>
            <a:ext cx="64087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；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5809785" y="4148254"/>
            <a:ext cx="390293" cy="0"/>
          </a:xfrm>
          <a:custGeom>
            <a:avLst/>
            <a:gdLst>
              <a:gd name="connsiteX0" fmla="*/ 0 w 390293"/>
              <a:gd name="connsiteY0" fmla="*/ 0 h 0"/>
              <a:gd name="connsiteX1" fmla="*/ 390293 w 39029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0293">
                <a:moveTo>
                  <a:pt x="0" y="0"/>
                </a:moveTo>
                <a:lnTo>
                  <a:pt x="390293" y="0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548680"/>
            <a:ext cx="1944216" cy="891932"/>
            <a:chOff x="551384" y="548680"/>
            <a:chExt cx="1944216" cy="891932"/>
          </a:xfrm>
        </p:grpSpPr>
        <p:sp>
          <p:nvSpPr>
            <p:cNvPr id="3" name="文本框 2"/>
            <p:cNvSpPr txBox="1"/>
            <p:nvPr/>
          </p:nvSpPr>
          <p:spPr>
            <a:xfrm>
              <a:off x="551384" y="548680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>
                  <a:latin typeface="汉仪魏碑繁" panose="02010609000101010101" pitchFamily="49" charset="-122"/>
                  <a:ea typeface="汉仪魏碑繁" panose="02010609000101010101" pitchFamily="49" charset="-122"/>
                </a:rPr>
                <a:t>目录</a:t>
              </a:r>
              <a:endParaRPr lang="zh-CN" altLang="en-US" sz="3600">
                <a:latin typeface="汉仪魏碑繁" panose="02010609000101010101" pitchFamily="49" charset="-122"/>
                <a:ea typeface="汉仪魏碑繁" panose="0201060900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1384" y="1132835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>
                  <a:solidFill>
                    <a:srgbClr val="589212"/>
                  </a:solidFill>
                  <a:latin typeface="Calibri" panose="020F0502020204030204" pitchFamily="34" charset="0"/>
                  <a:ea typeface="汉仪魏碑繁" panose="02010609000101010101" pitchFamily="49" charset="-122"/>
                  <a:sym typeface="Calibri" panose="020F0502020204030204" pitchFamily="34" charset="0"/>
                </a:rPr>
                <a:t>CONTENTS</a:t>
              </a:r>
              <a:endParaRPr lang="zh-CN" altLang="en-US" sz="1400">
                <a:solidFill>
                  <a:srgbClr val="589212"/>
                </a:solidFill>
                <a:latin typeface="Calibri" panose="020F0502020204030204" pitchFamily="34" charset="0"/>
                <a:ea typeface="汉仪魏碑繁" panose="02010609000101010101" pitchFamily="49" charset="-122"/>
                <a:sym typeface="Calibri" panose="020F050202020403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3" t="-1" r="7190" b="398"/>
          <a:stretch>
            <a:fillRect/>
          </a:stretch>
        </p:blipFill>
        <p:spPr>
          <a:xfrm flipH="1">
            <a:off x="6600056" y="0"/>
            <a:ext cx="5256584" cy="6858000"/>
          </a:xfrm>
          <a:prstGeom prst="rect">
            <a:avLst/>
          </a:prstGeom>
          <a:effectLst>
            <a:outerShdw blurRad="190500" dist="1905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695400" y="1988840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3104964"/>
            <a:ext cx="648072" cy="648072"/>
          </a:xfrm>
          <a:prstGeom prst="rect">
            <a:avLst/>
          </a:prstGeom>
          <a:solidFill>
            <a:srgbClr val="473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4221088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400" y="5337212"/>
            <a:ext cx="648072" cy="648072"/>
          </a:xfrm>
          <a:prstGeom prst="rect">
            <a:avLst/>
          </a:prstGeom>
          <a:solidFill>
            <a:srgbClr val="473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04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487488" y="1988840"/>
            <a:ext cx="4248472" cy="615554"/>
            <a:chOff x="1487488" y="1988840"/>
            <a:chExt cx="4248472" cy="615554"/>
          </a:xfrm>
        </p:grpSpPr>
        <p:sp>
          <p:nvSpPr>
            <p:cNvPr id="12" name="文本框 11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latin typeface="方正启体简体" panose="03000509000000000000" pitchFamily="65" charset="-122"/>
                  <a:ea typeface="方正启体简体" panose="03000509000000000000" pitchFamily="65" charset="-122"/>
                  <a:sym typeface="方正启体简体" panose="03000509000000000000" pitchFamily="65" charset="-122"/>
                </a:rPr>
                <a:t>点击此处添加标题文本</a:t>
              </a:r>
              <a:endPara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>
                  <a:solidFill>
                    <a:srgbClr val="589212"/>
                  </a:solidFill>
                  <a:latin typeface="Calibri" panose="020F0502020204030204" pitchFamily="34" charset="0"/>
                  <a:ea typeface="方正启体简体" panose="03000509000000000000" pitchFamily="65" charset="-122"/>
                  <a:sym typeface="Calibri" panose="020F0502020204030204" pitchFamily="34" charset="0"/>
                </a:rPr>
                <a:t>Click here to add title text</a:t>
              </a:r>
              <a:endParaRPr lang="zh-CN" altLang="en-US" sz="800">
                <a:solidFill>
                  <a:srgbClr val="589212"/>
                </a:solidFill>
                <a:latin typeface="Calibri" panose="020F0502020204030204" pitchFamily="34" charset="0"/>
                <a:ea typeface="方正启体简体" panose="03000509000000000000" pitchFamily="65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94172" y="3137482"/>
            <a:ext cx="4248472" cy="615554"/>
            <a:chOff x="1487488" y="1988840"/>
            <a:chExt cx="4248472" cy="615554"/>
          </a:xfrm>
        </p:grpSpPr>
        <p:sp>
          <p:nvSpPr>
            <p:cNvPr id="16" name="文本框 15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latin typeface="方正启体简体" panose="03000509000000000000" pitchFamily="65" charset="-122"/>
                  <a:ea typeface="方正启体简体" panose="03000509000000000000" pitchFamily="65" charset="-122"/>
                  <a:sym typeface="方正启体简体" panose="03000509000000000000" pitchFamily="65" charset="-122"/>
                </a:rPr>
                <a:t>点击此处添加标题文本</a:t>
              </a:r>
              <a:endPara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>
                  <a:solidFill>
                    <a:srgbClr val="2F2432"/>
                  </a:solidFill>
                  <a:latin typeface="Calibri" panose="020F0502020204030204" pitchFamily="34" charset="0"/>
                  <a:ea typeface="方正启体简体" panose="03000509000000000000" pitchFamily="65" charset="-122"/>
                  <a:sym typeface="Calibri" panose="020F0502020204030204" pitchFamily="34" charset="0"/>
                </a:rPr>
                <a:t>Click here to add title text</a:t>
              </a:r>
              <a:endParaRPr lang="zh-CN" altLang="en-US" sz="800">
                <a:solidFill>
                  <a:srgbClr val="2F2432"/>
                </a:solidFill>
                <a:latin typeface="Calibri" panose="020F0502020204030204" pitchFamily="34" charset="0"/>
                <a:ea typeface="方正启体简体" panose="03000509000000000000" pitchFamily="65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89988" y="4221088"/>
            <a:ext cx="4248472" cy="615554"/>
            <a:chOff x="1487488" y="1988840"/>
            <a:chExt cx="4248472" cy="615554"/>
          </a:xfrm>
        </p:grpSpPr>
        <p:sp>
          <p:nvSpPr>
            <p:cNvPr id="19" name="文本框 18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latin typeface="方正启体简体" panose="03000509000000000000" pitchFamily="65" charset="-122"/>
                  <a:ea typeface="方正启体简体" panose="03000509000000000000" pitchFamily="65" charset="-122"/>
                  <a:sym typeface="方正启体简体" panose="03000509000000000000" pitchFamily="65" charset="-122"/>
                </a:rPr>
                <a:t>点击此处添加标题文本</a:t>
              </a:r>
              <a:endPara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>
                  <a:solidFill>
                    <a:srgbClr val="589212"/>
                  </a:solidFill>
                  <a:latin typeface="Calibri" panose="020F0502020204030204" pitchFamily="34" charset="0"/>
                  <a:ea typeface="方正启体简体" panose="03000509000000000000" pitchFamily="65" charset="-122"/>
                  <a:sym typeface="Calibri" panose="020F0502020204030204" pitchFamily="34" charset="0"/>
                </a:rPr>
                <a:t>Click here to add title text</a:t>
              </a:r>
              <a:endParaRPr lang="zh-CN" altLang="en-US" sz="800">
                <a:solidFill>
                  <a:srgbClr val="589212"/>
                </a:solidFill>
                <a:latin typeface="Calibri" panose="020F0502020204030204" pitchFamily="34" charset="0"/>
                <a:ea typeface="方正启体简体" panose="03000509000000000000" pitchFamily="65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87488" y="5353471"/>
            <a:ext cx="4248472" cy="615554"/>
            <a:chOff x="1487488" y="1988840"/>
            <a:chExt cx="4248472" cy="615554"/>
          </a:xfrm>
        </p:grpSpPr>
        <p:sp>
          <p:nvSpPr>
            <p:cNvPr id="22" name="文本框 21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latin typeface="方正启体简体" panose="03000509000000000000" pitchFamily="65" charset="-122"/>
                  <a:ea typeface="方正启体简体" panose="03000509000000000000" pitchFamily="65" charset="-122"/>
                  <a:sym typeface="方正启体简体" panose="03000509000000000000" pitchFamily="65" charset="-122"/>
                </a:rPr>
                <a:t>点击此处添加标题文本</a:t>
              </a:r>
              <a:endPara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>
                  <a:solidFill>
                    <a:srgbClr val="2F2432"/>
                  </a:solidFill>
                  <a:latin typeface="Calibri" panose="020F0502020204030204" pitchFamily="34" charset="0"/>
                  <a:ea typeface="方正启体简体" panose="03000509000000000000" pitchFamily="65" charset="-122"/>
                  <a:sym typeface="Calibri" panose="020F0502020204030204" pitchFamily="34" charset="0"/>
                </a:rPr>
                <a:t>Click here to add title text</a:t>
              </a:r>
              <a:endParaRPr lang="zh-CN" altLang="en-US" sz="800">
                <a:solidFill>
                  <a:srgbClr val="2F2432"/>
                </a:solidFill>
                <a:latin typeface="Calibri" panose="020F0502020204030204" pitchFamily="34" charset="0"/>
                <a:ea typeface="方正启体简体" panose="03000509000000000000" pitchFamily="65" charset="-122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214630" y="-135890"/>
            <a:ext cx="12519660" cy="715454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4573" y="1697990"/>
            <a:ext cx="7724140" cy="35077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打造全品类精品</a:t>
            </a:r>
            <a:r>
              <a:rPr lang="en-US" altLang="zh-CN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PPT</a:t>
            </a:r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模板</a:t>
            </a:r>
            <a:endParaRPr lang="zh-CN" altLang="en-US" sz="60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小茜素材   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：https://shop592220978.taobao.com/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：https://shop62391120.taobao.com/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0"/>
          <a:stretch>
            <a:fillRect/>
          </a:stretch>
        </p:blipFill>
        <p:spPr>
          <a:xfrm>
            <a:off x="0" y="0"/>
            <a:ext cx="12192000" cy="46531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14540" y="2125305"/>
            <a:ext cx="4582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>
                <a:solidFill>
                  <a:schemeClr val="bg1"/>
                </a:solidFill>
              </a:rPr>
              <a:t>PART ONE</a:t>
            </a:r>
            <a:endParaRPr lang="zh-CN" altLang="en-US" sz="6000" b="1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44108" y="4797152"/>
            <a:ext cx="4922960" cy="861774"/>
            <a:chOff x="1487488" y="1804175"/>
            <a:chExt cx="4248472" cy="861774"/>
          </a:xfrm>
        </p:grpSpPr>
        <p:sp>
          <p:nvSpPr>
            <p:cNvPr id="8" name="文本框 7"/>
            <p:cNvSpPr txBox="1"/>
            <p:nvPr/>
          </p:nvSpPr>
          <p:spPr>
            <a:xfrm>
              <a:off x="1487488" y="1804175"/>
              <a:ext cx="42484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点击此处添加章节标题</a:t>
              </a:r>
              <a:endPara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7488" y="2388950"/>
              <a:ext cx="42484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rgbClr val="589212"/>
                  </a:solidFill>
                  <a:latin typeface="Calibri" panose="020F0502020204030204" pitchFamily="34" charset="0"/>
                  <a:ea typeface="方正启体简体" panose="03000509000000000000" pitchFamily="65" charset="-122"/>
                  <a:sym typeface="Calibri" panose="020F0502020204030204" pitchFamily="34" charset="0"/>
                </a:rPr>
                <a:t>CLICK HERE TO ADD TITLE TEXT</a:t>
              </a:r>
              <a:endParaRPr lang="zh-CN" altLang="en-US" sz="1200">
                <a:solidFill>
                  <a:srgbClr val="589212"/>
                </a:solidFill>
                <a:latin typeface="Calibri" panose="020F0502020204030204" pitchFamily="34" charset="0"/>
                <a:ea typeface="方正启体简体" panose="03000509000000000000" pitchFamily="65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85708" y="5894694"/>
            <a:ext cx="1239760" cy="144016"/>
            <a:chOff x="5375920" y="5805264"/>
            <a:chExt cx="1239760" cy="144016"/>
          </a:xfrm>
        </p:grpSpPr>
        <p:sp>
          <p:nvSpPr>
            <p:cNvPr id="10" name="椭圆 9"/>
            <p:cNvSpPr/>
            <p:nvPr/>
          </p:nvSpPr>
          <p:spPr>
            <a:xfrm>
              <a:off x="5375920" y="5805264"/>
              <a:ext cx="144016" cy="144016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735960" y="5805264"/>
              <a:ext cx="144016" cy="144016"/>
            </a:xfrm>
            <a:prstGeom prst="ellipse">
              <a:avLst/>
            </a:prstGeom>
            <a:solidFill>
              <a:srgbClr val="473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11624" y="5805264"/>
              <a:ext cx="144016" cy="144016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471664" y="5805264"/>
              <a:ext cx="144016" cy="144016"/>
            </a:xfrm>
            <a:prstGeom prst="ellipse">
              <a:avLst/>
            </a:prstGeom>
            <a:solidFill>
              <a:srgbClr val="473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点击此处添加标题文本</a:t>
              </a:r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>
                  <a:solidFill>
                    <a:srgbClr val="589212"/>
                  </a:solidFill>
                  <a:latin typeface="Calibri" panose="020F0502020204030204" pitchFamily="34" charset="0"/>
                  <a:ea typeface="方正启体简体" panose="03000509000000000000" pitchFamily="65" charset="-122"/>
                  <a:sym typeface="Calibri" panose="020F0502020204030204" pitchFamily="34" charset="0"/>
                </a:rPr>
                <a:t>Click here to add title text</a:t>
              </a:r>
              <a:endParaRPr lang="zh-CN" altLang="en-US" sz="800">
                <a:solidFill>
                  <a:srgbClr val="589212"/>
                </a:solidFill>
                <a:latin typeface="Calibri" panose="020F0502020204030204" pitchFamily="34" charset="0"/>
                <a:ea typeface="方正启体简体" panose="03000509000000000000" pitchFamily="65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01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79376" y="1700808"/>
            <a:ext cx="4419600" cy="4268964"/>
            <a:chOff x="3886200" y="1294518"/>
            <a:chExt cx="4419600" cy="4268964"/>
          </a:xfrm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886200" y="4268304"/>
              <a:ext cx="4419600" cy="1295178"/>
            </a:xfrm>
            <a:custGeom>
              <a:avLst/>
              <a:gdLst/>
              <a:ahLst/>
              <a:cxnLst>
                <a:cxn ang="0">
                  <a:pos x="1192" y="292"/>
                </a:cxn>
                <a:cxn ang="0">
                  <a:pos x="583" y="487"/>
                </a:cxn>
                <a:cxn ang="0">
                  <a:pos x="353" y="565"/>
                </a:cxn>
                <a:cxn ang="0">
                  <a:pos x="108" y="713"/>
                </a:cxn>
                <a:cxn ang="0">
                  <a:pos x="274" y="663"/>
                </a:cxn>
                <a:cxn ang="0">
                  <a:pos x="292" y="698"/>
                </a:cxn>
                <a:cxn ang="0">
                  <a:pos x="289" y="769"/>
                </a:cxn>
                <a:cxn ang="0">
                  <a:pos x="476" y="566"/>
                </a:cxn>
                <a:cxn ang="0">
                  <a:pos x="385" y="681"/>
                </a:cxn>
                <a:cxn ang="0">
                  <a:pos x="493" y="658"/>
                </a:cxn>
                <a:cxn ang="0">
                  <a:pos x="558" y="929"/>
                </a:cxn>
                <a:cxn ang="0">
                  <a:pos x="634" y="856"/>
                </a:cxn>
                <a:cxn ang="0">
                  <a:pos x="685" y="969"/>
                </a:cxn>
                <a:cxn ang="0">
                  <a:pos x="829" y="634"/>
                </a:cxn>
                <a:cxn ang="0">
                  <a:pos x="845" y="590"/>
                </a:cxn>
                <a:cxn ang="0">
                  <a:pos x="837" y="812"/>
                </a:cxn>
                <a:cxn ang="0">
                  <a:pos x="917" y="887"/>
                </a:cxn>
                <a:cxn ang="0">
                  <a:pos x="913" y="1008"/>
                </a:cxn>
                <a:cxn ang="0">
                  <a:pos x="969" y="1030"/>
                </a:cxn>
                <a:cxn ang="0">
                  <a:pos x="1003" y="921"/>
                </a:cxn>
                <a:cxn ang="0">
                  <a:pos x="999" y="759"/>
                </a:cxn>
                <a:cxn ang="0">
                  <a:pos x="1027" y="668"/>
                </a:cxn>
                <a:cxn ang="0">
                  <a:pos x="1088" y="806"/>
                </a:cxn>
                <a:cxn ang="0">
                  <a:pos x="1159" y="975"/>
                </a:cxn>
                <a:cxn ang="0">
                  <a:pos x="1201" y="878"/>
                </a:cxn>
                <a:cxn ang="0">
                  <a:pos x="1185" y="686"/>
                </a:cxn>
                <a:cxn ang="0">
                  <a:pos x="1276" y="913"/>
                </a:cxn>
                <a:cxn ang="0">
                  <a:pos x="1376" y="783"/>
                </a:cxn>
                <a:cxn ang="0">
                  <a:pos x="1442" y="992"/>
                </a:cxn>
                <a:cxn ang="0">
                  <a:pos x="1488" y="802"/>
                </a:cxn>
                <a:cxn ang="0">
                  <a:pos x="1540" y="768"/>
                </a:cxn>
                <a:cxn ang="0">
                  <a:pos x="1540" y="703"/>
                </a:cxn>
                <a:cxn ang="0">
                  <a:pos x="1629" y="642"/>
                </a:cxn>
                <a:cxn ang="0">
                  <a:pos x="1801" y="725"/>
                </a:cxn>
                <a:cxn ang="0">
                  <a:pos x="1699" y="656"/>
                </a:cxn>
                <a:cxn ang="0">
                  <a:pos x="1773" y="641"/>
                </a:cxn>
                <a:cxn ang="0">
                  <a:pos x="1905" y="633"/>
                </a:cxn>
                <a:cxn ang="0">
                  <a:pos x="1938" y="550"/>
                </a:cxn>
                <a:cxn ang="0">
                  <a:pos x="558" y="730"/>
                </a:cxn>
                <a:cxn ang="0">
                  <a:pos x="780" y="465"/>
                </a:cxn>
                <a:cxn ang="0">
                  <a:pos x="692" y="685"/>
                </a:cxn>
                <a:cxn ang="0">
                  <a:pos x="707" y="770"/>
                </a:cxn>
                <a:cxn ang="0">
                  <a:pos x="819" y="606"/>
                </a:cxn>
                <a:cxn ang="0">
                  <a:pos x="779" y="547"/>
                </a:cxn>
                <a:cxn ang="0">
                  <a:pos x="957" y="585"/>
                </a:cxn>
                <a:cxn ang="0">
                  <a:pos x="1034" y="516"/>
                </a:cxn>
                <a:cxn ang="0">
                  <a:pos x="1171" y="620"/>
                </a:cxn>
                <a:cxn ang="0">
                  <a:pos x="1468" y="469"/>
                </a:cxn>
                <a:cxn ang="0">
                  <a:pos x="1246" y="675"/>
                </a:cxn>
                <a:cxn ang="0">
                  <a:pos x="1290" y="691"/>
                </a:cxn>
                <a:cxn ang="0">
                  <a:pos x="1413" y="691"/>
                </a:cxn>
                <a:cxn ang="0">
                  <a:pos x="1404" y="767"/>
                </a:cxn>
                <a:cxn ang="0">
                  <a:pos x="1434" y="736"/>
                </a:cxn>
                <a:cxn ang="0">
                  <a:pos x="1543" y="726"/>
                </a:cxn>
                <a:cxn ang="0">
                  <a:pos x="1573" y="640"/>
                </a:cxn>
                <a:cxn ang="0">
                  <a:pos x="1571" y="592"/>
                </a:cxn>
                <a:cxn ang="0">
                  <a:pos x="1440" y="582"/>
                </a:cxn>
                <a:cxn ang="0">
                  <a:pos x="1649" y="548"/>
                </a:cxn>
              </a:cxnLst>
              <a:rect l="0" t="0" r="r" b="b"/>
              <a:pathLst>
                <a:path w="2016" h="1175">
                  <a:moveTo>
                    <a:pt x="1950" y="511"/>
                  </a:moveTo>
                  <a:cubicBezTo>
                    <a:pt x="1972" y="503"/>
                    <a:pt x="1992" y="497"/>
                    <a:pt x="2016" y="502"/>
                  </a:cubicBezTo>
                  <a:cubicBezTo>
                    <a:pt x="2003" y="498"/>
                    <a:pt x="1990" y="497"/>
                    <a:pt x="1976" y="500"/>
                  </a:cubicBezTo>
                  <a:cubicBezTo>
                    <a:pt x="1958" y="503"/>
                    <a:pt x="1940" y="511"/>
                    <a:pt x="1921" y="511"/>
                  </a:cubicBezTo>
                  <a:cubicBezTo>
                    <a:pt x="1898" y="512"/>
                    <a:pt x="1876" y="504"/>
                    <a:pt x="1854" y="499"/>
                  </a:cubicBezTo>
                  <a:cubicBezTo>
                    <a:pt x="1795" y="487"/>
                    <a:pt x="1735" y="483"/>
                    <a:pt x="1676" y="473"/>
                  </a:cubicBezTo>
                  <a:cubicBezTo>
                    <a:pt x="1656" y="469"/>
                    <a:pt x="1636" y="468"/>
                    <a:pt x="1616" y="465"/>
                  </a:cubicBezTo>
                  <a:cubicBezTo>
                    <a:pt x="1588" y="460"/>
                    <a:pt x="1562" y="449"/>
                    <a:pt x="1535" y="440"/>
                  </a:cubicBezTo>
                  <a:cubicBezTo>
                    <a:pt x="1477" y="422"/>
                    <a:pt x="1419" y="405"/>
                    <a:pt x="1359" y="393"/>
                  </a:cubicBezTo>
                  <a:cubicBezTo>
                    <a:pt x="1325" y="386"/>
                    <a:pt x="1220" y="374"/>
                    <a:pt x="1192" y="292"/>
                  </a:cubicBezTo>
                  <a:cubicBezTo>
                    <a:pt x="1176" y="245"/>
                    <a:pt x="1149" y="232"/>
                    <a:pt x="1136" y="203"/>
                  </a:cubicBezTo>
                  <a:cubicBezTo>
                    <a:pt x="1129" y="188"/>
                    <a:pt x="1128" y="160"/>
                    <a:pt x="1127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05" y="144"/>
                    <a:pt x="904" y="134"/>
                    <a:pt x="904" y="148"/>
                  </a:cubicBezTo>
                  <a:cubicBezTo>
                    <a:pt x="903" y="177"/>
                    <a:pt x="908" y="206"/>
                    <a:pt x="902" y="235"/>
                  </a:cubicBezTo>
                  <a:cubicBezTo>
                    <a:pt x="894" y="272"/>
                    <a:pt x="875" y="290"/>
                    <a:pt x="847" y="312"/>
                  </a:cubicBezTo>
                  <a:cubicBezTo>
                    <a:pt x="785" y="359"/>
                    <a:pt x="721" y="404"/>
                    <a:pt x="662" y="454"/>
                  </a:cubicBezTo>
                  <a:cubicBezTo>
                    <a:pt x="656" y="460"/>
                    <a:pt x="650" y="465"/>
                    <a:pt x="644" y="471"/>
                  </a:cubicBezTo>
                  <a:cubicBezTo>
                    <a:pt x="638" y="476"/>
                    <a:pt x="631" y="477"/>
                    <a:pt x="624" y="479"/>
                  </a:cubicBezTo>
                  <a:cubicBezTo>
                    <a:pt x="611" y="482"/>
                    <a:pt x="597" y="485"/>
                    <a:pt x="583" y="487"/>
                  </a:cubicBezTo>
                  <a:cubicBezTo>
                    <a:pt x="562" y="490"/>
                    <a:pt x="543" y="497"/>
                    <a:pt x="524" y="506"/>
                  </a:cubicBezTo>
                  <a:cubicBezTo>
                    <a:pt x="495" y="520"/>
                    <a:pt x="468" y="537"/>
                    <a:pt x="436" y="544"/>
                  </a:cubicBezTo>
                  <a:cubicBezTo>
                    <a:pt x="404" y="550"/>
                    <a:pt x="371" y="539"/>
                    <a:pt x="339" y="542"/>
                  </a:cubicBezTo>
                  <a:cubicBezTo>
                    <a:pt x="283" y="547"/>
                    <a:pt x="227" y="565"/>
                    <a:pt x="172" y="577"/>
                  </a:cubicBezTo>
                  <a:cubicBezTo>
                    <a:pt x="115" y="589"/>
                    <a:pt x="53" y="565"/>
                    <a:pt x="0" y="597"/>
                  </a:cubicBezTo>
                  <a:cubicBezTo>
                    <a:pt x="52" y="570"/>
                    <a:pt x="106" y="596"/>
                    <a:pt x="161" y="590"/>
                  </a:cubicBezTo>
                  <a:cubicBezTo>
                    <a:pt x="126" y="608"/>
                    <a:pt x="94" y="628"/>
                    <a:pt x="53" y="627"/>
                  </a:cubicBezTo>
                  <a:cubicBezTo>
                    <a:pt x="106" y="632"/>
                    <a:pt x="146" y="600"/>
                    <a:pt x="194" y="586"/>
                  </a:cubicBezTo>
                  <a:cubicBezTo>
                    <a:pt x="219" y="579"/>
                    <a:pt x="246" y="577"/>
                    <a:pt x="271" y="573"/>
                  </a:cubicBezTo>
                  <a:cubicBezTo>
                    <a:pt x="298" y="568"/>
                    <a:pt x="326" y="563"/>
                    <a:pt x="353" y="565"/>
                  </a:cubicBezTo>
                  <a:cubicBezTo>
                    <a:pt x="306" y="579"/>
                    <a:pt x="265" y="607"/>
                    <a:pt x="219" y="623"/>
                  </a:cubicBezTo>
                  <a:cubicBezTo>
                    <a:pt x="182" y="635"/>
                    <a:pt x="145" y="637"/>
                    <a:pt x="106" y="635"/>
                  </a:cubicBezTo>
                  <a:cubicBezTo>
                    <a:pt x="133" y="638"/>
                    <a:pt x="159" y="639"/>
                    <a:pt x="186" y="637"/>
                  </a:cubicBezTo>
                  <a:cubicBezTo>
                    <a:pt x="180" y="658"/>
                    <a:pt x="157" y="666"/>
                    <a:pt x="138" y="672"/>
                  </a:cubicBezTo>
                  <a:cubicBezTo>
                    <a:pt x="155" y="668"/>
                    <a:pt x="174" y="663"/>
                    <a:pt x="184" y="648"/>
                  </a:cubicBezTo>
                  <a:cubicBezTo>
                    <a:pt x="187" y="645"/>
                    <a:pt x="189" y="640"/>
                    <a:pt x="191" y="636"/>
                  </a:cubicBezTo>
                  <a:cubicBezTo>
                    <a:pt x="196" y="635"/>
                    <a:pt x="202" y="635"/>
                    <a:pt x="207" y="633"/>
                  </a:cubicBezTo>
                  <a:cubicBezTo>
                    <a:pt x="219" y="631"/>
                    <a:pt x="231" y="628"/>
                    <a:pt x="242" y="624"/>
                  </a:cubicBezTo>
                  <a:cubicBezTo>
                    <a:pt x="220" y="645"/>
                    <a:pt x="202" y="669"/>
                    <a:pt x="181" y="690"/>
                  </a:cubicBezTo>
                  <a:cubicBezTo>
                    <a:pt x="162" y="709"/>
                    <a:pt x="135" y="729"/>
                    <a:pt x="108" y="713"/>
                  </a:cubicBezTo>
                  <a:cubicBezTo>
                    <a:pt x="123" y="723"/>
                    <a:pt x="140" y="722"/>
                    <a:pt x="156" y="714"/>
                  </a:cubicBezTo>
                  <a:cubicBezTo>
                    <a:pt x="155" y="729"/>
                    <a:pt x="157" y="740"/>
                    <a:pt x="150" y="754"/>
                  </a:cubicBezTo>
                  <a:cubicBezTo>
                    <a:pt x="143" y="768"/>
                    <a:pt x="134" y="781"/>
                    <a:pt x="129" y="796"/>
                  </a:cubicBezTo>
                  <a:cubicBezTo>
                    <a:pt x="137" y="776"/>
                    <a:pt x="153" y="761"/>
                    <a:pt x="159" y="740"/>
                  </a:cubicBezTo>
                  <a:cubicBezTo>
                    <a:pt x="161" y="735"/>
                    <a:pt x="159" y="714"/>
                    <a:pt x="163" y="711"/>
                  </a:cubicBezTo>
                  <a:cubicBezTo>
                    <a:pt x="174" y="702"/>
                    <a:pt x="185" y="694"/>
                    <a:pt x="195" y="685"/>
                  </a:cubicBezTo>
                  <a:cubicBezTo>
                    <a:pt x="216" y="666"/>
                    <a:pt x="235" y="645"/>
                    <a:pt x="256" y="627"/>
                  </a:cubicBezTo>
                  <a:cubicBezTo>
                    <a:pt x="262" y="622"/>
                    <a:pt x="267" y="616"/>
                    <a:pt x="273" y="612"/>
                  </a:cubicBezTo>
                  <a:cubicBezTo>
                    <a:pt x="289" y="606"/>
                    <a:pt x="304" y="600"/>
                    <a:pt x="319" y="594"/>
                  </a:cubicBezTo>
                  <a:cubicBezTo>
                    <a:pt x="303" y="618"/>
                    <a:pt x="298" y="645"/>
                    <a:pt x="274" y="663"/>
                  </a:cubicBezTo>
                  <a:cubicBezTo>
                    <a:pt x="254" y="678"/>
                    <a:pt x="230" y="686"/>
                    <a:pt x="209" y="698"/>
                  </a:cubicBezTo>
                  <a:cubicBezTo>
                    <a:pt x="232" y="687"/>
                    <a:pt x="258" y="680"/>
                    <a:pt x="280" y="665"/>
                  </a:cubicBezTo>
                  <a:cubicBezTo>
                    <a:pt x="267" y="687"/>
                    <a:pt x="249" y="697"/>
                    <a:pt x="226" y="704"/>
                  </a:cubicBezTo>
                  <a:cubicBezTo>
                    <a:pt x="242" y="700"/>
                    <a:pt x="259" y="695"/>
                    <a:pt x="271" y="683"/>
                  </a:cubicBezTo>
                  <a:cubicBezTo>
                    <a:pt x="277" y="677"/>
                    <a:pt x="283" y="670"/>
                    <a:pt x="287" y="663"/>
                  </a:cubicBezTo>
                  <a:cubicBezTo>
                    <a:pt x="291" y="655"/>
                    <a:pt x="298" y="649"/>
                    <a:pt x="303" y="642"/>
                  </a:cubicBezTo>
                  <a:cubicBezTo>
                    <a:pt x="314" y="626"/>
                    <a:pt x="320" y="602"/>
                    <a:pt x="337" y="590"/>
                  </a:cubicBezTo>
                  <a:cubicBezTo>
                    <a:pt x="351" y="580"/>
                    <a:pt x="373" y="578"/>
                    <a:pt x="390" y="578"/>
                  </a:cubicBezTo>
                  <a:cubicBezTo>
                    <a:pt x="370" y="593"/>
                    <a:pt x="353" y="611"/>
                    <a:pt x="339" y="631"/>
                  </a:cubicBezTo>
                  <a:cubicBezTo>
                    <a:pt x="324" y="655"/>
                    <a:pt x="311" y="678"/>
                    <a:pt x="292" y="698"/>
                  </a:cubicBezTo>
                  <a:cubicBezTo>
                    <a:pt x="268" y="723"/>
                    <a:pt x="240" y="741"/>
                    <a:pt x="212" y="760"/>
                  </a:cubicBezTo>
                  <a:cubicBezTo>
                    <a:pt x="189" y="776"/>
                    <a:pt x="171" y="795"/>
                    <a:pt x="165" y="822"/>
                  </a:cubicBezTo>
                  <a:cubicBezTo>
                    <a:pt x="171" y="800"/>
                    <a:pt x="185" y="785"/>
                    <a:pt x="203" y="772"/>
                  </a:cubicBezTo>
                  <a:cubicBezTo>
                    <a:pt x="230" y="754"/>
                    <a:pt x="258" y="740"/>
                    <a:pt x="284" y="721"/>
                  </a:cubicBezTo>
                  <a:cubicBezTo>
                    <a:pt x="282" y="728"/>
                    <a:pt x="282" y="735"/>
                    <a:pt x="281" y="742"/>
                  </a:cubicBezTo>
                  <a:cubicBezTo>
                    <a:pt x="281" y="752"/>
                    <a:pt x="279" y="754"/>
                    <a:pt x="272" y="762"/>
                  </a:cubicBezTo>
                  <a:cubicBezTo>
                    <a:pt x="259" y="778"/>
                    <a:pt x="247" y="793"/>
                    <a:pt x="229" y="803"/>
                  </a:cubicBezTo>
                  <a:cubicBezTo>
                    <a:pt x="251" y="793"/>
                    <a:pt x="265" y="775"/>
                    <a:pt x="282" y="758"/>
                  </a:cubicBezTo>
                  <a:cubicBezTo>
                    <a:pt x="284" y="797"/>
                    <a:pt x="289" y="836"/>
                    <a:pt x="256" y="864"/>
                  </a:cubicBezTo>
                  <a:cubicBezTo>
                    <a:pt x="287" y="841"/>
                    <a:pt x="289" y="806"/>
                    <a:pt x="289" y="769"/>
                  </a:cubicBezTo>
                  <a:cubicBezTo>
                    <a:pt x="301" y="787"/>
                    <a:pt x="321" y="779"/>
                    <a:pt x="335" y="791"/>
                  </a:cubicBezTo>
                  <a:cubicBezTo>
                    <a:pt x="348" y="801"/>
                    <a:pt x="349" y="820"/>
                    <a:pt x="350" y="835"/>
                  </a:cubicBezTo>
                  <a:cubicBezTo>
                    <a:pt x="350" y="815"/>
                    <a:pt x="348" y="789"/>
                    <a:pt x="326" y="781"/>
                  </a:cubicBezTo>
                  <a:cubicBezTo>
                    <a:pt x="316" y="778"/>
                    <a:pt x="305" y="779"/>
                    <a:pt x="298" y="770"/>
                  </a:cubicBezTo>
                  <a:cubicBezTo>
                    <a:pt x="290" y="761"/>
                    <a:pt x="289" y="748"/>
                    <a:pt x="291" y="737"/>
                  </a:cubicBezTo>
                  <a:cubicBezTo>
                    <a:pt x="292" y="728"/>
                    <a:pt x="294" y="718"/>
                    <a:pt x="299" y="710"/>
                  </a:cubicBezTo>
                  <a:cubicBezTo>
                    <a:pt x="304" y="700"/>
                    <a:pt x="315" y="692"/>
                    <a:pt x="323" y="684"/>
                  </a:cubicBezTo>
                  <a:cubicBezTo>
                    <a:pt x="335" y="669"/>
                    <a:pt x="345" y="653"/>
                    <a:pt x="356" y="638"/>
                  </a:cubicBezTo>
                  <a:cubicBezTo>
                    <a:pt x="369" y="621"/>
                    <a:pt x="385" y="607"/>
                    <a:pt x="403" y="596"/>
                  </a:cubicBezTo>
                  <a:cubicBezTo>
                    <a:pt x="427" y="581"/>
                    <a:pt x="451" y="574"/>
                    <a:pt x="476" y="566"/>
                  </a:cubicBezTo>
                  <a:cubicBezTo>
                    <a:pt x="518" y="552"/>
                    <a:pt x="554" y="530"/>
                    <a:pt x="597" y="523"/>
                  </a:cubicBezTo>
                  <a:cubicBezTo>
                    <a:pt x="581" y="550"/>
                    <a:pt x="569" y="577"/>
                    <a:pt x="560" y="606"/>
                  </a:cubicBezTo>
                  <a:cubicBezTo>
                    <a:pt x="557" y="614"/>
                    <a:pt x="558" y="624"/>
                    <a:pt x="549" y="626"/>
                  </a:cubicBezTo>
                  <a:cubicBezTo>
                    <a:pt x="541" y="627"/>
                    <a:pt x="532" y="630"/>
                    <a:pt x="523" y="632"/>
                  </a:cubicBezTo>
                  <a:cubicBezTo>
                    <a:pt x="507" y="637"/>
                    <a:pt x="491" y="645"/>
                    <a:pt x="477" y="655"/>
                  </a:cubicBezTo>
                  <a:cubicBezTo>
                    <a:pt x="457" y="668"/>
                    <a:pt x="434" y="674"/>
                    <a:pt x="410" y="672"/>
                  </a:cubicBezTo>
                  <a:cubicBezTo>
                    <a:pt x="390" y="671"/>
                    <a:pt x="377" y="678"/>
                    <a:pt x="366" y="695"/>
                  </a:cubicBezTo>
                  <a:cubicBezTo>
                    <a:pt x="356" y="708"/>
                    <a:pt x="344" y="719"/>
                    <a:pt x="331" y="730"/>
                  </a:cubicBezTo>
                  <a:cubicBezTo>
                    <a:pt x="339" y="724"/>
                    <a:pt x="347" y="718"/>
                    <a:pt x="355" y="711"/>
                  </a:cubicBezTo>
                  <a:cubicBezTo>
                    <a:pt x="365" y="702"/>
                    <a:pt x="372" y="688"/>
                    <a:pt x="385" y="681"/>
                  </a:cubicBezTo>
                  <a:cubicBezTo>
                    <a:pt x="396" y="674"/>
                    <a:pt x="413" y="681"/>
                    <a:pt x="425" y="682"/>
                  </a:cubicBezTo>
                  <a:cubicBezTo>
                    <a:pt x="433" y="683"/>
                    <a:pt x="444" y="680"/>
                    <a:pt x="452" y="677"/>
                  </a:cubicBezTo>
                  <a:cubicBezTo>
                    <a:pt x="424" y="709"/>
                    <a:pt x="409" y="749"/>
                    <a:pt x="376" y="777"/>
                  </a:cubicBezTo>
                  <a:cubicBezTo>
                    <a:pt x="414" y="749"/>
                    <a:pt x="432" y="703"/>
                    <a:pt x="468" y="674"/>
                  </a:cubicBezTo>
                  <a:cubicBezTo>
                    <a:pt x="468" y="686"/>
                    <a:pt x="474" y="698"/>
                    <a:pt x="478" y="710"/>
                  </a:cubicBezTo>
                  <a:cubicBezTo>
                    <a:pt x="482" y="723"/>
                    <a:pt x="480" y="735"/>
                    <a:pt x="475" y="747"/>
                  </a:cubicBezTo>
                  <a:cubicBezTo>
                    <a:pt x="464" y="769"/>
                    <a:pt x="447" y="787"/>
                    <a:pt x="441" y="811"/>
                  </a:cubicBezTo>
                  <a:cubicBezTo>
                    <a:pt x="453" y="774"/>
                    <a:pt x="496" y="749"/>
                    <a:pt x="485" y="707"/>
                  </a:cubicBezTo>
                  <a:cubicBezTo>
                    <a:pt x="483" y="698"/>
                    <a:pt x="478" y="688"/>
                    <a:pt x="478" y="678"/>
                  </a:cubicBezTo>
                  <a:cubicBezTo>
                    <a:pt x="478" y="667"/>
                    <a:pt x="483" y="663"/>
                    <a:pt x="493" y="658"/>
                  </a:cubicBezTo>
                  <a:cubicBezTo>
                    <a:pt x="511" y="650"/>
                    <a:pt x="530" y="644"/>
                    <a:pt x="550" y="641"/>
                  </a:cubicBezTo>
                  <a:cubicBezTo>
                    <a:pt x="538" y="693"/>
                    <a:pt x="532" y="746"/>
                    <a:pt x="516" y="796"/>
                  </a:cubicBezTo>
                  <a:cubicBezTo>
                    <a:pt x="505" y="828"/>
                    <a:pt x="491" y="859"/>
                    <a:pt x="468" y="885"/>
                  </a:cubicBezTo>
                  <a:cubicBezTo>
                    <a:pt x="449" y="907"/>
                    <a:pt x="424" y="922"/>
                    <a:pt x="398" y="934"/>
                  </a:cubicBezTo>
                  <a:cubicBezTo>
                    <a:pt x="427" y="923"/>
                    <a:pt x="453" y="908"/>
                    <a:pt x="475" y="886"/>
                  </a:cubicBezTo>
                  <a:cubicBezTo>
                    <a:pt x="501" y="859"/>
                    <a:pt x="518" y="826"/>
                    <a:pt x="531" y="791"/>
                  </a:cubicBezTo>
                  <a:cubicBezTo>
                    <a:pt x="532" y="808"/>
                    <a:pt x="536" y="823"/>
                    <a:pt x="542" y="839"/>
                  </a:cubicBezTo>
                  <a:cubicBezTo>
                    <a:pt x="549" y="856"/>
                    <a:pt x="558" y="872"/>
                    <a:pt x="562" y="889"/>
                  </a:cubicBezTo>
                  <a:cubicBezTo>
                    <a:pt x="567" y="921"/>
                    <a:pt x="545" y="941"/>
                    <a:pt x="524" y="961"/>
                  </a:cubicBezTo>
                  <a:cubicBezTo>
                    <a:pt x="536" y="951"/>
                    <a:pt x="549" y="942"/>
                    <a:pt x="558" y="929"/>
                  </a:cubicBezTo>
                  <a:cubicBezTo>
                    <a:pt x="570" y="911"/>
                    <a:pt x="569" y="890"/>
                    <a:pt x="563" y="870"/>
                  </a:cubicBezTo>
                  <a:cubicBezTo>
                    <a:pt x="557" y="850"/>
                    <a:pt x="548" y="830"/>
                    <a:pt x="545" y="809"/>
                  </a:cubicBezTo>
                  <a:cubicBezTo>
                    <a:pt x="542" y="787"/>
                    <a:pt x="545" y="766"/>
                    <a:pt x="549" y="745"/>
                  </a:cubicBezTo>
                  <a:cubicBezTo>
                    <a:pt x="556" y="755"/>
                    <a:pt x="563" y="766"/>
                    <a:pt x="570" y="777"/>
                  </a:cubicBezTo>
                  <a:cubicBezTo>
                    <a:pt x="575" y="785"/>
                    <a:pt x="576" y="786"/>
                    <a:pt x="574" y="796"/>
                  </a:cubicBezTo>
                  <a:cubicBezTo>
                    <a:pt x="571" y="805"/>
                    <a:pt x="569" y="814"/>
                    <a:pt x="569" y="823"/>
                  </a:cubicBezTo>
                  <a:cubicBezTo>
                    <a:pt x="567" y="846"/>
                    <a:pt x="567" y="884"/>
                    <a:pt x="593" y="894"/>
                  </a:cubicBezTo>
                  <a:cubicBezTo>
                    <a:pt x="560" y="879"/>
                    <a:pt x="572" y="819"/>
                    <a:pt x="582" y="793"/>
                  </a:cubicBezTo>
                  <a:cubicBezTo>
                    <a:pt x="591" y="804"/>
                    <a:pt x="603" y="810"/>
                    <a:pt x="613" y="820"/>
                  </a:cubicBezTo>
                  <a:cubicBezTo>
                    <a:pt x="625" y="830"/>
                    <a:pt x="631" y="842"/>
                    <a:pt x="634" y="856"/>
                  </a:cubicBezTo>
                  <a:cubicBezTo>
                    <a:pt x="639" y="880"/>
                    <a:pt x="640" y="909"/>
                    <a:pt x="628" y="931"/>
                  </a:cubicBezTo>
                  <a:cubicBezTo>
                    <a:pt x="646" y="902"/>
                    <a:pt x="647" y="848"/>
                    <a:pt x="625" y="820"/>
                  </a:cubicBezTo>
                  <a:cubicBezTo>
                    <a:pt x="619" y="812"/>
                    <a:pt x="611" y="806"/>
                    <a:pt x="603" y="800"/>
                  </a:cubicBezTo>
                  <a:cubicBezTo>
                    <a:pt x="599" y="797"/>
                    <a:pt x="596" y="793"/>
                    <a:pt x="592" y="789"/>
                  </a:cubicBezTo>
                  <a:cubicBezTo>
                    <a:pt x="587" y="782"/>
                    <a:pt x="587" y="781"/>
                    <a:pt x="591" y="773"/>
                  </a:cubicBezTo>
                  <a:cubicBezTo>
                    <a:pt x="603" y="753"/>
                    <a:pt x="626" y="740"/>
                    <a:pt x="639" y="720"/>
                  </a:cubicBezTo>
                  <a:cubicBezTo>
                    <a:pt x="667" y="759"/>
                    <a:pt x="686" y="808"/>
                    <a:pt x="688" y="857"/>
                  </a:cubicBezTo>
                  <a:cubicBezTo>
                    <a:pt x="690" y="903"/>
                    <a:pt x="672" y="944"/>
                    <a:pt x="640" y="977"/>
                  </a:cubicBezTo>
                  <a:cubicBezTo>
                    <a:pt x="661" y="958"/>
                    <a:pt x="678" y="937"/>
                    <a:pt x="687" y="910"/>
                  </a:cubicBezTo>
                  <a:cubicBezTo>
                    <a:pt x="683" y="930"/>
                    <a:pt x="683" y="949"/>
                    <a:pt x="685" y="969"/>
                  </a:cubicBezTo>
                  <a:cubicBezTo>
                    <a:pt x="684" y="912"/>
                    <a:pt x="708" y="865"/>
                    <a:pt x="734" y="816"/>
                  </a:cubicBezTo>
                  <a:cubicBezTo>
                    <a:pt x="732" y="838"/>
                    <a:pt x="724" y="859"/>
                    <a:pt x="722" y="881"/>
                  </a:cubicBezTo>
                  <a:cubicBezTo>
                    <a:pt x="721" y="903"/>
                    <a:pt x="727" y="921"/>
                    <a:pt x="738" y="939"/>
                  </a:cubicBezTo>
                  <a:cubicBezTo>
                    <a:pt x="724" y="913"/>
                    <a:pt x="723" y="888"/>
                    <a:pt x="731" y="859"/>
                  </a:cubicBezTo>
                  <a:cubicBezTo>
                    <a:pt x="735" y="844"/>
                    <a:pt x="741" y="829"/>
                    <a:pt x="743" y="814"/>
                  </a:cubicBezTo>
                  <a:cubicBezTo>
                    <a:pt x="743" y="810"/>
                    <a:pt x="742" y="802"/>
                    <a:pt x="743" y="799"/>
                  </a:cubicBezTo>
                  <a:cubicBezTo>
                    <a:pt x="747" y="791"/>
                    <a:pt x="752" y="782"/>
                    <a:pt x="755" y="774"/>
                  </a:cubicBezTo>
                  <a:cubicBezTo>
                    <a:pt x="760" y="848"/>
                    <a:pt x="778" y="921"/>
                    <a:pt x="788" y="996"/>
                  </a:cubicBezTo>
                  <a:cubicBezTo>
                    <a:pt x="784" y="941"/>
                    <a:pt x="777" y="887"/>
                    <a:pt x="773" y="832"/>
                  </a:cubicBezTo>
                  <a:cubicBezTo>
                    <a:pt x="802" y="770"/>
                    <a:pt x="813" y="701"/>
                    <a:pt x="829" y="634"/>
                  </a:cubicBezTo>
                  <a:cubicBezTo>
                    <a:pt x="834" y="644"/>
                    <a:pt x="841" y="654"/>
                    <a:pt x="844" y="665"/>
                  </a:cubicBezTo>
                  <a:cubicBezTo>
                    <a:pt x="848" y="677"/>
                    <a:pt x="846" y="689"/>
                    <a:pt x="843" y="701"/>
                  </a:cubicBezTo>
                  <a:cubicBezTo>
                    <a:pt x="839" y="719"/>
                    <a:pt x="831" y="735"/>
                    <a:pt x="824" y="752"/>
                  </a:cubicBezTo>
                  <a:cubicBezTo>
                    <a:pt x="837" y="727"/>
                    <a:pt x="853" y="700"/>
                    <a:pt x="851" y="671"/>
                  </a:cubicBezTo>
                  <a:cubicBezTo>
                    <a:pt x="850" y="657"/>
                    <a:pt x="842" y="645"/>
                    <a:pt x="837" y="631"/>
                  </a:cubicBezTo>
                  <a:cubicBezTo>
                    <a:pt x="834" y="622"/>
                    <a:pt x="836" y="608"/>
                    <a:pt x="838" y="598"/>
                  </a:cubicBezTo>
                  <a:cubicBezTo>
                    <a:pt x="854" y="618"/>
                    <a:pt x="873" y="628"/>
                    <a:pt x="873" y="656"/>
                  </a:cubicBezTo>
                  <a:cubicBezTo>
                    <a:pt x="872" y="683"/>
                    <a:pt x="856" y="707"/>
                    <a:pt x="843" y="729"/>
                  </a:cubicBezTo>
                  <a:cubicBezTo>
                    <a:pt x="866" y="696"/>
                    <a:pt x="896" y="651"/>
                    <a:pt x="865" y="613"/>
                  </a:cubicBezTo>
                  <a:cubicBezTo>
                    <a:pt x="858" y="605"/>
                    <a:pt x="850" y="599"/>
                    <a:pt x="845" y="590"/>
                  </a:cubicBezTo>
                  <a:cubicBezTo>
                    <a:pt x="840" y="581"/>
                    <a:pt x="849" y="566"/>
                    <a:pt x="853" y="558"/>
                  </a:cubicBezTo>
                  <a:cubicBezTo>
                    <a:pt x="858" y="548"/>
                    <a:pt x="874" y="543"/>
                    <a:pt x="882" y="536"/>
                  </a:cubicBezTo>
                  <a:cubicBezTo>
                    <a:pt x="892" y="529"/>
                    <a:pt x="902" y="522"/>
                    <a:pt x="911" y="514"/>
                  </a:cubicBezTo>
                  <a:cubicBezTo>
                    <a:pt x="910" y="550"/>
                    <a:pt x="917" y="586"/>
                    <a:pt x="923" y="621"/>
                  </a:cubicBezTo>
                  <a:cubicBezTo>
                    <a:pt x="927" y="639"/>
                    <a:pt x="930" y="657"/>
                    <a:pt x="933" y="675"/>
                  </a:cubicBezTo>
                  <a:cubicBezTo>
                    <a:pt x="934" y="684"/>
                    <a:pt x="936" y="690"/>
                    <a:pt x="931" y="698"/>
                  </a:cubicBezTo>
                  <a:cubicBezTo>
                    <a:pt x="926" y="705"/>
                    <a:pt x="921" y="710"/>
                    <a:pt x="915" y="716"/>
                  </a:cubicBezTo>
                  <a:cubicBezTo>
                    <a:pt x="889" y="742"/>
                    <a:pt x="860" y="767"/>
                    <a:pt x="840" y="798"/>
                  </a:cubicBezTo>
                  <a:cubicBezTo>
                    <a:pt x="822" y="825"/>
                    <a:pt x="815" y="854"/>
                    <a:pt x="814" y="886"/>
                  </a:cubicBezTo>
                  <a:cubicBezTo>
                    <a:pt x="816" y="860"/>
                    <a:pt x="823" y="835"/>
                    <a:pt x="837" y="812"/>
                  </a:cubicBezTo>
                  <a:cubicBezTo>
                    <a:pt x="854" y="786"/>
                    <a:pt x="878" y="765"/>
                    <a:pt x="902" y="745"/>
                  </a:cubicBezTo>
                  <a:cubicBezTo>
                    <a:pt x="877" y="785"/>
                    <a:pt x="852" y="822"/>
                    <a:pt x="852" y="871"/>
                  </a:cubicBezTo>
                  <a:cubicBezTo>
                    <a:pt x="854" y="835"/>
                    <a:pt x="870" y="805"/>
                    <a:pt x="890" y="776"/>
                  </a:cubicBezTo>
                  <a:cubicBezTo>
                    <a:pt x="885" y="809"/>
                    <a:pt x="882" y="843"/>
                    <a:pt x="891" y="876"/>
                  </a:cubicBezTo>
                  <a:cubicBezTo>
                    <a:pt x="884" y="842"/>
                    <a:pt x="888" y="803"/>
                    <a:pt x="899" y="770"/>
                  </a:cubicBezTo>
                  <a:cubicBezTo>
                    <a:pt x="906" y="748"/>
                    <a:pt x="923" y="729"/>
                    <a:pt x="938" y="713"/>
                  </a:cubicBezTo>
                  <a:cubicBezTo>
                    <a:pt x="941" y="736"/>
                    <a:pt x="943" y="759"/>
                    <a:pt x="945" y="783"/>
                  </a:cubicBezTo>
                  <a:cubicBezTo>
                    <a:pt x="947" y="810"/>
                    <a:pt x="949" y="837"/>
                    <a:pt x="946" y="865"/>
                  </a:cubicBezTo>
                  <a:cubicBezTo>
                    <a:pt x="943" y="865"/>
                    <a:pt x="941" y="869"/>
                    <a:pt x="938" y="872"/>
                  </a:cubicBezTo>
                  <a:cubicBezTo>
                    <a:pt x="932" y="877"/>
                    <a:pt x="924" y="882"/>
                    <a:pt x="917" y="887"/>
                  </a:cubicBezTo>
                  <a:cubicBezTo>
                    <a:pt x="900" y="897"/>
                    <a:pt x="882" y="905"/>
                    <a:pt x="865" y="915"/>
                  </a:cubicBezTo>
                  <a:cubicBezTo>
                    <a:pt x="836" y="934"/>
                    <a:pt x="814" y="956"/>
                    <a:pt x="805" y="990"/>
                  </a:cubicBezTo>
                  <a:cubicBezTo>
                    <a:pt x="815" y="962"/>
                    <a:pt x="832" y="943"/>
                    <a:pt x="857" y="928"/>
                  </a:cubicBezTo>
                  <a:cubicBezTo>
                    <a:pt x="884" y="911"/>
                    <a:pt x="918" y="903"/>
                    <a:pt x="943" y="883"/>
                  </a:cubicBezTo>
                  <a:cubicBezTo>
                    <a:pt x="939" y="908"/>
                    <a:pt x="933" y="933"/>
                    <a:pt x="925" y="957"/>
                  </a:cubicBezTo>
                  <a:cubicBezTo>
                    <a:pt x="919" y="975"/>
                    <a:pt x="903" y="987"/>
                    <a:pt x="889" y="1000"/>
                  </a:cubicBezTo>
                  <a:cubicBezTo>
                    <a:pt x="849" y="1035"/>
                    <a:pt x="821" y="1075"/>
                    <a:pt x="817" y="1130"/>
                  </a:cubicBezTo>
                  <a:cubicBezTo>
                    <a:pt x="821" y="1102"/>
                    <a:pt x="830" y="1078"/>
                    <a:pt x="846" y="1055"/>
                  </a:cubicBezTo>
                  <a:cubicBezTo>
                    <a:pt x="865" y="1028"/>
                    <a:pt x="893" y="1012"/>
                    <a:pt x="917" y="990"/>
                  </a:cubicBezTo>
                  <a:cubicBezTo>
                    <a:pt x="918" y="995"/>
                    <a:pt x="914" y="1003"/>
                    <a:pt x="913" y="1008"/>
                  </a:cubicBezTo>
                  <a:cubicBezTo>
                    <a:pt x="911" y="1017"/>
                    <a:pt x="909" y="1027"/>
                    <a:pt x="908" y="1036"/>
                  </a:cubicBezTo>
                  <a:cubicBezTo>
                    <a:pt x="904" y="1054"/>
                    <a:pt x="902" y="1073"/>
                    <a:pt x="903" y="1092"/>
                  </a:cubicBezTo>
                  <a:cubicBezTo>
                    <a:pt x="903" y="1121"/>
                    <a:pt x="910" y="1149"/>
                    <a:pt x="923" y="1175"/>
                  </a:cubicBezTo>
                  <a:cubicBezTo>
                    <a:pt x="901" y="1121"/>
                    <a:pt x="908" y="1066"/>
                    <a:pt x="924" y="1011"/>
                  </a:cubicBezTo>
                  <a:cubicBezTo>
                    <a:pt x="939" y="1042"/>
                    <a:pt x="959" y="1079"/>
                    <a:pt x="942" y="1113"/>
                  </a:cubicBezTo>
                  <a:cubicBezTo>
                    <a:pt x="956" y="1090"/>
                    <a:pt x="950" y="1063"/>
                    <a:pt x="943" y="1039"/>
                  </a:cubicBezTo>
                  <a:cubicBezTo>
                    <a:pt x="939" y="1026"/>
                    <a:pt x="931" y="1014"/>
                    <a:pt x="929" y="1001"/>
                  </a:cubicBezTo>
                  <a:cubicBezTo>
                    <a:pt x="928" y="995"/>
                    <a:pt x="931" y="989"/>
                    <a:pt x="933" y="984"/>
                  </a:cubicBezTo>
                  <a:cubicBezTo>
                    <a:pt x="936" y="974"/>
                    <a:pt x="939" y="965"/>
                    <a:pt x="942" y="955"/>
                  </a:cubicBezTo>
                  <a:cubicBezTo>
                    <a:pt x="948" y="981"/>
                    <a:pt x="962" y="1005"/>
                    <a:pt x="969" y="1030"/>
                  </a:cubicBezTo>
                  <a:cubicBezTo>
                    <a:pt x="976" y="1053"/>
                    <a:pt x="975" y="1074"/>
                    <a:pt x="966" y="1096"/>
                  </a:cubicBezTo>
                  <a:cubicBezTo>
                    <a:pt x="985" y="1058"/>
                    <a:pt x="973" y="1022"/>
                    <a:pt x="960" y="984"/>
                  </a:cubicBezTo>
                  <a:cubicBezTo>
                    <a:pt x="955" y="968"/>
                    <a:pt x="946" y="945"/>
                    <a:pt x="951" y="929"/>
                  </a:cubicBezTo>
                  <a:cubicBezTo>
                    <a:pt x="958" y="905"/>
                    <a:pt x="965" y="881"/>
                    <a:pt x="969" y="856"/>
                  </a:cubicBezTo>
                  <a:cubicBezTo>
                    <a:pt x="977" y="866"/>
                    <a:pt x="980" y="881"/>
                    <a:pt x="983" y="893"/>
                  </a:cubicBezTo>
                  <a:cubicBezTo>
                    <a:pt x="987" y="909"/>
                    <a:pt x="991" y="925"/>
                    <a:pt x="995" y="941"/>
                  </a:cubicBezTo>
                  <a:cubicBezTo>
                    <a:pt x="1000" y="970"/>
                    <a:pt x="1002" y="1003"/>
                    <a:pt x="981" y="1026"/>
                  </a:cubicBezTo>
                  <a:cubicBezTo>
                    <a:pt x="1008" y="1000"/>
                    <a:pt x="1004" y="955"/>
                    <a:pt x="997" y="921"/>
                  </a:cubicBezTo>
                  <a:cubicBezTo>
                    <a:pt x="1014" y="939"/>
                    <a:pt x="1020" y="960"/>
                    <a:pt x="1021" y="983"/>
                  </a:cubicBezTo>
                  <a:cubicBezTo>
                    <a:pt x="1022" y="960"/>
                    <a:pt x="1017" y="940"/>
                    <a:pt x="1003" y="921"/>
                  </a:cubicBezTo>
                  <a:cubicBezTo>
                    <a:pt x="1000" y="916"/>
                    <a:pt x="996" y="913"/>
                    <a:pt x="995" y="908"/>
                  </a:cubicBezTo>
                  <a:cubicBezTo>
                    <a:pt x="994" y="901"/>
                    <a:pt x="993" y="894"/>
                    <a:pt x="992" y="887"/>
                  </a:cubicBezTo>
                  <a:cubicBezTo>
                    <a:pt x="989" y="875"/>
                    <a:pt x="987" y="862"/>
                    <a:pt x="980" y="851"/>
                  </a:cubicBezTo>
                  <a:cubicBezTo>
                    <a:pt x="978" y="847"/>
                    <a:pt x="975" y="843"/>
                    <a:pt x="971" y="841"/>
                  </a:cubicBezTo>
                  <a:cubicBezTo>
                    <a:pt x="971" y="834"/>
                    <a:pt x="971" y="827"/>
                    <a:pt x="972" y="820"/>
                  </a:cubicBezTo>
                  <a:cubicBezTo>
                    <a:pt x="972" y="808"/>
                    <a:pt x="972" y="797"/>
                    <a:pt x="972" y="785"/>
                  </a:cubicBezTo>
                  <a:cubicBezTo>
                    <a:pt x="971" y="763"/>
                    <a:pt x="971" y="741"/>
                    <a:pt x="970" y="719"/>
                  </a:cubicBezTo>
                  <a:cubicBezTo>
                    <a:pt x="976" y="725"/>
                    <a:pt x="982" y="731"/>
                    <a:pt x="988" y="737"/>
                  </a:cubicBezTo>
                  <a:cubicBezTo>
                    <a:pt x="991" y="740"/>
                    <a:pt x="994" y="743"/>
                    <a:pt x="997" y="746"/>
                  </a:cubicBezTo>
                  <a:cubicBezTo>
                    <a:pt x="1002" y="751"/>
                    <a:pt x="1000" y="753"/>
                    <a:pt x="999" y="759"/>
                  </a:cubicBezTo>
                  <a:cubicBezTo>
                    <a:pt x="998" y="774"/>
                    <a:pt x="999" y="788"/>
                    <a:pt x="1002" y="802"/>
                  </a:cubicBezTo>
                  <a:cubicBezTo>
                    <a:pt x="1000" y="786"/>
                    <a:pt x="1000" y="770"/>
                    <a:pt x="1003" y="753"/>
                  </a:cubicBezTo>
                  <a:cubicBezTo>
                    <a:pt x="1030" y="784"/>
                    <a:pt x="998" y="819"/>
                    <a:pt x="996" y="853"/>
                  </a:cubicBezTo>
                  <a:cubicBezTo>
                    <a:pt x="999" y="828"/>
                    <a:pt x="1017" y="806"/>
                    <a:pt x="1020" y="780"/>
                  </a:cubicBezTo>
                  <a:cubicBezTo>
                    <a:pt x="1036" y="822"/>
                    <a:pt x="1026" y="869"/>
                    <a:pt x="1032" y="912"/>
                  </a:cubicBezTo>
                  <a:cubicBezTo>
                    <a:pt x="1029" y="871"/>
                    <a:pt x="1039" y="829"/>
                    <a:pt x="1031" y="788"/>
                  </a:cubicBezTo>
                  <a:cubicBezTo>
                    <a:pt x="1029" y="778"/>
                    <a:pt x="1026" y="768"/>
                    <a:pt x="1021" y="759"/>
                  </a:cubicBezTo>
                  <a:cubicBezTo>
                    <a:pt x="1018" y="754"/>
                    <a:pt x="1015" y="749"/>
                    <a:pt x="1011" y="745"/>
                  </a:cubicBezTo>
                  <a:cubicBezTo>
                    <a:pt x="1007" y="739"/>
                    <a:pt x="1007" y="738"/>
                    <a:pt x="1009" y="731"/>
                  </a:cubicBezTo>
                  <a:cubicBezTo>
                    <a:pt x="1015" y="710"/>
                    <a:pt x="1022" y="689"/>
                    <a:pt x="1027" y="668"/>
                  </a:cubicBezTo>
                  <a:cubicBezTo>
                    <a:pt x="1038" y="691"/>
                    <a:pt x="1048" y="715"/>
                    <a:pt x="1055" y="739"/>
                  </a:cubicBezTo>
                  <a:cubicBezTo>
                    <a:pt x="1063" y="765"/>
                    <a:pt x="1062" y="794"/>
                    <a:pt x="1058" y="820"/>
                  </a:cubicBezTo>
                  <a:cubicBezTo>
                    <a:pt x="1051" y="875"/>
                    <a:pt x="1022" y="926"/>
                    <a:pt x="1024" y="983"/>
                  </a:cubicBezTo>
                  <a:cubicBezTo>
                    <a:pt x="1035" y="949"/>
                    <a:pt x="1046" y="916"/>
                    <a:pt x="1060" y="884"/>
                  </a:cubicBezTo>
                  <a:cubicBezTo>
                    <a:pt x="1074" y="930"/>
                    <a:pt x="1098" y="977"/>
                    <a:pt x="1084" y="1026"/>
                  </a:cubicBezTo>
                  <a:cubicBezTo>
                    <a:pt x="1097" y="989"/>
                    <a:pt x="1089" y="950"/>
                    <a:pt x="1078" y="913"/>
                  </a:cubicBezTo>
                  <a:cubicBezTo>
                    <a:pt x="1075" y="903"/>
                    <a:pt x="1073" y="894"/>
                    <a:pt x="1070" y="884"/>
                  </a:cubicBezTo>
                  <a:cubicBezTo>
                    <a:pt x="1069" y="880"/>
                    <a:pt x="1068" y="876"/>
                    <a:pt x="1068" y="872"/>
                  </a:cubicBezTo>
                  <a:cubicBezTo>
                    <a:pt x="1066" y="867"/>
                    <a:pt x="1070" y="863"/>
                    <a:pt x="1072" y="859"/>
                  </a:cubicBezTo>
                  <a:cubicBezTo>
                    <a:pt x="1081" y="842"/>
                    <a:pt x="1087" y="825"/>
                    <a:pt x="1088" y="806"/>
                  </a:cubicBezTo>
                  <a:cubicBezTo>
                    <a:pt x="1100" y="859"/>
                    <a:pt x="1115" y="910"/>
                    <a:pt x="1107" y="965"/>
                  </a:cubicBezTo>
                  <a:cubicBezTo>
                    <a:pt x="1116" y="924"/>
                    <a:pt x="1112" y="884"/>
                    <a:pt x="1105" y="843"/>
                  </a:cubicBezTo>
                  <a:cubicBezTo>
                    <a:pt x="1101" y="820"/>
                    <a:pt x="1097" y="796"/>
                    <a:pt x="1094" y="772"/>
                  </a:cubicBezTo>
                  <a:cubicBezTo>
                    <a:pt x="1092" y="751"/>
                    <a:pt x="1093" y="729"/>
                    <a:pt x="1089" y="707"/>
                  </a:cubicBezTo>
                  <a:cubicBezTo>
                    <a:pt x="1108" y="740"/>
                    <a:pt x="1131" y="771"/>
                    <a:pt x="1132" y="810"/>
                  </a:cubicBezTo>
                  <a:cubicBezTo>
                    <a:pt x="1133" y="841"/>
                    <a:pt x="1125" y="870"/>
                    <a:pt x="1116" y="899"/>
                  </a:cubicBezTo>
                  <a:cubicBezTo>
                    <a:pt x="1124" y="879"/>
                    <a:pt x="1131" y="858"/>
                    <a:pt x="1136" y="836"/>
                  </a:cubicBezTo>
                  <a:cubicBezTo>
                    <a:pt x="1132" y="886"/>
                    <a:pt x="1123" y="935"/>
                    <a:pt x="1128" y="985"/>
                  </a:cubicBezTo>
                  <a:cubicBezTo>
                    <a:pt x="1127" y="933"/>
                    <a:pt x="1140" y="883"/>
                    <a:pt x="1146" y="832"/>
                  </a:cubicBezTo>
                  <a:cubicBezTo>
                    <a:pt x="1157" y="880"/>
                    <a:pt x="1167" y="926"/>
                    <a:pt x="1159" y="975"/>
                  </a:cubicBezTo>
                  <a:cubicBezTo>
                    <a:pt x="1170" y="927"/>
                    <a:pt x="1164" y="880"/>
                    <a:pt x="1156" y="831"/>
                  </a:cubicBezTo>
                  <a:cubicBezTo>
                    <a:pt x="1149" y="789"/>
                    <a:pt x="1147" y="747"/>
                    <a:pt x="1145" y="704"/>
                  </a:cubicBezTo>
                  <a:cubicBezTo>
                    <a:pt x="1161" y="732"/>
                    <a:pt x="1173" y="761"/>
                    <a:pt x="1178" y="793"/>
                  </a:cubicBezTo>
                  <a:cubicBezTo>
                    <a:pt x="1183" y="826"/>
                    <a:pt x="1182" y="860"/>
                    <a:pt x="1185" y="893"/>
                  </a:cubicBezTo>
                  <a:cubicBezTo>
                    <a:pt x="1190" y="949"/>
                    <a:pt x="1211" y="999"/>
                    <a:pt x="1236" y="1049"/>
                  </a:cubicBezTo>
                  <a:cubicBezTo>
                    <a:pt x="1214" y="997"/>
                    <a:pt x="1196" y="945"/>
                    <a:pt x="1196" y="888"/>
                  </a:cubicBezTo>
                  <a:cubicBezTo>
                    <a:pt x="1247" y="914"/>
                    <a:pt x="1262" y="977"/>
                    <a:pt x="1257" y="1030"/>
                  </a:cubicBezTo>
                  <a:cubicBezTo>
                    <a:pt x="1264" y="988"/>
                    <a:pt x="1259" y="941"/>
                    <a:pt x="1233" y="906"/>
                  </a:cubicBezTo>
                  <a:cubicBezTo>
                    <a:pt x="1226" y="898"/>
                    <a:pt x="1219" y="890"/>
                    <a:pt x="1210" y="884"/>
                  </a:cubicBezTo>
                  <a:cubicBezTo>
                    <a:pt x="1207" y="882"/>
                    <a:pt x="1204" y="880"/>
                    <a:pt x="1201" y="878"/>
                  </a:cubicBezTo>
                  <a:cubicBezTo>
                    <a:pt x="1194" y="875"/>
                    <a:pt x="1196" y="874"/>
                    <a:pt x="1196" y="867"/>
                  </a:cubicBezTo>
                  <a:cubicBezTo>
                    <a:pt x="1196" y="841"/>
                    <a:pt x="1198" y="815"/>
                    <a:pt x="1195" y="789"/>
                  </a:cubicBezTo>
                  <a:cubicBezTo>
                    <a:pt x="1204" y="812"/>
                    <a:pt x="1216" y="835"/>
                    <a:pt x="1230" y="856"/>
                  </a:cubicBezTo>
                  <a:cubicBezTo>
                    <a:pt x="1207" y="817"/>
                    <a:pt x="1193" y="772"/>
                    <a:pt x="1188" y="727"/>
                  </a:cubicBezTo>
                  <a:cubicBezTo>
                    <a:pt x="1220" y="745"/>
                    <a:pt x="1243" y="772"/>
                    <a:pt x="1255" y="808"/>
                  </a:cubicBezTo>
                  <a:cubicBezTo>
                    <a:pt x="1265" y="840"/>
                    <a:pt x="1267" y="874"/>
                    <a:pt x="1268" y="907"/>
                  </a:cubicBezTo>
                  <a:cubicBezTo>
                    <a:pt x="1270" y="867"/>
                    <a:pt x="1271" y="823"/>
                    <a:pt x="1255" y="785"/>
                  </a:cubicBezTo>
                  <a:cubicBezTo>
                    <a:pt x="1245" y="764"/>
                    <a:pt x="1234" y="747"/>
                    <a:pt x="1217" y="731"/>
                  </a:cubicBezTo>
                  <a:cubicBezTo>
                    <a:pt x="1209" y="724"/>
                    <a:pt x="1200" y="718"/>
                    <a:pt x="1192" y="712"/>
                  </a:cubicBezTo>
                  <a:cubicBezTo>
                    <a:pt x="1183" y="706"/>
                    <a:pt x="1185" y="696"/>
                    <a:pt x="1185" y="686"/>
                  </a:cubicBezTo>
                  <a:cubicBezTo>
                    <a:pt x="1197" y="696"/>
                    <a:pt x="1208" y="706"/>
                    <a:pt x="1221" y="714"/>
                  </a:cubicBezTo>
                  <a:cubicBezTo>
                    <a:pt x="1232" y="721"/>
                    <a:pt x="1241" y="730"/>
                    <a:pt x="1251" y="738"/>
                  </a:cubicBezTo>
                  <a:cubicBezTo>
                    <a:pt x="1257" y="743"/>
                    <a:pt x="1263" y="747"/>
                    <a:pt x="1269" y="751"/>
                  </a:cubicBezTo>
                  <a:cubicBezTo>
                    <a:pt x="1277" y="756"/>
                    <a:pt x="1278" y="760"/>
                    <a:pt x="1281" y="769"/>
                  </a:cubicBezTo>
                  <a:cubicBezTo>
                    <a:pt x="1287" y="784"/>
                    <a:pt x="1293" y="799"/>
                    <a:pt x="1299" y="814"/>
                  </a:cubicBezTo>
                  <a:cubicBezTo>
                    <a:pt x="1302" y="822"/>
                    <a:pt x="1305" y="829"/>
                    <a:pt x="1308" y="837"/>
                  </a:cubicBezTo>
                  <a:cubicBezTo>
                    <a:pt x="1311" y="845"/>
                    <a:pt x="1311" y="847"/>
                    <a:pt x="1307" y="854"/>
                  </a:cubicBezTo>
                  <a:cubicBezTo>
                    <a:pt x="1302" y="867"/>
                    <a:pt x="1292" y="878"/>
                    <a:pt x="1285" y="890"/>
                  </a:cubicBezTo>
                  <a:cubicBezTo>
                    <a:pt x="1270" y="912"/>
                    <a:pt x="1264" y="934"/>
                    <a:pt x="1265" y="961"/>
                  </a:cubicBezTo>
                  <a:cubicBezTo>
                    <a:pt x="1266" y="944"/>
                    <a:pt x="1268" y="928"/>
                    <a:pt x="1276" y="913"/>
                  </a:cubicBezTo>
                  <a:cubicBezTo>
                    <a:pt x="1287" y="892"/>
                    <a:pt x="1305" y="877"/>
                    <a:pt x="1315" y="856"/>
                  </a:cubicBezTo>
                  <a:cubicBezTo>
                    <a:pt x="1340" y="924"/>
                    <a:pt x="1367" y="1000"/>
                    <a:pt x="1311" y="1059"/>
                  </a:cubicBezTo>
                  <a:cubicBezTo>
                    <a:pt x="1348" y="1025"/>
                    <a:pt x="1357" y="980"/>
                    <a:pt x="1349" y="931"/>
                  </a:cubicBezTo>
                  <a:cubicBezTo>
                    <a:pt x="1340" y="875"/>
                    <a:pt x="1320" y="820"/>
                    <a:pt x="1303" y="767"/>
                  </a:cubicBezTo>
                  <a:cubicBezTo>
                    <a:pt x="1315" y="771"/>
                    <a:pt x="1327" y="774"/>
                    <a:pt x="1340" y="777"/>
                  </a:cubicBezTo>
                  <a:cubicBezTo>
                    <a:pt x="1344" y="778"/>
                    <a:pt x="1351" y="778"/>
                    <a:pt x="1354" y="781"/>
                  </a:cubicBezTo>
                  <a:cubicBezTo>
                    <a:pt x="1358" y="785"/>
                    <a:pt x="1362" y="790"/>
                    <a:pt x="1365" y="795"/>
                  </a:cubicBezTo>
                  <a:cubicBezTo>
                    <a:pt x="1379" y="818"/>
                    <a:pt x="1388" y="846"/>
                    <a:pt x="1390" y="873"/>
                  </a:cubicBezTo>
                  <a:cubicBezTo>
                    <a:pt x="1393" y="920"/>
                    <a:pt x="1382" y="971"/>
                    <a:pt x="1351" y="1008"/>
                  </a:cubicBezTo>
                  <a:cubicBezTo>
                    <a:pt x="1406" y="952"/>
                    <a:pt x="1415" y="850"/>
                    <a:pt x="1376" y="783"/>
                  </a:cubicBezTo>
                  <a:cubicBezTo>
                    <a:pt x="1387" y="785"/>
                    <a:pt x="1401" y="785"/>
                    <a:pt x="1411" y="790"/>
                  </a:cubicBezTo>
                  <a:cubicBezTo>
                    <a:pt x="1422" y="795"/>
                    <a:pt x="1432" y="810"/>
                    <a:pt x="1438" y="819"/>
                  </a:cubicBezTo>
                  <a:cubicBezTo>
                    <a:pt x="1457" y="850"/>
                    <a:pt x="1455" y="885"/>
                    <a:pt x="1445" y="918"/>
                  </a:cubicBezTo>
                  <a:cubicBezTo>
                    <a:pt x="1462" y="873"/>
                    <a:pt x="1460" y="827"/>
                    <a:pt x="1425" y="791"/>
                  </a:cubicBezTo>
                  <a:cubicBezTo>
                    <a:pt x="1433" y="792"/>
                    <a:pt x="1441" y="793"/>
                    <a:pt x="1448" y="794"/>
                  </a:cubicBezTo>
                  <a:cubicBezTo>
                    <a:pt x="1454" y="795"/>
                    <a:pt x="1472" y="796"/>
                    <a:pt x="1472" y="801"/>
                  </a:cubicBezTo>
                  <a:cubicBezTo>
                    <a:pt x="1472" y="816"/>
                    <a:pt x="1483" y="828"/>
                    <a:pt x="1489" y="841"/>
                  </a:cubicBezTo>
                  <a:cubicBezTo>
                    <a:pt x="1493" y="851"/>
                    <a:pt x="1497" y="862"/>
                    <a:pt x="1499" y="872"/>
                  </a:cubicBezTo>
                  <a:cubicBezTo>
                    <a:pt x="1501" y="882"/>
                    <a:pt x="1488" y="898"/>
                    <a:pt x="1483" y="906"/>
                  </a:cubicBezTo>
                  <a:cubicBezTo>
                    <a:pt x="1465" y="933"/>
                    <a:pt x="1448" y="960"/>
                    <a:pt x="1442" y="992"/>
                  </a:cubicBezTo>
                  <a:cubicBezTo>
                    <a:pt x="1436" y="1023"/>
                    <a:pt x="1443" y="1053"/>
                    <a:pt x="1455" y="1081"/>
                  </a:cubicBezTo>
                  <a:cubicBezTo>
                    <a:pt x="1443" y="1047"/>
                    <a:pt x="1440" y="1013"/>
                    <a:pt x="1452" y="978"/>
                  </a:cubicBezTo>
                  <a:cubicBezTo>
                    <a:pt x="1465" y="943"/>
                    <a:pt x="1494" y="919"/>
                    <a:pt x="1511" y="886"/>
                  </a:cubicBezTo>
                  <a:cubicBezTo>
                    <a:pt x="1519" y="912"/>
                    <a:pt x="1520" y="940"/>
                    <a:pt x="1527" y="966"/>
                  </a:cubicBezTo>
                  <a:cubicBezTo>
                    <a:pt x="1535" y="988"/>
                    <a:pt x="1556" y="1001"/>
                    <a:pt x="1567" y="1021"/>
                  </a:cubicBezTo>
                  <a:cubicBezTo>
                    <a:pt x="1559" y="1003"/>
                    <a:pt x="1544" y="991"/>
                    <a:pt x="1535" y="974"/>
                  </a:cubicBezTo>
                  <a:cubicBezTo>
                    <a:pt x="1525" y="959"/>
                    <a:pt x="1527" y="932"/>
                    <a:pt x="1526" y="915"/>
                  </a:cubicBezTo>
                  <a:cubicBezTo>
                    <a:pt x="1524" y="896"/>
                    <a:pt x="1520" y="878"/>
                    <a:pt x="1513" y="860"/>
                  </a:cubicBezTo>
                  <a:cubicBezTo>
                    <a:pt x="1508" y="849"/>
                    <a:pt x="1503" y="839"/>
                    <a:pt x="1498" y="828"/>
                  </a:cubicBezTo>
                  <a:cubicBezTo>
                    <a:pt x="1494" y="821"/>
                    <a:pt x="1487" y="811"/>
                    <a:pt x="1488" y="802"/>
                  </a:cubicBezTo>
                  <a:cubicBezTo>
                    <a:pt x="1503" y="805"/>
                    <a:pt x="1517" y="810"/>
                    <a:pt x="1531" y="816"/>
                  </a:cubicBezTo>
                  <a:cubicBezTo>
                    <a:pt x="1531" y="828"/>
                    <a:pt x="1532" y="840"/>
                    <a:pt x="1536" y="852"/>
                  </a:cubicBezTo>
                  <a:cubicBezTo>
                    <a:pt x="1533" y="841"/>
                    <a:pt x="1532" y="829"/>
                    <a:pt x="1534" y="817"/>
                  </a:cubicBezTo>
                  <a:cubicBezTo>
                    <a:pt x="1558" y="829"/>
                    <a:pt x="1576" y="848"/>
                    <a:pt x="1577" y="877"/>
                  </a:cubicBezTo>
                  <a:cubicBezTo>
                    <a:pt x="1577" y="902"/>
                    <a:pt x="1568" y="926"/>
                    <a:pt x="1558" y="949"/>
                  </a:cubicBezTo>
                  <a:cubicBezTo>
                    <a:pt x="1575" y="916"/>
                    <a:pt x="1593" y="876"/>
                    <a:pt x="1574" y="841"/>
                  </a:cubicBezTo>
                  <a:cubicBezTo>
                    <a:pt x="1569" y="832"/>
                    <a:pt x="1563" y="825"/>
                    <a:pt x="1555" y="819"/>
                  </a:cubicBezTo>
                  <a:cubicBezTo>
                    <a:pt x="1552" y="816"/>
                    <a:pt x="1549" y="814"/>
                    <a:pt x="1546" y="812"/>
                  </a:cubicBezTo>
                  <a:cubicBezTo>
                    <a:pt x="1540" y="808"/>
                    <a:pt x="1535" y="808"/>
                    <a:pt x="1536" y="801"/>
                  </a:cubicBezTo>
                  <a:cubicBezTo>
                    <a:pt x="1538" y="790"/>
                    <a:pt x="1540" y="779"/>
                    <a:pt x="1540" y="768"/>
                  </a:cubicBezTo>
                  <a:cubicBezTo>
                    <a:pt x="1540" y="758"/>
                    <a:pt x="1537" y="749"/>
                    <a:pt x="1537" y="739"/>
                  </a:cubicBezTo>
                  <a:cubicBezTo>
                    <a:pt x="1547" y="751"/>
                    <a:pt x="1556" y="764"/>
                    <a:pt x="1564" y="777"/>
                  </a:cubicBezTo>
                  <a:cubicBezTo>
                    <a:pt x="1572" y="790"/>
                    <a:pt x="1575" y="803"/>
                    <a:pt x="1578" y="818"/>
                  </a:cubicBezTo>
                  <a:cubicBezTo>
                    <a:pt x="1583" y="843"/>
                    <a:pt x="1585" y="868"/>
                    <a:pt x="1587" y="893"/>
                  </a:cubicBezTo>
                  <a:cubicBezTo>
                    <a:pt x="1587" y="863"/>
                    <a:pt x="1586" y="832"/>
                    <a:pt x="1581" y="802"/>
                  </a:cubicBezTo>
                  <a:cubicBezTo>
                    <a:pt x="1592" y="815"/>
                    <a:pt x="1606" y="823"/>
                    <a:pt x="1623" y="825"/>
                  </a:cubicBezTo>
                  <a:cubicBezTo>
                    <a:pt x="1613" y="823"/>
                    <a:pt x="1603" y="818"/>
                    <a:pt x="1594" y="811"/>
                  </a:cubicBezTo>
                  <a:cubicBezTo>
                    <a:pt x="1590" y="808"/>
                    <a:pt x="1586" y="803"/>
                    <a:pt x="1583" y="798"/>
                  </a:cubicBezTo>
                  <a:cubicBezTo>
                    <a:pt x="1578" y="792"/>
                    <a:pt x="1578" y="783"/>
                    <a:pt x="1576" y="775"/>
                  </a:cubicBezTo>
                  <a:cubicBezTo>
                    <a:pt x="1569" y="749"/>
                    <a:pt x="1558" y="724"/>
                    <a:pt x="1540" y="703"/>
                  </a:cubicBezTo>
                  <a:cubicBezTo>
                    <a:pt x="1559" y="705"/>
                    <a:pt x="1578" y="711"/>
                    <a:pt x="1595" y="720"/>
                  </a:cubicBezTo>
                  <a:cubicBezTo>
                    <a:pt x="1601" y="734"/>
                    <a:pt x="1608" y="746"/>
                    <a:pt x="1619" y="757"/>
                  </a:cubicBezTo>
                  <a:cubicBezTo>
                    <a:pt x="1610" y="746"/>
                    <a:pt x="1603" y="735"/>
                    <a:pt x="1599" y="722"/>
                  </a:cubicBezTo>
                  <a:cubicBezTo>
                    <a:pt x="1628" y="738"/>
                    <a:pt x="1653" y="762"/>
                    <a:pt x="1673" y="790"/>
                  </a:cubicBezTo>
                  <a:cubicBezTo>
                    <a:pt x="1665" y="771"/>
                    <a:pt x="1654" y="754"/>
                    <a:pt x="1641" y="739"/>
                  </a:cubicBezTo>
                  <a:cubicBezTo>
                    <a:pt x="1629" y="725"/>
                    <a:pt x="1616" y="713"/>
                    <a:pt x="1602" y="704"/>
                  </a:cubicBezTo>
                  <a:cubicBezTo>
                    <a:pt x="1596" y="701"/>
                    <a:pt x="1592" y="700"/>
                    <a:pt x="1591" y="694"/>
                  </a:cubicBezTo>
                  <a:cubicBezTo>
                    <a:pt x="1590" y="687"/>
                    <a:pt x="1588" y="681"/>
                    <a:pt x="1587" y="675"/>
                  </a:cubicBezTo>
                  <a:cubicBezTo>
                    <a:pt x="1585" y="663"/>
                    <a:pt x="1584" y="651"/>
                    <a:pt x="1582" y="640"/>
                  </a:cubicBezTo>
                  <a:cubicBezTo>
                    <a:pt x="1598" y="639"/>
                    <a:pt x="1613" y="639"/>
                    <a:pt x="1629" y="642"/>
                  </a:cubicBezTo>
                  <a:cubicBezTo>
                    <a:pt x="1636" y="644"/>
                    <a:pt x="1643" y="645"/>
                    <a:pt x="1650" y="648"/>
                  </a:cubicBezTo>
                  <a:cubicBezTo>
                    <a:pt x="1659" y="651"/>
                    <a:pt x="1662" y="653"/>
                    <a:pt x="1666" y="661"/>
                  </a:cubicBezTo>
                  <a:cubicBezTo>
                    <a:pt x="1677" y="685"/>
                    <a:pt x="1680" y="710"/>
                    <a:pt x="1683" y="735"/>
                  </a:cubicBezTo>
                  <a:cubicBezTo>
                    <a:pt x="1682" y="709"/>
                    <a:pt x="1680" y="682"/>
                    <a:pt x="1670" y="657"/>
                  </a:cubicBezTo>
                  <a:cubicBezTo>
                    <a:pt x="1673" y="658"/>
                    <a:pt x="1673" y="660"/>
                    <a:pt x="1679" y="662"/>
                  </a:cubicBezTo>
                  <a:cubicBezTo>
                    <a:pt x="1686" y="666"/>
                    <a:pt x="1693" y="672"/>
                    <a:pt x="1699" y="678"/>
                  </a:cubicBezTo>
                  <a:cubicBezTo>
                    <a:pt x="1714" y="690"/>
                    <a:pt x="1725" y="706"/>
                    <a:pt x="1735" y="722"/>
                  </a:cubicBezTo>
                  <a:cubicBezTo>
                    <a:pt x="1750" y="750"/>
                    <a:pt x="1759" y="780"/>
                    <a:pt x="1763" y="812"/>
                  </a:cubicBezTo>
                  <a:cubicBezTo>
                    <a:pt x="1760" y="765"/>
                    <a:pt x="1747" y="719"/>
                    <a:pt x="1717" y="682"/>
                  </a:cubicBezTo>
                  <a:cubicBezTo>
                    <a:pt x="1746" y="694"/>
                    <a:pt x="1775" y="707"/>
                    <a:pt x="1801" y="725"/>
                  </a:cubicBezTo>
                  <a:cubicBezTo>
                    <a:pt x="1815" y="734"/>
                    <a:pt x="1821" y="744"/>
                    <a:pt x="1826" y="760"/>
                  </a:cubicBezTo>
                  <a:cubicBezTo>
                    <a:pt x="1830" y="773"/>
                    <a:pt x="1834" y="793"/>
                    <a:pt x="1850" y="798"/>
                  </a:cubicBezTo>
                  <a:cubicBezTo>
                    <a:pt x="1825" y="788"/>
                    <a:pt x="1834" y="750"/>
                    <a:pt x="1818" y="733"/>
                  </a:cubicBezTo>
                  <a:cubicBezTo>
                    <a:pt x="1802" y="714"/>
                    <a:pt x="1777" y="699"/>
                    <a:pt x="1755" y="689"/>
                  </a:cubicBezTo>
                  <a:cubicBezTo>
                    <a:pt x="1777" y="691"/>
                    <a:pt x="1793" y="676"/>
                    <a:pt x="1815" y="687"/>
                  </a:cubicBezTo>
                  <a:cubicBezTo>
                    <a:pt x="1836" y="698"/>
                    <a:pt x="1856" y="707"/>
                    <a:pt x="1879" y="714"/>
                  </a:cubicBezTo>
                  <a:cubicBezTo>
                    <a:pt x="1866" y="709"/>
                    <a:pt x="1852" y="705"/>
                    <a:pt x="1840" y="698"/>
                  </a:cubicBezTo>
                  <a:cubicBezTo>
                    <a:pt x="1826" y="690"/>
                    <a:pt x="1813" y="678"/>
                    <a:pt x="1796" y="676"/>
                  </a:cubicBezTo>
                  <a:cubicBezTo>
                    <a:pt x="1781" y="675"/>
                    <a:pt x="1767" y="683"/>
                    <a:pt x="1751" y="679"/>
                  </a:cubicBezTo>
                  <a:cubicBezTo>
                    <a:pt x="1732" y="675"/>
                    <a:pt x="1716" y="665"/>
                    <a:pt x="1699" y="656"/>
                  </a:cubicBezTo>
                  <a:cubicBezTo>
                    <a:pt x="1686" y="649"/>
                    <a:pt x="1673" y="643"/>
                    <a:pt x="1660" y="637"/>
                  </a:cubicBezTo>
                  <a:cubicBezTo>
                    <a:pt x="1651" y="622"/>
                    <a:pt x="1639" y="610"/>
                    <a:pt x="1625" y="601"/>
                  </a:cubicBezTo>
                  <a:cubicBezTo>
                    <a:pt x="1610" y="592"/>
                    <a:pt x="1594" y="587"/>
                    <a:pt x="1578" y="580"/>
                  </a:cubicBezTo>
                  <a:cubicBezTo>
                    <a:pt x="1564" y="574"/>
                    <a:pt x="1562" y="565"/>
                    <a:pt x="1556" y="551"/>
                  </a:cubicBezTo>
                  <a:cubicBezTo>
                    <a:pt x="1599" y="556"/>
                    <a:pt x="1641" y="565"/>
                    <a:pt x="1682" y="580"/>
                  </a:cubicBezTo>
                  <a:cubicBezTo>
                    <a:pt x="1718" y="593"/>
                    <a:pt x="1731" y="637"/>
                    <a:pt x="1750" y="667"/>
                  </a:cubicBezTo>
                  <a:cubicBezTo>
                    <a:pt x="1736" y="642"/>
                    <a:pt x="1727" y="613"/>
                    <a:pt x="1709" y="591"/>
                  </a:cubicBezTo>
                  <a:cubicBezTo>
                    <a:pt x="1728" y="599"/>
                    <a:pt x="1747" y="608"/>
                    <a:pt x="1765" y="618"/>
                  </a:cubicBezTo>
                  <a:cubicBezTo>
                    <a:pt x="1769" y="620"/>
                    <a:pt x="1773" y="621"/>
                    <a:pt x="1773" y="625"/>
                  </a:cubicBezTo>
                  <a:cubicBezTo>
                    <a:pt x="1773" y="631"/>
                    <a:pt x="1773" y="636"/>
                    <a:pt x="1773" y="641"/>
                  </a:cubicBezTo>
                  <a:cubicBezTo>
                    <a:pt x="1773" y="647"/>
                    <a:pt x="1773" y="652"/>
                    <a:pt x="1773" y="657"/>
                  </a:cubicBezTo>
                  <a:cubicBezTo>
                    <a:pt x="1774" y="646"/>
                    <a:pt x="1774" y="635"/>
                    <a:pt x="1775" y="624"/>
                  </a:cubicBezTo>
                  <a:cubicBezTo>
                    <a:pt x="1780" y="627"/>
                    <a:pt x="1785" y="630"/>
                    <a:pt x="1789" y="633"/>
                  </a:cubicBezTo>
                  <a:cubicBezTo>
                    <a:pt x="1788" y="632"/>
                    <a:pt x="1786" y="630"/>
                    <a:pt x="1784" y="629"/>
                  </a:cubicBezTo>
                  <a:cubicBezTo>
                    <a:pt x="1777" y="623"/>
                    <a:pt x="1775" y="623"/>
                    <a:pt x="1775" y="614"/>
                  </a:cubicBezTo>
                  <a:cubicBezTo>
                    <a:pt x="1776" y="601"/>
                    <a:pt x="1776" y="588"/>
                    <a:pt x="1775" y="575"/>
                  </a:cubicBezTo>
                  <a:cubicBezTo>
                    <a:pt x="1773" y="550"/>
                    <a:pt x="1767" y="525"/>
                    <a:pt x="1751" y="505"/>
                  </a:cubicBezTo>
                  <a:cubicBezTo>
                    <a:pt x="1774" y="506"/>
                    <a:pt x="1799" y="513"/>
                    <a:pt x="1815" y="531"/>
                  </a:cubicBezTo>
                  <a:cubicBezTo>
                    <a:pt x="1831" y="551"/>
                    <a:pt x="1825" y="579"/>
                    <a:pt x="1839" y="599"/>
                  </a:cubicBezTo>
                  <a:cubicBezTo>
                    <a:pt x="1853" y="621"/>
                    <a:pt x="1880" y="629"/>
                    <a:pt x="1905" y="633"/>
                  </a:cubicBezTo>
                  <a:cubicBezTo>
                    <a:pt x="1926" y="636"/>
                    <a:pt x="1956" y="630"/>
                    <a:pt x="1970" y="651"/>
                  </a:cubicBezTo>
                  <a:cubicBezTo>
                    <a:pt x="1962" y="636"/>
                    <a:pt x="1942" y="632"/>
                    <a:pt x="1927" y="631"/>
                  </a:cubicBezTo>
                  <a:cubicBezTo>
                    <a:pt x="1905" y="628"/>
                    <a:pt x="1883" y="624"/>
                    <a:pt x="1864" y="611"/>
                  </a:cubicBezTo>
                  <a:cubicBezTo>
                    <a:pt x="1847" y="600"/>
                    <a:pt x="1842" y="584"/>
                    <a:pt x="1839" y="565"/>
                  </a:cubicBezTo>
                  <a:cubicBezTo>
                    <a:pt x="1837" y="543"/>
                    <a:pt x="1832" y="525"/>
                    <a:pt x="1814" y="510"/>
                  </a:cubicBezTo>
                  <a:cubicBezTo>
                    <a:pt x="1830" y="512"/>
                    <a:pt x="1846" y="514"/>
                    <a:pt x="1861" y="521"/>
                  </a:cubicBezTo>
                  <a:cubicBezTo>
                    <a:pt x="1879" y="528"/>
                    <a:pt x="1889" y="536"/>
                    <a:pt x="1898" y="552"/>
                  </a:cubicBezTo>
                  <a:cubicBezTo>
                    <a:pt x="1915" y="583"/>
                    <a:pt x="1923" y="617"/>
                    <a:pt x="1962" y="625"/>
                  </a:cubicBezTo>
                  <a:cubicBezTo>
                    <a:pt x="1921" y="614"/>
                    <a:pt x="1918" y="573"/>
                    <a:pt x="1900" y="541"/>
                  </a:cubicBezTo>
                  <a:cubicBezTo>
                    <a:pt x="1938" y="550"/>
                    <a:pt x="1938" y="550"/>
                    <a:pt x="1938" y="550"/>
                  </a:cubicBezTo>
                  <a:cubicBezTo>
                    <a:pt x="1917" y="541"/>
                    <a:pt x="1898" y="526"/>
                    <a:pt x="1880" y="515"/>
                  </a:cubicBezTo>
                  <a:cubicBezTo>
                    <a:pt x="1905" y="519"/>
                    <a:pt x="1926" y="519"/>
                    <a:pt x="1950" y="511"/>
                  </a:cubicBezTo>
                  <a:close/>
                  <a:moveTo>
                    <a:pt x="632" y="632"/>
                  </a:moveTo>
                  <a:cubicBezTo>
                    <a:pt x="633" y="632"/>
                    <a:pt x="632" y="632"/>
                    <a:pt x="632" y="632"/>
                  </a:cubicBezTo>
                  <a:cubicBezTo>
                    <a:pt x="631" y="633"/>
                    <a:pt x="631" y="633"/>
                    <a:pt x="631" y="633"/>
                  </a:cubicBezTo>
                  <a:cubicBezTo>
                    <a:pt x="616" y="654"/>
                    <a:pt x="614" y="676"/>
                    <a:pt x="625" y="699"/>
                  </a:cubicBezTo>
                  <a:cubicBezTo>
                    <a:pt x="629" y="705"/>
                    <a:pt x="631" y="707"/>
                    <a:pt x="627" y="713"/>
                  </a:cubicBezTo>
                  <a:cubicBezTo>
                    <a:pt x="623" y="720"/>
                    <a:pt x="618" y="726"/>
                    <a:pt x="613" y="732"/>
                  </a:cubicBezTo>
                  <a:cubicBezTo>
                    <a:pt x="601" y="746"/>
                    <a:pt x="589" y="757"/>
                    <a:pt x="582" y="773"/>
                  </a:cubicBezTo>
                  <a:cubicBezTo>
                    <a:pt x="574" y="759"/>
                    <a:pt x="565" y="745"/>
                    <a:pt x="558" y="730"/>
                  </a:cubicBezTo>
                  <a:cubicBezTo>
                    <a:pt x="555" y="724"/>
                    <a:pt x="553" y="719"/>
                    <a:pt x="555" y="713"/>
                  </a:cubicBezTo>
                  <a:cubicBezTo>
                    <a:pt x="557" y="703"/>
                    <a:pt x="560" y="694"/>
                    <a:pt x="562" y="684"/>
                  </a:cubicBezTo>
                  <a:cubicBezTo>
                    <a:pt x="572" y="649"/>
                    <a:pt x="582" y="614"/>
                    <a:pt x="598" y="582"/>
                  </a:cubicBezTo>
                  <a:cubicBezTo>
                    <a:pt x="628" y="522"/>
                    <a:pt x="683" y="484"/>
                    <a:pt x="737" y="448"/>
                  </a:cubicBezTo>
                  <a:cubicBezTo>
                    <a:pt x="709" y="501"/>
                    <a:pt x="681" y="558"/>
                    <a:pt x="635" y="597"/>
                  </a:cubicBezTo>
                  <a:cubicBezTo>
                    <a:pt x="669" y="572"/>
                    <a:pt x="692" y="540"/>
                    <a:pt x="714" y="505"/>
                  </a:cubicBezTo>
                  <a:cubicBezTo>
                    <a:pt x="728" y="485"/>
                    <a:pt x="741" y="465"/>
                    <a:pt x="754" y="444"/>
                  </a:cubicBezTo>
                  <a:cubicBezTo>
                    <a:pt x="759" y="436"/>
                    <a:pt x="763" y="431"/>
                    <a:pt x="772" y="425"/>
                  </a:cubicBezTo>
                  <a:cubicBezTo>
                    <a:pt x="782" y="419"/>
                    <a:pt x="791" y="412"/>
                    <a:pt x="801" y="405"/>
                  </a:cubicBezTo>
                  <a:cubicBezTo>
                    <a:pt x="791" y="424"/>
                    <a:pt x="785" y="444"/>
                    <a:pt x="780" y="465"/>
                  </a:cubicBezTo>
                  <a:cubicBezTo>
                    <a:pt x="773" y="492"/>
                    <a:pt x="759" y="516"/>
                    <a:pt x="742" y="538"/>
                  </a:cubicBezTo>
                  <a:cubicBezTo>
                    <a:pt x="726" y="557"/>
                    <a:pt x="709" y="573"/>
                    <a:pt x="690" y="588"/>
                  </a:cubicBezTo>
                  <a:cubicBezTo>
                    <a:pt x="671" y="604"/>
                    <a:pt x="649" y="614"/>
                    <a:pt x="632" y="632"/>
                  </a:cubicBezTo>
                  <a:close/>
                  <a:moveTo>
                    <a:pt x="691" y="798"/>
                  </a:moveTo>
                  <a:cubicBezTo>
                    <a:pt x="690" y="794"/>
                    <a:pt x="690" y="796"/>
                    <a:pt x="691" y="797"/>
                  </a:cubicBezTo>
                  <a:cubicBezTo>
                    <a:pt x="684" y="771"/>
                    <a:pt x="675" y="745"/>
                    <a:pt x="662" y="721"/>
                  </a:cubicBezTo>
                  <a:cubicBezTo>
                    <a:pt x="655" y="708"/>
                    <a:pt x="640" y="691"/>
                    <a:pt x="640" y="675"/>
                  </a:cubicBezTo>
                  <a:cubicBezTo>
                    <a:pt x="639" y="656"/>
                    <a:pt x="653" y="645"/>
                    <a:pt x="667" y="636"/>
                  </a:cubicBezTo>
                  <a:cubicBezTo>
                    <a:pt x="691" y="622"/>
                    <a:pt x="716" y="613"/>
                    <a:pt x="737" y="593"/>
                  </a:cubicBezTo>
                  <a:cubicBezTo>
                    <a:pt x="723" y="625"/>
                    <a:pt x="696" y="649"/>
                    <a:pt x="692" y="685"/>
                  </a:cubicBezTo>
                  <a:cubicBezTo>
                    <a:pt x="690" y="705"/>
                    <a:pt x="691" y="726"/>
                    <a:pt x="696" y="746"/>
                  </a:cubicBezTo>
                  <a:cubicBezTo>
                    <a:pt x="699" y="756"/>
                    <a:pt x="695" y="765"/>
                    <a:pt x="694" y="775"/>
                  </a:cubicBezTo>
                  <a:cubicBezTo>
                    <a:pt x="693" y="784"/>
                    <a:pt x="692" y="793"/>
                    <a:pt x="692" y="802"/>
                  </a:cubicBezTo>
                  <a:cubicBezTo>
                    <a:pt x="691" y="800"/>
                    <a:pt x="691" y="799"/>
                    <a:pt x="691" y="798"/>
                  </a:cubicBezTo>
                  <a:close/>
                  <a:moveTo>
                    <a:pt x="754" y="727"/>
                  </a:moveTo>
                  <a:cubicBezTo>
                    <a:pt x="747" y="782"/>
                    <a:pt x="712" y="831"/>
                    <a:pt x="695" y="883"/>
                  </a:cubicBezTo>
                  <a:cubicBezTo>
                    <a:pt x="698" y="861"/>
                    <a:pt x="697" y="840"/>
                    <a:pt x="694" y="819"/>
                  </a:cubicBezTo>
                  <a:cubicBezTo>
                    <a:pt x="692" y="798"/>
                    <a:pt x="694" y="779"/>
                    <a:pt x="700" y="759"/>
                  </a:cubicBezTo>
                  <a:cubicBezTo>
                    <a:pt x="705" y="771"/>
                    <a:pt x="712" y="781"/>
                    <a:pt x="719" y="792"/>
                  </a:cubicBezTo>
                  <a:cubicBezTo>
                    <a:pt x="715" y="785"/>
                    <a:pt x="710" y="778"/>
                    <a:pt x="707" y="770"/>
                  </a:cubicBezTo>
                  <a:cubicBezTo>
                    <a:pt x="705" y="765"/>
                    <a:pt x="703" y="759"/>
                    <a:pt x="701" y="754"/>
                  </a:cubicBezTo>
                  <a:cubicBezTo>
                    <a:pt x="704" y="747"/>
                    <a:pt x="706" y="741"/>
                    <a:pt x="709" y="734"/>
                  </a:cubicBezTo>
                  <a:cubicBezTo>
                    <a:pt x="720" y="710"/>
                    <a:pt x="738" y="694"/>
                    <a:pt x="759" y="677"/>
                  </a:cubicBezTo>
                  <a:cubicBezTo>
                    <a:pt x="756" y="693"/>
                    <a:pt x="755" y="710"/>
                    <a:pt x="754" y="727"/>
                  </a:cubicBezTo>
                  <a:close/>
                  <a:moveTo>
                    <a:pt x="819" y="606"/>
                  </a:moveTo>
                  <a:cubicBezTo>
                    <a:pt x="819" y="607"/>
                    <a:pt x="819" y="607"/>
                    <a:pt x="819" y="608"/>
                  </a:cubicBezTo>
                  <a:cubicBezTo>
                    <a:pt x="818" y="611"/>
                    <a:pt x="818" y="612"/>
                    <a:pt x="818" y="612"/>
                  </a:cubicBezTo>
                  <a:cubicBezTo>
                    <a:pt x="806" y="685"/>
                    <a:pt x="800" y="762"/>
                    <a:pt x="772" y="831"/>
                  </a:cubicBezTo>
                  <a:cubicBezTo>
                    <a:pt x="766" y="741"/>
                    <a:pt x="773" y="649"/>
                    <a:pt x="827" y="573"/>
                  </a:cubicBezTo>
                  <a:cubicBezTo>
                    <a:pt x="824" y="584"/>
                    <a:pt x="822" y="595"/>
                    <a:pt x="819" y="606"/>
                  </a:cubicBezTo>
                  <a:close/>
                  <a:moveTo>
                    <a:pt x="861" y="474"/>
                  </a:moveTo>
                  <a:cubicBezTo>
                    <a:pt x="851" y="488"/>
                    <a:pt x="857" y="480"/>
                    <a:pt x="860" y="476"/>
                  </a:cubicBezTo>
                  <a:cubicBezTo>
                    <a:pt x="829" y="519"/>
                    <a:pt x="794" y="561"/>
                    <a:pt x="775" y="612"/>
                  </a:cubicBezTo>
                  <a:cubicBezTo>
                    <a:pt x="770" y="626"/>
                    <a:pt x="766" y="639"/>
                    <a:pt x="763" y="653"/>
                  </a:cubicBezTo>
                  <a:cubicBezTo>
                    <a:pt x="761" y="664"/>
                    <a:pt x="748" y="672"/>
                    <a:pt x="740" y="679"/>
                  </a:cubicBezTo>
                  <a:cubicBezTo>
                    <a:pt x="720" y="697"/>
                    <a:pt x="707" y="720"/>
                    <a:pt x="700" y="746"/>
                  </a:cubicBezTo>
                  <a:cubicBezTo>
                    <a:pt x="693" y="715"/>
                    <a:pt x="695" y="673"/>
                    <a:pt x="717" y="648"/>
                  </a:cubicBezTo>
                  <a:cubicBezTo>
                    <a:pt x="729" y="633"/>
                    <a:pt x="740" y="618"/>
                    <a:pt x="749" y="600"/>
                  </a:cubicBezTo>
                  <a:cubicBezTo>
                    <a:pt x="754" y="591"/>
                    <a:pt x="758" y="582"/>
                    <a:pt x="762" y="573"/>
                  </a:cubicBezTo>
                  <a:cubicBezTo>
                    <a:pt x="766" y="563"/>
                    <a:pt x="772" y="556"/>
                    <a:pt x="779" y="547"/>
                  </a:cubicBezTo>
                  <a:cubicBezTo>
                    <a:pt x="798" y="525"/>
                    <a:pt x="810" y="499"/>
                    <a:pt x="825" y="474"/>
                  </a:cubicBezTo>
                  <a:cubicBezTo>
                    <a:pt x="830" y="467"/>
                    <a:pt x="834" y="456"/>
                    <a:pt x="844" y="455"/>
                  </a:cubicBezTo>
                  <a:cubicBezTo>
                    <a:pt x="851" y="455"/>
                    <a:pt x="859" y="455"/>
                    <a:pt x="866" y="457"/>
                  </a:cubicBezTo>
                  <a:cubicBezTo>
                    <a:pt x="875" y="461"/>
                    <a:pt x="865" y="469"/>
                    <a:pt x="861" y="474"/>
                  </a:cubicBezTo>
                  <a:close/>
                  <a:moveTo>
                    <a:pt x="1016" y="674"/>
                  </a:moveTo>
                  <a:cubicBezTo>
                    <a:pt x="1016" y="674"/>
                    <a:pt x="1016" y="674"/>
                    <a:pt x="1016" y="675"/>
                  </a:cubicBezTo>
                  <a:cubicBezTo>
                    <a:pt x="1013" y="695"/>
                    <a:pt x="1007" y="715"/>
                    <a:pt x="1003" y="735"/>
                  </a:cubicBezTo>
                  <a:cubicBezTo>
                    <a:pt x="993" y="723"/>
                    <a:pt x="983" y="712"/>
                    <a:pt x="974" y="701"/>
                  </a:cubicBezTo>
                  <a:cubicBezTo>
                    <a:pt x="970" y="695"/>
                    <a:pt x="970" y="685"/>
                    <a:pt x="969" y="679"/>
                  </a:cubicBezTo>
                  <a:cubicBezTo>
                    <a:pt x="964" y="648"/>
                    <a:pt x="961" y="616"/>
                    <a:pt x="957" y="585"/>
                  </a:cubicBezTo>
                  <a:cubicBezTo>
                    <a:pt x="971" y="597"/>
                    <a:pt x="986" y="609"/>
                    <a:pt x="998" y="623"/>
                  </a:cubicBezTo>
                  <a:cubicBezTo>
                    <a:pt x="1004" y="630"/>
                    <a:pt x="1009" y="637"/>
                    <a:pt x="1014" y="645"/>
                  </a:cubicBezTo>
                  <a:cubicBezTo>
                    <a:pt x="1020" y="654"/>
                    <a:pt x="1018" y="663"/>
                    <a:pt x="1016" y="674"/>
                  </a:cubicBezTo>
                  <a:close/>
                  <a:moveTo>
                    <a:pt x="1106" y="710"/>
                  </a:moveTo>
                  <a:cubicBezTo>
                    <a:pt x="1108" y="715"/>
                    <a:pt x="1110" y="718"/>
                    <a:pt x="1105" y="709"/>
                  </a:cubicBezTo>
                  <a:cubicBezTo>
                    <a:pt x="1100" y="698"/>
                    <a:pt x="1102" y="703"/>
                    <a:pt x="1105" y="709"/>
                  </a:cubicBezTo>
                  <a:cubicBezTo>
                    <a:pt x="1097" y="692"/>
                    <a:pt x="1088" y="675"/>
                    <a:pt x="1080" y="657"/>
                  </a:cubicBezTo>
                  <a:cubicBezTo>
                    <a:pt x="1072" y="638"/>
                    <a:pt x="1067" y="620"/>
                    <a:pt x="1062" y="600"/>
                  </a:cubicBezTo>
                  <a:cubicBezTo>
                    <a:pt x="1058" y="583"/>
                    <a:pt x="1054" y="566"/>
                    <a:pt x="1048" y="549"/>
                  </a:cubicBezTo>
                  <a:cubicBezTo>
                    <a:pt x="1045" y="538"/>
                    <a:pt x="1041" y="525"/>
                    <a:pt x="1034" y="516"/>
                  </a:cubicBezTo>
                  <a:cubicBezTo>
                    <a:pt x="1037" y="521"/>
                    <a:pt x="1040" y="525"/>
                    <a:pt x="1044" y="529"/>
                  </a:cubicBezTo>
                  <a:cubicBezTo>
                    <a:pt x="1052" y="539"/>
                    <a:pt x="1055" y="549"/>
                    <a:pt x="1060" y="560"/>
                  </a:cubicBezTo>
                  <a:cubicBezTo>
                    <a:pt x="1070" y="585"/>
                    <a:pt x="1084" y="608"/>
                    <a:pt x="1098" y="631"/>
                  </a:cubicBezTo>
                  <a:cubicBezTo>
                    <a:pt x="1105" y="641"/>
                    <a:pt x="1112" y="652"/>
                    <a:pt x="1119" y="662"/>
                  </a:cubicBezTo>
                  <a:cubicBezTo>
                    <a:pt x="1121" y="673"/>
                    <a:pt x="1123" y="684"/>
                    <a:pt x="1125" y="694"/>
                  </a:cubicBezTo>
                  <a:cubicBezTo>
                    <a:pt x="1128" y="719"/>
                    <a:pt x="1130" y="744"/>
                    <a:pt x="1133" y="769"/>
                  </a:cubicBezTo>
                  <a:cubicBezTo>
                    <a:pt x="1126" y="748"/>
                    <a:pt x="1115" y="729"/>
                    <a:pt x="1106" y="710"/>
                  </a:cubicBezTo>
                  <a:close/>
                  <a:moveTo>
                    <a:pt x="1110" y="514"/>
                  </a:moveTo>
                  <a:cubicBezTo>
                    <a:pt x="1112" y="500"/>
                    <a:pt x="1118" y="486"/>
                    <a:pt x="1127" y="476"/>
                  </a:cubicBezTo>
                  <a:cubicBezTo>
                    <a:pt x="1152" y="521"/>
                    <a:pt x="1168" y="568"/>
                    <a:pt x="1171" y="620"/>
                  </a:cubicBezTo>
                  <a:cubicBezTo>
                    <a:pt x="1140" y="594"/>
                    <a:pt x="1106" y="558"/>
                    <a:pt x="1110" y="514"/>
                  </a:cubicBezTo>
                  <a:close/>
                  <a:moveTo>
                    <a:pt x="1175" y="712"/>
                  </a:moveTo>
                  <a:cubicBezTo>
                    <a:pt x="1164" y="687"/>
                    <a:pt x="1151" y="662"/>
                    <a:pt x="1137" y="638"/>
                  </a:cubicBezTo>
                  <a:cubicBezTo>
                    <a:pt x="1148" y="650"/>
                    <a:pt x="1158" y="661"/>
                    <a:pt x="1169" y="671"/>
                  </a:cubicBezTo>
                  <a:cubicBezTo>
                    <a:pt x="1175" y="677"/>
                    <a:pt x="1173" y="686"/>
                    <a:pt x="1174" y="694"/>
                  </a:cubicBezTo>
                  <a:cubicBezTo>
                    <a:pt x="1174" y="700"/>
                    <a:pt x="1176" y="707"/>
                    <a:pt x="1175" y="712"/>
                  </a:cubicBezTo>
                  <a:close/>
                  <a:moveTo>
                    <a:pt x="1307" y="425"/>
                  </a:moveTo>
                  <a:cubicBezTo>
                    <a:pt x="1307" y="425"/>
                    <a:pt x="1307" y="425"/>
                    <a:pt x="1307" y="425"/>
                  </a:cubicBezTo>
                  <a:cubicBezTo>
                    <a:pt x="1346" y="428"/>
                    <a:pt x="1386" y="434"/>
                    <a:pt x="1424" y="441"/>
                  </a:cubicBezTo>
                  <a:cubicBezTo>
                    <a:pt x="1441" y="445"/>
                    <a:pt x="1455" y="458"/>
                    <a:pt x="1468" y="469"/>
                  </a:cubicBezTo>
                  <a:cubicBezTo>
                    <a:pt x="1484" y="482"/>
                    <a:pt x="1500" y="497"/>
                    <a:pt x="1513" y="513"/>
                  </a:cubicBezTo>
                  <a:cubicBezTo>
                    <a:pt x="1466" y="509"/>
                    <a:pt x="1414" y="505"/>
                    <a:pt x="1370" y="486"/>
                  </a:cubicBezTo>
                  <a:cubicBezTo>
                    <a:pt x="1366" y="484"/>
                    <a:pt x="1362" y="482"/>
                    <a:pt x="1359" y="480"/>
                  </a:cubicBezTo>
                  <a:cubicBezTo>
                    <a:pt x="1339" y="462"/>
                    <a:pt x="1320" y="443"/>
                    <a:pt x="1301" y="424"/>
                  </a:cubicBezTo>
                  <a:cubicBezTo>
                    <a:pt x="1303" y="425"/>
                    <a:pt x="1305" y="425"/>
                    <a:pt x="1307" y="425"/>
                  </a:cubicBezTo>
                  <a:close/>
                  <a:moveTo>
                    <a:pt x="1189" y="635"/>
                  </a:moveTo>
                  <a:cubicBezTo>
                    <a:pt x="1188" y="634"/>
                    <a:pt x="1187" y="634"/>
                    <a:pt x="1187" y="633"/>
                  </a:cubicBezTo>
                  <a:cubicBezTo>
                    <a:pt x="1187" y="606"/>
                    <a:pt x="1187" y="578"/>
                    <a:pt x="1181" y="550"/>
                  </a:cubicBezTo>
                  <a:cubicBezTo>
                    <a:pt x="1194" y="571"/>
                    <a:pt x="1207" y="591"/>
                    <a:pt x="1219" y="612"/>
                  </a:cubicBezTo>
                  <a:cubicBezTo>
                    <a:pt x="1231" y="632"/>
                    <a:pt x="1238" y="653"/>
                    <a:pt x="1246" y="675"/>
                  </a:cubicBezTo>
                  <a:cubicBezTo>
                    <a:pt x="1227" y="662"/>
                    <a:pt x="1208" y="649"/>
                    <a:pt x="1189" y="635"/>
                  </a:cubicBezTo>
                  <a:close/>
                  <a:moveTo>
                    <a:pt x="1277" y="684"/>
                  </a:moveTo>
                  <a:cubicBezTo>
                    <a:pt x="1270" y="659"/>
                    <a:pt x="1265" y="635"/>
                    <a:pt x="1255" y="612"/>
                  </a:cubicBezTo>
                  <a:cubicBezTo>
                    <a:pt x="1244" y="588"/>
                    <a:pt x="1232" y="566"/>
                    <a:pt x="1220" y="544"/>
                  </a:cubicBezTo>
                  <a:cubicBezTo>
                    <a:pt x="1235" y="554"/>
                    <a:pt x="1250" y="563"/>
                    <a:pt x="1265" y="572"/>
                  </a:cubicBezTo>
                  <a:cubicBezTo>
                    <a:pt x="1273" y="577"/>
                    <a:pt x="1281" y="581"/>
                    <a:pt x="1289" y="586"/>
                  </a:cubicBezTo>
                  <a:cubicBezTo>
                    <a:pt x="1298" y="591"/>
                    <a:pt x="1306" y="592"/>
                    <a:pt x="1309" y="602"/>
                  </a:cubicBezTo>
                  <a:cubicBezTo>
                    <a:pt x="1320" y="633"/>
                    <a:pt x="1323" y="668"/>
                    <a:pt x="1344" y="694"/>
                  </a:cubicBezTo>
                  <a:cubicBezTo>
                    <a:pt x="1332" y="694"/>
                    <a:pt x="1319" y="694"/>
                    <a:pt x="1306" y="693"/>
                  </a:cubicBezTo>
                  <a:cubicBezTo>
                    <a:pt x="1301" y="693"/>
                    <a:pt x="1295" y="692"/>
                    <a:pt x="1290" y="691"/>
                  </a:cubicBezTo>
                  <a:cubicBezTo>
                    <a:pt x="1282" y="690"/>
                    <a:pt x="1279" y="691"/>
                    <a:pt x="1277" y="684"/>
                  </a:cubicBezTo>
                  <a:close/>
                  <a:moveTo>
                    <a:pt x="1425" y="718"/>
                  </a:moveTo>
                  <a:cubicBezTo>
                    <a:pt x="1428" y="724"/>
                    <a:pt x="1430" y="730"/>
                    <a:pt x="1432" y="736"/>
                  </a:cubicBezTo>
                  <a:cubicBezTo>
                    <a:pt x="1419" y="731"/>
                    <a:pt x="1406" y="728"/>
                    <a:pt x="1393" y="722"/>
                  </a:cubicBezTo>
                  <a:cubicBezTo>
                    <a:pt x="1404" y="721"/>
                    <a:pt x="1415" y="720"/>
                    <a:pt x="1425" y="718"/>
                  </a:cubicBezTo>
                  <a:close/>
                  <a:moveTo>
                    <a:pt x="1353" y="694"/>
                  </a:moveTo>
                  <a:cubicBezTo>
                    <a:pt x="1344" y="683"/>
                    <a:pt x="1339" y="670"/>
                    <a:pt x="1335" y="656"/>
                  </a:cubicBezTo>
                  <a:cubicBezTo>
                    <a:pt x="1355" y="675"/>
                    <a:pt x="1382" y="677"/>
                    <a:pt x="1405" y="691"/>
                  </a:cubicBezTo>
                  <a:cubicBezTo>
                    <a:pt x="1388" y="692"/>
                    <a:pt x="1370" y="693"/>
                    <a:pt x="1353" y="694"/>
                  </a:cubicBezTo>
                  <a:close/>
                  <a:moveTo>
                    <a:pt x="1413" y="691"/>
                  </a:moveTo>
                  <a:cubicBezTo>
                    <a:pt x="1393" y="673"/>
                    <a:pt x="1365" y="669"/>
                    <a:pt x="1345" y="651"/>
                  </a:cubicBezTo>
                  <a:cubicBezTo>
                    <a:pt x="1333" y="639"/>
                    <a:pt x="1328" y="619"/>
                    <a:pt x="1324" y="603"/>
                  </a:cubicBezTo>
                  <a:cubicBezTo>
                    <a:pt x="1338" y="610"/>
                    <a:pt x="1353" y="616"/>
                    <a:pt x="1367" y="622"/>
                  </a:cubicBezTo>
                  <a:cubicBezTo>
                    <a:pt x="1374" y="625"/>
                    <a:pt x="1382" y="627"/>
                    <a:pt x="1389" y="630"/>
                  </a:cubicBezTo>
                  <a:cubicBezTo>
                    <a:pt x="1395" y="634"/>
                    <a:pt x="1401" y="638"/>
                    <a:pt x="1407" y="641"/>
                  </a:cubicBezTo>
                  <a:cubicBezTo>
                    <a:pt x="1436" y="657"/>
                    <a:pt x="1468" y="669"/>
                    <a:pt x="1497" y="685"/>
                  </a:cubicBezTo>
                  <a:cubicBezTo>
                    <a:pt x="1469" y="687"/>
                    <a:pt x="1441" y="689"/>
                    <a:pt x="1413" y="691"/>
                  </a:cubicBezTo>
                  <a:close/>
                  <a:moveTo>
                    <a:pt x="1533" y="790"/>
                  </a:moveTo>
                  <a:cubicBezTo>
                    <a:pt x="1533" y="795"/>
                    <a:pt x="1533" y="800"/>
                    <a:pt x="1532" y="804"/>
                  </a:cubicBezTo>
                  <a:cubicBezTo>
                    <a:pt x="1493" y="784"/>
                    <a:pt x="1447" y="776"/>
                    <a:pt x="1404" y="767"/>
                  </a:cubicBezTo>
                  <a:cubicBezTo>
                    <a:pt x="1383" y="763"/>
                    <a:pt x="1362" y="759"/>
                    <a:pt x="1342" y="753"/>
                  </a:cubicBezTo>
                  <a:cubicBezTo>
                    <a:pt x="1333" y="750"/>
                    <a:pt x="1324" y="747"/>
                    <a:pt x="1315" y="743"/>
                  </a:cubicBezTo>
                  <a:cubicBezTo>
                    <a:pt x="1308" y="740"/>
                    <a:pt x="1293" y="736"/>
                    <a:pt x="1290" y="728"/>
                  </a:cubicBezTo>
                  <a:cubicBezTo>
                    <a:pt x="1322" y="728"/>
                    <a:pt x="1354" y="726"/>
                    <a:pt x="1385" y="723"/>
                  </a:cubicBezTo>
                  <a:cubicBezTo>
                    <a:pt x="1399" y="728"/>
                    <a:pt x="1412" y="732"/>
                    <a:pt x="1426" y="735"/>
                  </a:cubicBezTo>
                  <a:cubicBezTo>
                    <a:pt x="1434" y="737"/>
                    <a:pt x="1433" y="740"/>
                    <a:pt x="1435" y="747"/>
                  </a:cubicBezTo>
                  <a:cubicBezTo>
                    <a:pt x="1436" y="754"/>
                    <a:pt x="1437" y="760"/>
                    <a:pt x="1437" y="766"/>
                  </a:cubicBezTo>
                  <a:cubicBezTo>
                    <a:pt x="1437" y="756"/>
                    <a:pt x="1436" y="747"/>
                    <a:pt x="1434" y="737"/>
                  </a:cubicBezTo>
                  <a:cubicBezTo>
                    <a:pt x="1437" y="738"/>
                    <a:pt x="1440" y="739"/>
                    <a:pt x="1443" y="739"/>
                  </a:cubicBezTo>
                  <a:cubicBezTo>
                    <a:pt x="1440" y="738"/>
                    <a:pt x="1437" y="737"/>
                    <a:pt x="1434" y="736"/>
                  </a:cubicBezTo>
                  <a:cubicBezTo>
                    <a:pt x="1433" y="730"/>
                    <a:pt x="1431" y="724"/>
                    <a:pt x="1429" y="718"/>
                  </a:cubicBezTo>
                  <a:cubicBezTo>
                    <a:pt x="1445" y="715"/>
                    <a:pt x="1461" y="713"/>
                    <a:pt x="1477" y="709"/>
                  </a:cubicBezTo>
                  <a:cubicBezTo>
                    <a:pt x="1483" y="708"/>
                    <a:pt x="1489" y="706"/>
                    <a:pt x="1495" y="705"/>
                  </a:cubicBezTo>
                  <a:cubicBezTo>
                    <a:pt x="1501" y="708"/>
                    <a:pt x="1506" y="711"/>
                    <a:pt x="1511" y="714"/>
                  </a:cubicBezTo>
                  <a:cubicBezTo>
                    <a:pt x="1515" y="717"/>
                    <a:pt x="1520" y="721"/>
                    <a:pt x="1524" y="725"/>
                  </a:cubicBezTo>
                  <a:cubicBezTo>
                    <a:pt x="1527" y="728"/>
                    <a:pt x="1529" y="729"/>
                    <a:pt x="1529" y="734"/>
                  </a:cubicBezTo>
                  <a:cubicBezTo>
                    <a:pt x="1529" y="738"/>
                    <a:pt x="1530" y="741"/>
                    <a:pt x="1530" y="745"/>
                  </a:cubicBezTo>
                  <a:cubicBezTo>
                    <a:pt x="1533" y="760"/>
                    <a:pt x="1535" y="774"/>
                    <a:pt x="1534" y="790"/>
                  </a:cubicBezTo>
                  <a:cubicBezTo>
                    <a:pt x="1534" y="788"/>
                    <a:pt x="1534" y="786"/>
                    <a:pt x="1533" y="790"/>
                  </a:cubicBezTo>
                  <a:close/>
                  <a:moveTo>
                    <a:pt x="1543" y="726"/>
                  </a:moveTo>
                  <a:cubicBezTo>
                    <a:pt x="1551" y="738"/>
                    <a:pt x="1558" y="751"/>
                    <a:pt x="1563" y="764"/>
                  </a:cubicBezTo>
                  <a:cubicBezTo>
                    <a:pt x="1561" y="760"/>
                    <a:pt x="1558" y="752"/>
                    <a:pt x="1564" y="766"/>
                  </a:cubicBezTo>
                  <a:cubicBezTo>
                    <a:pt x="1550" y="742"/>
                    <a:pt x="1535" y="719"/>
                    <a:pt x="1514" y="702"/>
                  </a:cubicBezTo>
                  <a:cubicBezTo>
                    <a:pt x="1526" y="702"/>
                    <a:pt x="1536" y="717"/>
                    <a:pt x="1543" y="726"/>
                  </a:cubicBezTo>
                  <a:close/>
                  <a:moveTo>
                    <a:pt x="1586" y="695"/>
                  </a:moveTo>
                  <a:cubicBezTo>
                    <a:pt x="1566" y="686"/>
                    <a:pt x="1544" y="683"/>
                    <a:pt x="1522" y="684"/>
                  </a:cubicBezTo>
                  <a:cubicBezTo>
                    <a:pt x="1504" y="669"/>
                    <a:pt x="1483" y="658"/>
                    <a:pt x="1462" y="646"/>
                  </a:cubicBezTo>
                  <a:cubicBezTo>
                    <a:pt x="1490" y="649"/>
                    <a:pt x="1518" y="646"/>
                    <a:pt x="1546" y="643"/>
                  </a:cubicBezTo>
                  <a:cubicBezTo>
                    <a:pt x="1552" y="642"/>
                    <a:pt x="1558" y="642"/>
                    <a:pt x="1564" y="641"/>
                  </a:cubicBezTo>
                  <a:cubicBezTo>
                    <a:pt x="1567" y="641"/>
                    <a:pt x="1570" y="640"/>
                    <a:pt x="1573" y="640"/>
                  </a:cubicBezTo>
                  <a:cubicBezTo>
                    <a:pt x="1574" y="645"/>
                    <a:pt x="1575" y="649"/>
                    <a:pt x="1576" y="654"/>
                  </a:cubicBezTo>
                  <a:cubicBezTo>
                    <a:pt x="1580" y="668"/>
                    <a:pt x="1583" y="682"/>
                    <a:pt x="1586" y="695"/>
                  </a:cubicBezTo>
                  <a:close/>
                  <a:moveTo>
                    <a:pt x="1592" y="598"/>
                  </a:moveTo>
                  <a:cubicBezTo>
                    <a:pt x="1589" y="598"/>
                    <a:pt x="1592" y="599"/>
                    <a:pt x="1594" y="599"/>
                  </a:cubicBezTo>
                  <a:cubicBezTo>
                    <a:pt x="1593" y="599"/>
                    <a:pt x="1593" y="599"/>
                    <a:pt x="1593" y="599"/>
                  </a:cubicBezTo>
                  <a:cubicBezTo>
                    <a:pt x="1597" y="600"/>
                    <a:pt x="1596" y="600"/>
                    <a:pt x="1594" y="599"/>
                  </a:cubicBezTo>
                  <a:cubicBezTo>
                    <a:pt x="1614" y="606"/>
                    <a:pt x="1632" y="615"/>
                    <a:pt x="1647" y="631"/>
                  </a:cubicBezTo>
                  <a:cubicBezTo>
                    <a:pt x="1633" y="626"/>
                    <a:pt x="1618" y="623"/>
                    <a:pt x="1603" y="622"/>
                  </a:cubicBezTo>
                  <a:cubicBezTo>
                    <a:pt x="1595" y="621"/>
                    <a:pt x="1586" y="621"/>
                    <a:pt x="1578" y="621"/>
                  </a:cubicBezTo>
                  <a:cubicBezTo>
                    <a:pt x="1576" y="611"/>
                    <a:pt x="1573" y="601"/>
                    <a:pt x="1571" y="592"/>
                  </a:cubicBezTo>
                  <a:cubicBezTo>
                    <a:pt x="1578" y="594"/>
                    <a:pt x="1585" y="596"/>
                    <a:pt x="1592" y="598"/>
                  </a:cubicBezTo>
                  <a:close/>
                  <a:moveTo>
                    <a:pt x="1568" y="621"/>
                  </a:moveTo>
                  <a:cubicBezTo>
                    <a:pt x="1533" y="621"/>
                    <a:pt x="1499" y="625"/>
                    <a:pt x="1465" y="619"/>
                  </a:cubicBezTo>
                  <a:cubicBezTo>
                    <a:pt x="1434" y="615"/>
                    <a:pt x="1404" y="602"/>
                    <a:pt x="1376" y="589"/>
                  </a:cubicBezTo>
                  <a:cubicBezTo>
                    <a:pt x="1307" y="557"/>
                    <a:pt x="1242" y="509"/>
                    <a:pt x="1186" y="458"/>
                  </a:cubicBezTo>
                  <a:cubicBezTo>
                    <a:pt x="1216" y="464"/>
                    <a:pt x="1242" y="483"/>
                    <a:pt x="1271" y="495"/>
                  </a:cubicBezTo>
                  <a:cubicBezTo>
                    <a:pt x="1286" y="502"/>
                    <a:pt x="1302" y="508"/>
                    <a:pt x="1318" y="514"/>
                  </a:cubicBezTo>
                  <a:cubicBezTo>
                    <a:pt x="1327" y="516"/>
                    <a:pt x="1336" y="519"/>
                    <a:pt x="1344" y="521"/>
                  </a:cubicBezTo>
                  <a:cubicBezTo>
                    <a:pt x="1353" y="523"/>
                    <a:pt x="1363" y="524"/>
                    <a:pt x="1370" y="529"/>
                  </a:cubicBezTo>
                  <a:cubicBezTo>
                    <a:pt x="1396" y="544"/>
                    <a:pt x="1416" y="565"/>
                    <a:pt x="1440" y="582"/>
                  </a:cubicBezTo>
                  <a:cubicBezTo>
                    <a:pt x="1465" y="600"/>
                    <a:pt x="1490" y="600"/>
                    <a:pt x="1520" y="599"/>
                  </a:cubicBezTo>
                  <a:cubicBezTo>
                    <a:pt x="1493" y="598"/>
                    <a:pt x="1470" y="597"/>
                    <a:pt x="1447" y="580"/>
                  </a:cubicBezTo>
                  <a:cubicBezTo>
                    <a:pt x="1428" y="565"/>
                    <a:pt x="1412" y="547"/>
                    <a:pt x="1394" y="532"/>
                  </a:cubicBezTo>
                  <a:cubicBezTo>
                    <a:pt x="1430" y="539"/>
                    <a:pt x="1467" y="543"/>
                    <a:pt x="1504" y="546"/>
                  </a:cubicBezTo>
                  <a:cubicBezTo>
                    <a:pt x="1514" y="547"/>
                    <a:pt x="1523" y="548"/>
                    <a:pt x="1533" y="549"/>
                  </a:cubicBezTo>
                  <a:cubicBezTo>
                    <a:pt x="1542" y="550"/>
                    <a:pt x="1545" y="561"/>
                    <a:pt x="1548" y="568"/>
                  </a:cubicBezTo>
                  <a:cubicBezTo>
                    <a:pt x="1556" y="585"/>
                    <a:pt x="1563" y="603"/>
                    <a:pt x="1568" y="621"/>
                  </a:cubicBezTo>
                  <a:close/>
                  <a:moveTo>
                    <a:pt x="1765" y="554"/>
                  </a:moveTo>
                  <a:cubicBezTo>
                    <a:pt x="1771" y="575"/>
                    <a:pt x="1772" y="598"/>
                    <a:pt x="1773" y="620"/>
                  </a:cubicBezTo>
                  <a:cubicBezTo>
                    <a:pt x="1734" y="592"/>
                    <a:pt x="1693" y="567"/>
                    <a:pt x="1649" y="548"/>
                  </a:cubicBezTo>
                  <a:cubicBezTo>
                    <a:pt x="1620" y="535"/>
                    <a:pt x="1589" y="525"/>
                    <a:pt x="1558" y="519"/>
                  </a:cubicBezTo>
                  <a:cubicBezTo>
                    <a:pt x="1551" y="518"/>
                    <a:pt x="1543" y="516"/>
                    <a:pt x="1536" y="516"/>
                  </a:cubicBezTo>
                  <a:cubicBezTo>
                    <a:pt x="1531" y="507"/>
                    <a:pt x="1525" y="499"/>
                    <a:pt x="1519" y="492"/>
                  </a:cubicBezTo>
                  <a:cubicBezTo>
                    <a:pt x="1509" y="478"/>
                    <a:pt x="1498" y="466"/>
                    <a:pt x="1486" y="455"/>
                  </a:cubicBezTo>
                  <a:cubicBezTo>
                    <a:pt x="1539" y="467"/>
                    <a:pt x="1591" y="481"/>
                    <a:pt x="1645" y="490"/>
                  </a:cubicBezTo>
                  <a:cubicBezTo>
                    <a:pt x="1669" y="494"/>
                    <a:pt x="1693" y="498"/>
                    <a:pt x="1717" y="502"/>
                  </a:cubicBezTo>
                  <a:cubicBezTo>
                    <a:pt x="1723" y="503"/>
                    <a:pt x="1732" y="503"/>
                    <a:pt x="1737" y="506"/>
                  </a:cubicBezTo>
                  <a:cubicBezTo>
                    <a:pt x="1752" y="517"/>
                    <a:pt x="1761" y="536"/>
                    <a:pt x="1765" y="554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5505450" y="3095532"/>
              <a:ext cx="1219200" cy="1183548"/>
            </a:xfrm>
            <a:custGeom>
              <a:avLst/>
              <a:gdLst/>
              <a:ahLst/>
              <a:cxnLst>
                <a:cxn ang="0">
                  <a:pos x="671" y="73"/>
                </a:cxn>
                <a:cxn ang="0">
                  <a:pos x="569" y="25"/>
                </a:cxn>
                <a:cxn ang="0">
                  <a:pos x="576" y="4"/>
                </a:cxn>
                <a:cxn ang="0">
                  <a:pos x="567" y="0"/>
                </a:cxn>
                <a:cxn ang="0">
                  <a:pos x="111" y="1"/>
                </a:cxn>
                <a:cxn ang="0">
                  <a:pos x="107" y="18"/>
                </a:cxn>
                <a:cxn ang="0">
                  <a:pos x="103" y="73"/>
                </a:cxn>
                <a:cxn ang="0">
                  <a:pos x="4" y="77"/>
                </a:cxn>
                <a:cxn ang="0">
                  <a:pos x="67" y="254"/>
                </a:cxn>
                <a:cxn ang="0">
                  <a:pos x="241" y="392"/>
                </a:cxn>
                <a:cxn ang="0">
                  <a:pos x="271" y="444"/>
                </a:cxn>
                <a:cxn ang="0">
                  <a:pos x="292" y="590"/>
                </a:cxn>
                <a:cxn ang="0">
                  <a:pos x="254" y="594"/>
                </a:cxn>
                <a:cxn ang="0">
                  <a:pos x="204" y="629"/>
                </a:cxn>
                <a:cxn ang="0">
                  <a:pos x="213" y="662"/>
                </a:cxn>
                <a:cxn ang="0">
                  <a:pos x="479" y="654"/>
                </a:cxn>
                <a:cxn ang="0">
                  <a:pos x="472" y="617"/>
                </a:cxn>
                <a:cxn ang="0">
                  <a:pos x="414" y="590"/>
                </a:cxn>
                <a:cxn ang="0">
                  <a:pos x="416" y="455"/>
                </a:cxn>
                <a:cxn ang="0">
                  <a:pos x="406" y="437"/>
                </a:cxn>
                <a:cxn ang="0">
                  <a:pos x="431" y="397"/>
                </a:cxn>
                <a:cxn ang="0">
                  <a:pos x="455" y="357"/>
                </a:cxn>
                <a:cxn ang="0">
                  <a:pos x="683" y="85"/>
                </a:cxn>
                <a:cxn ang="0">
                  <a:pos x="146" y="288"/>
                </a:cxn>
                <a:cxn ang="0">
                  <a:pos x="95" y="244"/>
                </a:cxn>
                <a:cxn ang="0">
                  <a:pos x="81" y="229"/>
                </a:cxn>
                <a:cxn ang="0">
                  <a:pos x="78" y="224"/>
                </a:cxn>
                <a:cxn ang="0">
                  <a:pos x="43" y="166"/>
                </a:cxn>
                <a:cxn ang="0">
                  <a:pos x="41" y="161"/>
                </a:cxn>
                <a:cxn ang="0">
                  <a:pos x="30" y="130"/>
                </a:cxn>
                <a:cxn ang="0">
                  <a:pos x="23" y="97"/>
                </a:cxn>
                <a:cxn ang="0">
                  <a:pos x="180" y="307"/>
                </a:cxn>
                <a:cxn ang="0">
                  <a:pos x="453" y="141"/>
                </a:cxn>
                <a:cxn ang="0">
                  <a:pos x="413" y="266"/>
                </a:cxn>
                <a:cxn ang="0">
                  <a:pos x="342" y="222"/>
                </a:cxn>
                <a:cxn ang="0">
                  <a:pos x="271" y="266"/>
                </a:cxn>
                <a:cxn ang="0">
                  <a:pos x="230" y="141"/>
                </a:cxn>
                <a:cxn ang="0">
                  <a:pos x="314" y="135"/>
                </a:cxn>
                <a:cxn ang="0">
                  <a:pos x="345" y="57"/>
                </a:cxn>
                <a:cxn ang="0">
                  <a:pos x="452" y="135"/>
                </a:cxn>
                <a:cxn ang="0">
                  <a:pos x="653" y="103"/>
                </a:cxn>
                <a:cxn ang="0">
                  <a:pos x="638" y="156"/>
                </a:cxn>
                <a:cxn ang="0">
                  <a:pos x="635" y="163"/>
                </a:cxn>
                <a:cxn ang="0">
                  <a:pos x="627" y="179"/>
                </a:cxn>
                <a:cxn ang="0">
                  <a:pos x="598" y="226"/>
                </a:cxn>
                <a:cxn ang="0">
                  <a:pos x="591" y="234"/>
                </a:cxn>
                <a:cxn ang="0">
                  <a:pos x="563" y="263"/>
                </a:cxn>
                <a:cxn ang="0">
                  <a:pos x="497" y="307"/>
                </a:cxn>
                <a:cxn ang="0">
                  <a:pos x="654" y="97"/>
                </a:cxn>
                <a:cxn ang="0">
                  <a:pos x="653" y="103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4062406" y="2571344"/>
              <a:ext cx="1781155" cy="770499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solidFill>
              <a:srgbClr val="63A41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4681587" y="1740740"/>
              <a:ext cx="1290836" cy="12348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446" y="444"/>
                </a:cxn>
                <a:cxn ang="0">
                  <a:pos x="464" y="443"/>
                </a:cxn>
                <a:cxn ang="0">
                  <a:pos x="8" y="0"/>
                </a:cxn>
              </a:cxnLst>
              <a:rect l="0" t="0" r="r" b="b"/>
              <a:pathLst>
                <a:path w="464" h="444">
                  <a:moveTo>
                    <a:pt x="8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39" y="418"/>
                    <a:pt x="365" y="444"/>
                    <a:pt x="446" y="444"/>
                  </a:cubicBezTo>
                  <a:cubicBezTo>
                    <a:pt x="457" y="444"/>
                    <a:pt x="464" y="443"/>
                    <a:pt x="464" y="443"/>
                  </a:cubicBezTo>
                  <a:cubicBezTo>
                    <a:pt x="430" y="18"/>
                    <a:pt x="68" y="0"/>
                    <a:pt x="8" y="0"/>
                  </a:cubicBezTo>
                </a:path>
              </a:pathLst>
            </a:custGeom>
            <a:solidFill>
              <a:srgbClr val="47364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5218805" y="1294518"/>
              <a:ext cx="1725119" cy="1783154"/>
            </a:xfrm>
            <a:custGeom>
              <a:avLst/>
              <a:gdLst/>
              <a:ahLst/>
              <a:cxnLst>
                <a:cxn ang="0">
                  <a:pos x="303" y="0"/>
                </a:cxn>
                <a:cxn ang="0">
                  <a:pos x="322" y="641"/>
                </a:cxn>
                <a:cxn ang="0">
                  <a:pos x="303" y="0"/>
                </a:cxn>
              </a:cxnLst>
              <a:rect l="0" t="0" r="r" b="b"/>
              <a:pathLst>
                <a:path w="621" h="641">
                  <a:moveTo>
                    <a:pt x="303" y="0"/>
                  </a:moveTo>
                  <a:cubicBezTo>
                    <a:pt x="0" y="371"/>
                    <a:pt x="322" y="641"/>
                    <a:pt x="322" y="641"/>
                  </a:cubicBezTo>
                  <a:cubicBezTo>
                    <a:pt x="621" y="285"/>
                    <a:pt x="303" y="0"/>
                    <a:pt x="303" y="0"/>
                  </a:cubicBezTo>
                </a:path>
              </a:pathLst>
            </a:custGeom>
            <a:solidFill>
              <a:srgbClr val="63A41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6109604" y="1726051"/>
              <a:ext cx="1398908" cy="1308846"/>
            </a:xfrm>
            <a:custGeom>
              <a:avLst/>
              <a:gdLst/>
              <a:ahLst/>
              <a:cxnLst>
                <a:cxn ang="0">
                  <a:pos x="476" y="0"/>
                </a:cxn>
                <a:cxn ang="0">
                  <a:pos x="40" y="470"/>
                </a:cxn>
                <a:cxn ang="0">
                  <a:pos x="476" y="0"/>
                </a:cxn>
              </a:cxnLst>
              <a:rect l="0" t="0" r="r" b="b"/>
              <a:pathLst>
                <a:path w="503" h="470">
                  <a:moveTo>
                    <a:pt x="476" y="0"/>
                  </a:moveTo>
                  <a:cubicBezTo>
                    <a:pt x="0" y="51"/>
                    <a:pt x="40" y="470"/>
                    <a:pt x="40" y="470"/>
                  </a:cubicBezTo>
                  <a:cubicBezTo>
                    <a:pt x="503" y="427"/>
                    <a:pt x="476" y="0"/>
                    <a:pt x="476" y="0"/>
                  </a:cubicBezTo>
                </a:path>
              </a:pathLst>
            </a:custGeom>
            <a:solidFill>
              <a:srgbClr val="47364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6418515" y="2571344"/>
              <a:ext cx="1783156" cy="770499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53"/>
                </a:cxn>
                <a:cxn ang="0">
                  <a:pos x="310" y="277"/>
                </a:cxn>
                <a:cxn ang="0">
                  <a:pos x="641" y="125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26" y="0"/>
                    <a:pt x="0" y="153"/>
                    <a:pt x="0" y="153"/>
                  </a:cubicBezTo>
                  <a:cubicBezTo>
                    <a:pt x="113" y="245"/>
                    <a:pt x="218" y="277"/>
                    <a:pt x="310" y="277"/>
                  </a:cubicBezTo>
                  <a:cubicBezTo>
                    <a:pt x="509" y="277"/>
                    <a:pt x="641" y="125"/>
                    <a:pt x="641" y="125"/>
                  </a:cubicBezTo>
                  <a:cubicBezTo>
                    <a:pt x="524" y="32"/>
                    <a:pt x="417" y="0"/>
                    <a:pt x="325" y="0"/>
                  </a:cubicBezTo>
                </a:path>
              </a:pathLst>
            </a:custGeom>
            <a:solidFill>
              <a:srgbClr val="63A41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" name="Freeform 37"/>
            <p:cNvSpPr>
              <a:spLocks noEditPoints="1"/>
            </p:cNvSpPr>
            <p:nvPr/>
          </p:nvSpPr>
          <p:spPr bwMode="auto">
            <a:xfrm>
              <a:off x="4401057" y="2787332"/>
              <a:ext cx="340887" cy="338522"/>
            </a:xfrm>
            <a:custGeom>
              <a:avLst/>
              <a:gdLst>
                <a:gd name="T0" fmla="*/ 0 w 120"/>
                <a:gd name="T1" fmla="*/ 60 h 120"/>
                <a:gd name="T2" fmla="*/ 120 w 120"/>
                <a:gd name="T3" fmla="*/ 60 h 120"/>
                <a:gd name="T4" fmla="*/ 83 w 120"/>
                <a:gd name="T5" fmla="*/ 24 h 120"/>
                <a:gd name="T6" fmla="*/ 86 w 120"/>
                <a:gd name="T7" fmla="*/ 14 h 120"/>
                <a:gd name="T8" fmla="*/ 86 w 120"/>
                <a:gd name="T9" fmla="*/ 28 h 120"/>
                <a:gd name="T10" fmla="*/ 47 w 120"/>
                <a:gd name="T11" fmla="*/ 77 h 120"/>
                <a:gd name="T12" fmla="*/ 41 w 120"/>
                <a:gd name="T13" fmla="*/ 88 h 120"/>
                <a:gd name="T14" fmla="*/ 38 w 120"/>
                <a:gd name="T15" fmla="*/ 95 h 120"/>
                <a:gd name="T16" fmla="*/ 37 w 120"/>
                <a:gd name="T17" fmla="*/ 110 h 120"/>
                <a:gd name="T18" fmla="*/ 31 w 120"/>
                <a:gd name="T19" fmla="*/ 99 h 120"/>
                <a:gd name="T20" fmla="*/ 26 w 120"/>
                <a:gd name="T21" fmla="*/ 89 h 120"/>
                <a:gd name="T22" fmla="*/ 17 w 120"/>
                <a:gd name="T23" fmla="*/ 82 h 120"/>
                <a:gd name="T24" fmla="*/ 16 w 120"/>
                <a:gd name="T25" fmla="*/ 68 h 120"/>
                <a:gd name="T26" fmla="*/ 15 w 120"/>
                <a:gd name="T27" fmla="*/ 60 h 120"/>
                <a:gd name="T28" fmla="*/ 10 w 120"/>
                <a:gd name="T29" fmla="*/ 54 h 120"/>
                <a:gd name="T30" fmla="*/ 10 w 120"/>
                <a:gd name="T31" fmla="*/ 45 h 120"/>
                <a:gd name="T32" fmla="*/ 38 w 120"/>
                <a:gd name="T33" fmla="*/ 20 h 120"/>
                <a:gd name="T34" fmla="*/ 31 w 120"/>
                <a:gd name="T35" fmla="*/ 20 h 120"/>
                <a:gd name="T36" fmla="*/ 28 w 120"/>
                <a:gd name="T37" fmla="*/ 26 h 120"/>
                <a:gd name="T38" fmla="*/ 32 w 120"/>
                <a:gd name="T39" fmla="*/ 28 h 120"/>
                <a:gd name="T40" fmla="*/ 31 w 120"/>
                <a:gd name="T41" fmla="*/ 24 h 120"/>
                <a:gd name="T42" fmla="*/ 47 w 120"/>
                <a:gd name="T43" fmla="*/ 30 h 120"/>
                <a:gd name="T44" fmla="*/ 41 w 120"/>
                <a:gd name="T45" fmla="*/ 34 h 120"/>
                <a:gd name="T46" fmla="*/ 37 w 120"/>
                <a:gd name="T47" fmla="*/ 36 h 120"/>
                <a:gd name="T48" fmla="*/ 38 w 120"/>
                <a:gd name="T49" fmla="*/ 43 h 120"/>
                <a:gd name="T50" fmla="*/ 33 w 120"/>
                <a:gd name="T51" fmla="*/ 49 h 120"/>
                <a:gd name="T52" fmla="*/ 29 w 120"/>
                <a:gd name="T53" fmla="*/ 51 h 120"/>
                <a:gd name="T54" fmla="*/ 21 w 120"/>
                <a:gd name="T55" fmla="*/ 49 h 120"/>
                <a:gd name="T56" fmla="*/ 15 w 120"/>
                <a:gd name="T57" fmla="*/ 54 h 120"/>
                <a:gd name="T58" fmla="*/ 16 w 120"/>
                <a:gd name="T59" fmla="*/ 58 h 120"/>
                <a:gd name="T60" fmla="*/ 27 w 120"/>
                <a:gd name="T61" fmla="*/ 62 h 120"/>
                <a:gd name="T62" fmla="*/ 41 w 120"/>
                <a:gd name="T63" fmla="*/ 66 h 120"/>
                <a:gd name="T64" fmla="*/ 47 w 120"/>
                <a:gd name="T65" fmla="*/ 77 h 120"/>
                <a:gd name="T66" fmla="*/ 55 w 120"/>
                <a:gd name="T67" fmla="*/ 21 h 120"/>
                <a:gd name="T68" fmla="*/ 44 w 120"/>
                <a:gd name="T69" fmla="*/ 15 h 120"/>
                <a:gd name="T70" fmla="*/ 63 w 120"/>
                <a:gd name="T71" fmla="*/ 10 h 120"/>
                <a:gd name="T72" fmla="*/ 107 w 120"/>
                <a:gd name="T73" fmla="*/ 62 h 120"/>
                <a:gd name="T74" fmla="*/ 92 w 120"/>
                <a:gd name="T75" fmla="*/ 102 h 120"/>
                <a:gd name="T76" fmla="*/ 91 w 120"/>
                <a:gd name="T77" fmla="*/ 92 h 120"/>
                <a:gd name="T78" fmla="*/ 84 w 120"/>
                <a:gd name="T79" fmla="*/ 81 h 120"/>
                <a:gd name="T80" fmla="*/ 66 w 120"/>
                <a:gd name="T81" fmla="*/ 67 h 120"/>
                <a:gd name="T82" fmla="*/ 97 w 120"/>
                <a:gd name="T83" fmla="*/ 56 h 120"/>
                <a:gd name="T84" fmla="*/ 105 w 120"/>
                <a:gd name="T85" fmla="*/ 49 h 120"/>
                <a:gd name="T86" fmla="*/ 93 w 120"/>
                <a:gd name="T87" fmla="*/ 39 h 120"/>
                <a:gd name="T88" fmla="*/ 91 w 120"/>
                <a:gd name="T89" fmla="*/ 52 h 120"/>
                <a:gd name="T90" fmla="*/ 79 w 120"/>
                <a:gd name="T91" fmla="*/ 49 h 120"/>
                <a:gd name="T92" fmla="*/ 73 w 120"/>
                <a:gd name="T93" fmla="*/ 44 h 120"/>
                <a:gd name="T94" fmla="*/ 76 w 120"/>
                <a:gd name="T95" fmla="*/ 35 h 120"/>
                <a:gd name="T96" fmla="*/ 90 w 120"/>
                <a:gd name="T97" fmla="*/ 36 h 120"/>
                <a:gd name="T98" fmla="*/ 100 w 120"/>
                <a:gd name="T99" fmla="*/ 36 h 120"/>
                <a:gd name="T100" fmla="*/ 105 w 120"/>
                <a:gd name="T101" fmla="*/ 32 h 120"/>
                <a:gd name="T102" fmla="*/ 110 w 120"/>
                <a:gd name="T103" fmla="*/ 57 h 120"/>
                <a:gd name="T104" fmla="*/ 107 w 120"/>
                <a:gd name="T105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" name="Freeform 55"/>
            <p:cNvSpPr>
              <a:spLocks noEditPoints="1"/>
            </p:cNvSpPr>
            <p:nvPr/>
          </p:nvSpPr>
          <p:spPr bwMode="auto">
            <a:xfrm>
              <a:off x="4830409" y="1891948"/>
              <a:ext cx="350296" cy="338522"/>
            </a:xfrm>
            <a:custGeom>
              <a:avLst/>
              <a:gdLst>
                <a:gd name="T0" fmla="*/ 86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6 w 99"/>
                <a:gd name="T7" fmla="*/ 37 h 97"/>
                <a:gd name="T8" fmla="*/ 83 w 99"/>
                <a:gd name="T9" fmla="*/ 31 h 97"/>
                <a:gd name="T10" fmla="*/ 88 w 99"/>
                <a:gd name="T11" fmla="*/ 18 h 97"/>
                <a:gd name="T12" fmla="*/ 81 w 99"/>
                <a:gd name="T13" fmla="*/ 10 h 97"/>
                <a:gd name="T14" fmla="*/ 67 w 99"/>
                <a:gd name="T15" fmla="*/ 16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3 h 97"/>
                <a:gd name="T24" fmla="*/ 32 w 99"/>
                <a:gd name="T25" fmla="*/ 16 h 97"/>
                <a:gd name="T26" fmla="*/ 18 w 99"/>
                <a:gd name="T27" fmla="*/ 11 h 97"/>
                <a:gd name="T28" fmla="*/ 11 w 99"/>
                <a:gd name="T29" fmla="*/ 18 h 97"/>
                <a:gd name="T30" fmla="*/ 16 w 99"/>
                <a:gd name="T31" fmla="*/ 32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9 w 99"/>
                <a:gd name="T45" fmla="*/ 87 h 97"/>
                <a:gd name="T46" fmla="*/ 32 w 99"/>
                <a:gd name="T47" fmla="*/ 81 h 97"/>
                <a:gd name="T48" fmla="*/ 38 w 99"/>
                <a:gd name="T49" fmla="*/ 84 h 97"/>
                <a:gd name="T50" fmla="*/ 45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9 h 97"/>
                <a:gd name="T62" fmla="*/ 83 w 99"/>
                <a:gd name="T63" fmla="*/ 66 h 97"/>
                <a:gd name="T64" fmla="*/ 86 w 99"/>
                <a:gd name="T65" fmla="*/ 60 h 97"/>
                <a:gd name="T66" fmla="*/ 50 w 99"/>
                <a:gd name="T67" fmla="*/ 64 h 97"/>
                <a:gd name="T68" fmla="*/ 34 w 99"/>
                <a:gd name="T69" fmla="*/ 49 h 97"/>
                <a:gd name="T70" fmla="*/ 50 w 99"/>
                <a:gd name="T71" fmla="*/ 33 h 97"/>
                <a:gd name="T72" fmla="*/ 66 w 99"/>
                <a:gd name="T73" fmla="*/ 49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60"/>
                  </a:moveTo>
                  <a:cubicBezTo>
                    <a:pt x="86" y="60"/>
                    <a:pt x="99" y="54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8" y="1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3"/>
                    <a:pt x="38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3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32" y="81"/>
                    <a:pt x="32" y="81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7"/>
                    <a:pt x="81" y="86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8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8" y="33"/>
                    <a:pt x="66" y="40"/>
                    <a:pt x="66" y="49"/>
                  </a:cubicBezTo>
                  <a:cubicBezTo>
                    <a:pt x="66" y="57"/>
                    <a:pt x="58" y="64"/>
                    <a:pt x="50" y="6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" name="Freeform 32"/>
            <p:cNvSpPr/>
            <p:nvPr/>
          </p:nvSpPr>
          <p:spPr bwMode="auto">
            <a:xfrm>
              <a:off x="5885490" y="1606079"/>
              <a:ext cx="391748" cy="346083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1 w 136"/>
                <a:gd name="T9" fmla="*/ 120 h 120"/>
                <a:gd name="T10" fmla="*/ 72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5" y="0"/>
                    <a:pt x="68" y="0"/>
                  </a:cubicBezTo>
                  <a:cubicBezTo>
                    <a:pt x="30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6" y="106"/>
                    <a:pt x="21" y="120"/>
                  </a:cubicBezTo>
                  <a:cubicBezTo>
                    <a:pt x="21" y="120"/>
                    <a:pt x="54" y="111"/>
                    <a:pt x="72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" name="Freeform 33"/>
            <p:cNvSpPr>
              <a:spLocks noEditPoints="1"/>
            </p:cNvSpPr>
            <p:nvPr/>
          </p:nvSpPr>
          <p:spPr bwMode="auto">
            <a:xfrm>
              <a:off x="6922698" y="1891948"/>
              <a:ext cx="387396" cy="263760"/>
            </a:xfrm>
            <a:custGeom>
              <a:avLst/>
              <a:gdLst>
                <a:gd name="T0" fmla="*/ 135 w 157"/>
                <a:gd name="T1" fmla="*/ 47 h 107"/>
                <a:gd name="T2" fmla="*/ 137 w 157"/>
                <a:gd name="T3" fmla="*/ 37 h 107"/>
                <a:gd name="T4" fmla="*/ 100 w 157"/>
                <a:gd name="T5" fmla="*/ 0 h 107"/>
                <a:gd name="T6" fmla="*/ 73 w 157"/>
                <a:gd name="T7" fmla="*/ 18 h 107"/>
                <a:gd name="T8" fmla="*/ 46 w 157"/>
                <a:gd name="T9" fmla="*/ 8 h 107"/>
                <a:gd name="T10" fmla="*/ 20 w 157"/>
                <a:gd name="T11" fmla="*/ 40 h 107"/>
                <a:gd name="T12" fmla="*/ 21 w 157"/>
                <a:gd name="T13" fmla="*/ 47 h 107"/>
                <a:gd name="T14" fmla="*/ 0 w 157"/>
                <a:gd name="T15" fmla="*/ 76 h 107"/>
                <a:gd name="T16" fmla="*/ 31 w 157"/>
                <a:gd name="T17" fmla="*/ 107 h 107"/>
                <a:gd name="T18" fmla="*/ 126 w 157"/>
                <a:gd name="T19" fmla="*/ 107 h 107"/>
                <a:gd name="T20" fmla="*/ 157 w 157"/>
                <a:gd name="T21" fmla="*/ 76 h 107"/>
                <a:gd name="T22" fmla="*/ 135 w 157"/>
                <a:gd name="T23" fmla="*/ 47 h 107"/>
                <a:gd name="T24" fmla="*/ 120 w 157"/>
                <a:gd name="T25" fmla="*/ 101 h 107"/>
                <a:gd name="T26" fmla="*/ 79 w 157"/>
                <a:gd name="T27" fmla="*/ 101 h 107"/>
                <a:gd name="T28" fmla="*/ 104 w 157"/>
                <a:gd name="T29" fmla="*/ 76 h 107"/>
                <a:gd name="T30" fmla="*/ 103 w 157"/>
                <a:gd name="T31" fmla="*/ 73 h 107"/>
                <a:gd name="T32" fmla="*/ 92 w 157"/>
                <a:gd name="T33" fmla="*/ 73 h 107"/>
                <a:gd name="T34" fmla="*/ 92 w 157"/>
                <a:gd name="T35" fmla="*/ 68 h 107"/>
                <a:gd name="T36" fmla="*/ 92 w 157"/>
                <a:gd name="T37" fmla="*/ 37 h 107"/>
                <a:gd name="T38" fmla="*/ 90 w 157"/>
                <a:gd name="T39" fmla="*/ 36 h 107"/>
                <a:gd name="T40" fmla="*/ 64 w 157"/>
                <a:gd name="T41" fmla="*/ 36 h 107"/>
                <a:gd name="T42" fmla="*/ 62 w 157"/>
                <a:gd name="T43" fmla="*/ 38 h 107"/>
                <a:gd name="T44" fmla="*/ 62 w 157"/>
                <a:gd name="T45" fmla="*/ 68 h 107"/>
                <a:gd name="T46" fmla="*/ 62 w 157"/>
                <a:gd name="T47" fmla="*/ 73 h 107"/>
                <a:gd name="T48" fmla="*/ 51 w 157"/>
                <a:gd name="T49" fmla="*/ 73 h 107"/>
                <a:gd name="T50" fmla="*/ 51 w 157"/>
                <a:gd name="T51" fmla="*/ 76 h 107"/>
                <a:gd name="T52" fmla="*/ 76 w 157"/>
                <a:gd name="T53" fmla="*/ 101 h 107"/>
                <a:gd name="T54" fmla="*/ 38 w 157"/>
                <a:gd name="T55" fmla="*/ 101 h 107"/>
                <a:gd name="T56" fmla="*/ 11 w 157"/>
                <a:gd name="T57" fmla="*/ 75 h 107"/>
                <a:gd name="T58" fmla="*/ 29 w 157"/>
                <a:gd name="T59" fmla="*/ 50 h 107"/>
                <a:gd name="T60" fmla="*/ 28 w 157"/>
                <a:gd name="T61" fmla="*/ 44 h 107"/>
                <a:gd name="T62" fmla="*/ 51 w 157"/>
                <a:gd name="T63" fmla="*/ 17 h 107"/>
                <a:gd name="T64" fmla="*/ 75 w 157"/>
                <a:gd name="T65" fmla="*/ 30 h 107"/>
                <a:gd name="T66" fmla="*/ 98 w 157"/>
                <a:gd name="T67" fmla="*/ 11 h 107"/>
                <a:gd name="T68" fmla="*/ 128 w 157"/>
                <a:gd name="T69" fmla="*/ 42 h 107"/>
                <a:gd name="T70" fmla="*/ 127 w 157"/>
                <a:gd name="T71" fmla="*/ 50 h 107"/>
                <a:gd name="T72" fmla="*/ 147 w 157"/>
                <a:gd name="T73" fmla="*/ 75 h 107"/>
                <a:gd name="T74" fmla="*/ 120 w 157"/>
                <a:gd name="T75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7617664" y="2752983"/>
              <a:ext cx="313782" cy="311989"/>
            </a:xfrm>
            <a:custGeom>
              <a:avLst/>
              <a:gdLst>
                <a:gd name="T0" fmla="*/ 14 w 113"/>
                <a:gd name="T1" fmla="*/ 13 h 112"/>
                <a:gd name="T2" fmla="*/ 14 w 113"/>
                <a:gd name="T3" fmla="*/ 62 h 112"/>
                <a:gd name="T4" fmla="*/ 49 w 113"/>
                <a:gd name="T5" fmla="*/ 71 h 112"/>
                <a:gd name="T6" fmla="*/ 60 w 113"/>
                <a:gd name="T7" fmla="*/ 82 h 112"/>
                <a:gd name="T8" fmla="*/ 75 w 113"/>
                <a:gd name="T9" fmla="*/ 79 h 112"/>
                <a:gd name="T10" fmla="*/ 75 w 113"/>
                <a:gd name="T11" fmla="*/ 93 h 112"/>
                <a:gd name="T12" fmla="*/ 79 w 113"/>
                <a:gd name="T13" fmla="*/ 97 h 112"/>
                <a:gd name="T14" fmla="*/ 92 w 113"/>
                <a:gd name="T15" fmla="*/ 97 h 112"/>
                <a:gd name="T16" fmla="*/ 92 w 113"/>
                <a:gd name="T17" fmla="*/ 112 h 112"/>
                <a:gd name="T18" fmla="*/ 113 w 113"/>
                <a:gd name="T19" fmla="*/ 112 h 112"/>
                <a:gd name="T20" fmla="*/ 113 w 113"/>
                <a:gd name="T21" fmla="*/ 91 h 112"/>
                <a:gd name="T22" fmla="*/ 71 w 113"/>
                <a:gd name="T23" fmla="*/ 49 h 112"/>
                <a:gd name="T24" fmla="*/ 63 w 113"/>
                <a:gd name="T25" fmla="*/ 13 h 112"/>
                <a:gd name="T26" fmla="*/ 14 w 113"/>
                <a:gd name="T27" fmla="*/ 13 h 112"/>
                <a:gd name="T28" fmla="*/ 17 w 113"/>
                <a:gd name="T29" fmla="*/ 53 h 112"/>
                <a:gd name="T30" fmla="*/ 21 w 113"/>
                <a:gd name="T31" fmla="*/ 20 h 112"/>
                <a:gd name="T32" fmla="*/ 53 w 113"/>
                <a:gd name="T33" fmla="*/ 17 h 112"/>
                <a:gd name="T34" fmla="*/ 17 w 113"/>
                <a:gd name="T35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2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9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2" y="112"/>
                    <a:pt x="92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1" y="20"/>
                  </a:cubicBezTo>
                  <a:cubicBezTo>
                    <a:pt x="29" y="11"/>
                    <a:pt x="43" y="10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447928" y="1681761"/>
            <a:ext cx="766691" cy="766691"/>
          </a:xfrm>
          <a:prstGeom prst="ellipse">
            <a:avLst/>
          </a:prstGeom>
          <a:solidFill>
            <a:srgbClr val="63A414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256240" y="1700808"/>
            <a:ext cx="766691" cy="766691"/>
          </a:xfrm>
          <a:prstGeom prst="ellipse">
            <a:avLst/>
          </a:prstGeom>
          <a:solidFill>
            <a:srgbClr val="47364C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447928" y="3547378"/>
            <a:ext cx="766691" cy="766691"/>
          </a:xfrm>
          <a:prstGeom prst="ellipse">
            <a:avLst/>
          </a:prstGeom>
          <a:solidFill>
            <a:srgbClr val="47364C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256240" y="3566425"/>
            <a:ext cx="766691" cy="766691"/>
          </a:xfrm>
          <a:prstGeom prst="ellipse">
            <a:avLst/>
          </a:prstGeom>
          <a:solidFill>
            <a:srgbClr val="63A414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money-rocket_44879"/>
          <p:cNvSpPr>
            <a:spLocks noChangeAspect="1"/>
          </p:cNvSpPr>
          <p:nvPr/>
        </p:nvSpPr>
        <p:spPr bwMode="auto">
          <a:xfrm>
            <a:off x="5650737" y="1895426"/>
            <a:ext cx="352151" cy="322857"/>
          </a:xfrm>
          <a:custGeom>
            <a:avLst/>
            <a:gdLst>
              <a:gd name="T0" fmla="*/ 352 w 451"/>
              <a:gd name="T1" fmla="*/ 239 h 414"/>
              <a:gd name="T2" fmla="*/ 350 w 451"/>
              <a:gd name="T3" fmla="*/ 264 h 414"/>
              <a:gd name="T4" fmla="*/ 350 w 451"/>
              <a:gd name="T5" fmla="*/ 239 h 414"/>
              <a:gd name="T6" fmla="*/ 364 w 451"/>
              <a:gd name="T7" fmla="*/ 306 h 414"/>
              <a:gd name="T8" fmla="*/ 383 w 451"/>
              <a:gd name="T9" fmla="*/ 292 h 414"/>
              <a:gd name="T10" fmla="*/ 364 w 451"/>
              <a:gd name="T11" fmla="*/ 279 h 414"/>
              <a:gd name="T12" fmla="*/ 358 w 451"/>
              <a:gd name="T13" fmla="*/ 363 h 414"/>
              <a:gd name="T14" fmla="*/ 358 w 451"/>
              <a:gd name="T15" fmla="*/ 176 h 414"/>
              <a:gd name="T16" fmla="*/ 400 w 451"/>
              <a:gd name="T17" fmla="*/ 292 h 414"/>
              <a:gd name="T18" fmla="*/ 368 w 451"/>
              <a:gd name="T19" fmla="*/ 264 h 414"/>
              <a:gd name="T20" fmla="*/ 364 w 451"/>
              <a:gd name="T21" fmla="*/ 239 h 414"/>
              <a:gd name="T22" fmla="*/ 381 w 451"/>
              <a:gd name="T23" fmla="*/ 250 h 414"/>
              <a:gd name="T24" fmla="*/ 397 w 451"/>
              <a:gd name="T25" fmla="*/ 252 h 414"/>
              <a:gd name="T26" fmla="*/ 390 w 451"/>
              <a:gd name="T27" fmla="*/ 229 h 414"/>
              <a:gd name="T28" fmla="*/ 364 w 451"/>
              <a:gd name="T29" fmla="*/ 214 h 414"/>
              <a:gd name="T30" fmla="*/ 352 w 451"/>
              <a:gd name="T31" fmla="*/ 224 h 414"/>
              <a:gd name="T32" fmla="*/ 317 w 451"/>
              <a:gd name="T33" fmla="*/ 251 h 414"/>
              <a:gd name="T34" fmla="*/ 352 w 451"/>
              <a:gd name="T35" fmla="*/ 279 h 414"/>
              <a:gd name="T36" fmla="*/ 350 w 451"/>
              <a:gd name="T37" fmla="*/ 306 h 414"/>
              <a:gd name="T38" fmla="*/ 334 w 451"/>
              <a:gd name="T39" fmla="*/ 291 h 414"/>
              <a:gd name="T40" fmla="*/ 316 w 451"/>
              <a:gd name="T41" fmla="*/ 289 h 414"/>
              <a:gd name="T42" fmla="*/ 324 w 451"/>
              <a:gd name="T43" fmla="*/ 315 h 414"/>
              <a:gd name="T44" fmla="*/ 352 w 451"/>
              <a:gd name="T45" fmla="*/ 321 h 414"/>
              <a:gd name="T46" fmla="*/ 364 w 451"/>
              <a:gd name="T47" fmla="*/ 332 h 414"/>
              <a:gd name="T48" fmla="*/ 368 w 451"/>
              <a:gd name="T49" fmla="*/ 321 h 414"/>
              <a:gd name="T50" fmla="*/ 400 w 451"/>
              <a:gd name="T51" fmla="*/ 292 h 414"/>
              <a:gd name="T52" fmla="*/ 412 w 451"/>
              <a:gd name="T53" fmla="*/ 61 h 414"/>
              <a:gd name="T54" fmla="*/ 352 w 451"/>
              <a:gd name="T55" fmla="*/ 2 h 414"/>
              <a:gd name="T56" fmla="*/ 83 w 451"/>
              <a:gd name="T57" fmla="*/ 212 h 414"/>
              <a:gd name="T58" fmla="*/ 128 w 451"/>
              <a:gd name="T59" fmla="*/ 286 h 414"/>
              <a:gd name="T60" fmla="*/ 202 w 451"/>
              <a:gd name="T61" fmla="*/ 331 h 414"/>
              <a:gd name="T62" fmla="*/ 123 w 451"/>
              <a:gd name="T63" fmla="*/ 318 h 414"/>
              <a:gd name="T64" fmla="*/ 68 w 451"/>
              <a:gd name="T65" fmla="*/ 345 h 414"/>
              <a:gd name="T66" fmla="*/ 96 w 451"/>
              <a:gd name="T67" fmla="*/ 290 h 414"/>
              <a:gd name="T68" fmla="*/ 0 w 451"/>
              <a:gd name="T69" fmla="*/ 414 h 414"/>
              <a:gd name="T70" fmla="*/ 123 w 451"/>
              <a:gd name="T71" fmla="*/ 318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1" h="414">
                <a:moveTo>
                  <a:pt x="350" y="239"/>
                </a:moveTo>
                <a:lnTo>
                  <a:pt x="352" y="239"/>
                </a:lnTo>
                <a:lnTo>
                  <a:pt x="352" y="264"/>
                </a:lnTo>
                <a:cubicBezTo>
                  <a:pt x="351" y="264"/>
                  <a:pt x="350" y="264"/>
                  <a:pt x="350" y="264"/>
                </a:cubicBezTo>
                <a:cubicBezTo>
                  <a:pt x="340" y="264"/>
                  <a:pt x="335" y="259"/>
                  <a:pt x="335" y="251"/>
                </a:cubicBezTo>
                <a:cubicBezTo>
                  <a:pt x="335" y="243"/>
                  <a:pt x="340" y="239"/>
                  <a:pt x="350" y="239"/>
                </a:cubicBezTo>
                <a:close/>
                <a:moveTo>
                  <a:pt x="364" y="279"/>
                </a:moveTo>
                <a:lnTo>
                  <a:pt x="364" y="306"/>
                </a:lnTo>
                <a:lnTo>
                  <a:pt x="366" y="306"/>
                </a:lnTo>
                <a:cubicBezTo>
                  <a:pt x="377" y="306"/>
                  <a:pt x="383" y="301"/>
                  <a:pt x="383" y="292"/>
                </a:cubicBezTo>
                <a:cubicBezTo>
                  <a:pt x="383" y="287"/>
                  <a:pt x="382" y="283"/>
                  <a:pt x="379" y="282"/>
                </a:cubicBezTo>
                <a:cubicBezTo>
                  <a:pt x="377" y="280"/>
                  <a:pt x="372" y="279"/>
                  <a:pt x="364" y="279"/>
                </a:cubicBezTo>
                <a:close/>
                <a:moveTo>
                  <a:pt x="451" y="270"/>
                </a:moveTo>
                <a:cubicBezTo>
                  <a:pt x="451" y="321"/>
                  <a:pt x="410" y="363"/>
                  <a:pt x="358" y="363"/>
                </a:cubicBezTo>
                <a:cubicBezTo>
                  <a:pt x="307" y="363"/>
                  <a:pt x="265" y="321"/>
                  <a:pt x="265" y="270"/>
                </a:cubicBezTo>
                <a:cubicBezTo>
                  <a:pt x="265" y="218"/>
                  <a:pt x="307" y="176"/>
                  <a:pt x="358" y="176"/>
                </a:cubicBezTo>
                <a:cubicBezTo>
                  <a:pt x="410" y="176"/>
                  <a:pt x="451" y="218"/>
                  <a:pt x="451" y="270"/>
                </a:cubicBezTo>
                <a:close/>
                <a:moveTo>
                  <a:pt x="400" y="292"/>
                </a:moveTo>
                <a:cubicBezTo>
                  <a:pt x="400" y="282"/>
                  <a:pt x="398" y="275"/>
                  <a:pt x="394" y="271"/>
                </a:cubicBezTo>
                <a:cubicBezTo>
                  <a:pt x="389" y="267"/>
                  <a:pt x="381" y="265"/>
                  <a:pt x="368" y="264"/>
                </a:cubicBezTo>
                <a:lnTo>
                  <a:pt x="364" y="264"/>
                </a:lnTo>
                <a:lnTo>
                  <a:pt x="364" y="239"/>
                </a:lnTo>
                <a:lnTo>
                  <a:pt x="367" y="239"/>
                </a:lnTo>
                <a:cubicBezTo>
                  <a:pt x="376" y="239"/>
                  <a:pt x="381" y="243"/>
                  <a:pt x="381" y="250"/>
                </a:cubicBezTo>
                <a:lnTo>
                  <a:pt x="381" y="252"/>
                </a:lnTo>
                <a:lnTo>
                  <a:pt x="397" y="252"/>
                </a:lnTo>
                <a:lnTo>
                  <a:pt x="397" y="250"/>
                </a:lnTo>
                <a:cubicBezTo>
                  <a:pt x="397" y="240"/>
                  <a:pt x="395" y="233"/>
                  <a:pt x="390" y="229"/>
                </a:cubicBezTo>
                <a:cubicBezTo>
                  <a:pt x="386" y="226"/>
                  <a:pt x="377" y="224"/>
                  <a:pt x="364" y="224"/>
                </a:cubicBezTo>
                <a:lnTo>
                  <a:pt x="364" y="214"/>
                </a:lnTo>
                <a:lnTo>
                  <a:pt x="352" y="214"/>
                </a:lnTo>
                <a:lnTo>
                  <a:pt x="352" y="224"/>
                </a:lnTo>
                <a:cubicBezTo>
                  <a:pt x="339" y="224"/>
                  <a:pt x="330" y="226"/>
                  <a:pt x="325" y="230"/>
                </a:cubicBezTo>
                <a:cubicBezTo>
                  <a:pt x="320" y="233"/>
                  <a:pt x="317" y="240"/>
                  <a:pt x="317" y="251"/>
                </a:cubicBezTo>
                <a:cubicBezTo>
                  <a:pt x="317" y="262"/>
                  <a:pt x="320" y="269"/>
                  <a:pt x="325" y="273"/>
                </a:cubicBezTo>
                <a:cubicBezTo>
                  <a:pt x="330" y="277"/>
                  <a:pt x="339" y="279"/>
                  <a:pt x="352" y="279"/>
                </a:cubicBezTo>
                <a:lnTo>
                  <a:pt x="352" y="306"/>
                </a:lnTo>
                <a:lnTo>
                  <a:pt x="350" y="306"/>
                </a:lnTo>
                <a:cubicBezTo>
                  <a:pt x="343" y="306"/>
                  <a:pt x="339" y="305"/>
                  <a:pt x="337" y="303"/>
                </a:cubicBezTo>
                <a:cubicBezTo>
                  <a:pt x="335" y="302"/>
                  <a:pt x="334" y="298"/>
                  <a:pt x="334" y="291"/>
                </a:cubicBezTo>
                <a:lnTo>
                  <a:pt x="334" y="289"/>
                </a:lnTo>
                <a:lnTo>
                  <a:pt x="316" y="289"/>
                </a:lnTo>
                <a:lnTo>
                  <a:pt x="316" y="293"/>
                </a:lnTo>
                <a:cubicBezTo>
                  <a:pt x="316" y="303"/>
                  <a:pt x="319" y="310"/>
                  <a:pt x="324" y="315"/>
                </a:cubicBezTo>
                <a:cubicBezTo>
                  <a:pt x="329" y="319"/>
                  <a:pt x="337" y="321"/>
                  <a:pt x="349" y="321"/>
                </a:cubicBezTo>
                <a:lnTo>
                  <a:pt x="352" y="321"/>
                </a:lnTo>
                <a:lnTo>
                  <a:pt x="352" y="332"/>
                </a:lnTo>
                <a:lnTo>
                  <a:pt x="364" y="332"/>
                </a:lnTo>
                <a:lnTo>
                  <a:pt x="364" y="321"/>
                </a:lnTo>
                <a:lnTo>
                  <a:pt x="368" y="321"/>
                </a:lnTo>
                <a:cubicBezTo>
                  <a:pt x="380" y="321"/>
                  <a:pt x="388" y="319"/>
                  <a:pt x="393" y="314"/>
                </a:cubicBezTo>
                <a:cubicBezTo>
                  <a:pt x="398" y="310"/>
                  <a:pt x="400" y="302"/>
                  <a:pt x="400" y="292"/>
                </a:cubicBezTo>
                <a:close/>
                <a:moveTo>
                  <a:pt x="197" y="277"/>
                </a:moveTo>
                <a:lnTo>
                  <a:pt x="412" y="61"/>
                </a:lnTo>
                <a:lnTo>
                  <a:pt x="414" y="0"/>
                </a:lnTo>
                <a:lnTo>
                  <a:pt x="352" y="2"/>
                </a:lnTo>
                <a:lnTo>
                  <a:pt x="137" y="217"/>
                </a:lnTo>
                <a:lnTo>
                  <a:pt x="83" y="212"/>
                </a:lnTo>
                <a:lnTo>
                  <a:pt x="24" y="271"/>
                </a:lnTo>
                <a:lnTo>
                  <a:pt x="128" y="286"/>
                </a:lnTo>
                <a:lnTo>
                  <a:pt x="143" y="390"/>
                </a:lnTo>
                <a:lnTo>
                  <a:pt x="202" y="331"/>
                </a:lnTo>
                <a:lnTo>
                  <a:pt x="197" y="277"/>
                </a:lnTo>
                <a:close/>
                <a:moveTo>
                  <a:pt x="123" y="318"/>
                </a:moveTo>
                <a:cubicBezTo>
                  <a:pt x="121" y="323"/>
                  <a:pt x="117" y="329"/>
                  <a:pt x="112" y="334"/>
                </a:cubicBezTo>
                <a:cubicBezTo>
                  <a:pt x="97" y="349"/>
                  <a:pt x="68" y="345"/>
                  <a:pt x="68" y="345"/>
                </a:cubicBezTo>
                <a:cubicBezTo>
                  <a:pt x="68" y="345"/>
                  <a:pt x="65" y="317"/>
                  <a:pt x="80" y="302"/>
                </a:cubicBezTo>
                <a:cubicBezTo>
                  <a:pt x="85" y="297"/>
                  <a:pt x="90" y="293"/>
                  <a:pt x="96" y="290"/>
                </a:cubicBezTo>
                <a:cubicBezTo>
                  <a:pt x="81" y="288"/>
                  <a:pt x="64" y="295"/>
                  <a:pt x="51" y="308"/>
                </a:cubicBezTo>
                <a:cubicBezTo>
                  <a:pt x="31" y="328"/>
                  <a:pt x="0" y="414"/>
                  <a:pt x="0" y="414"/>
                </a:cubicBezTo>
                <a:cubicBezTo>
                  <a:pt x="0" y="414"/>
                  <a:pt x="86" y="383"/>
                  <a:pt x="106" y="363"/>
                </a:cubicBezTo>
                <a:cubicBezTo>
                  <a:pt x="119" y="349"/>
                  <a:pt x="125" y="332"/>
                  <a:pt x="123" y="3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money-rocket_44879"/>
          <p:cNvSpPr>
            <a:spLocks noChangeAspect="1"/>
          </p:cNvSpPr>
          <p:nvPr/>
        </p:nvSpPr>
        <p:spPr bwMode="auto">
          <a:xfrm>
            <a:off x="8463509" y="1890190"/>
            <a:ext cx="352151" cy="349831"/>
          </a:xfrm>
          <a:custGeom>
            <a:avLst/>
            <a:gdLst>
              <a:gd name="connsiteX0" fmla="*/ 456048 w 603855"/>
              <a:gd name="connsiteY0" fmla="*/ 271042 h 599877"/>
              <a:gd name="connsiteX1" fmla="*/ 472642 w 603855"/>
              <a:gd name="connsiteY1" fmla="*/ 287613 h 599877"/>
              <a:gd name="connsiteX2" fmla="*/ 472642 w 603855"/>
              <a:gd name="connsiteY2" fmla="*/ 354039 h 599877"/>
              <a:gd name="connsiteX3" fmla="*/ 547673 w 603855"/>
              <a:gd name="connsiteY3" fmla="*/ 354039 h 599877"/>
              <a:gd name="connsiteX4" fmla="*/ 564268 w 603855"/>
              <a:gd name="connsiteY4" fmla="*/ 370610 h 599877"/>
              <a:gd name="connsiteX5" fmla="*/ 547673 w 603855"/>
              <a:gd name="connsiteY5" fmla="*/ 387322 h 599877"/>
              <a:gd name="connsiteX6" fmla="*/ 472642 w 603855"/>
              <a:gd name="connsiteY6" fmla="*/ 387322 h 599877"/>
              <a:gd name="connsiteX7" fmla="*/ 472642 w 603855"/>
              <a:gd name="connsiteY7" fmla="*/ 453748 h 599877"/>
              <a:gd name="connsiteX8" fmla="*/ 456048 w 603855"/>
              <a:gd name="connsiteY8" fmla="*/ 470319 h 599877"/>
              <a:gd name="connsiteX9" fmla="*/ 439311 w 603855"/>
              <a:gd name="connsiteY9" fmla="*/ 453748 h 599877"/>
              <a:gd name="connsiteX10" fmla="*/ 439311 w 603855"/>
              <a:gd name="connsiteY10" fmla="*/ 387322 h 599877"/>
              <a:gd name="connsiteX11" fmla="*/ 367826 w 603855"/>
              <a:gd name="connsiteY11" fmla="*/ 387322 h 599877"/>
              <a:gd name="connsiteX12" fmla="*/ 351090 w 603855"/>
              <a:gd name="connsiteY12" fmla="*/ 370610 h 599877"/>
              <a:gd name="connsiteX13" fmla="*/ 367826 w 603855"/>
              <a:gd name="connsiteY13" fmla="*/ 354039 h 599877"/>
              <a:gd name="connsiteX14" fmla="*/ 439311 w 603855"/>
              <a:gd name="connsiteY14" fmla="*/ 354039 h 599877"/>
              <a:gd name="connsiteX15" fmla="*/ 439311 w 603855"/>
              <a:gd name="connsiteY15" fmla="*/ 287613 h 599877"/>
              <a:gd name="connsiteX16" fmla="*/ 456048 w 603855"/>
              <a:gd name="connsiteY16" fmla="*/ 271042 h 599877"/>
              <a:gd name="connsiteX17" fmla="*/ 546976 w 603855"/>
              <a:gd name="connsiteY17" fmla="*/ 171897 h 599877"/>
              <a:gd name="connsiteX18" fmla="*/ 563572 w 603855"/>
              <a:gd name="connsiteY18" fmla="*/ 188476 h 599877"/>
              <a:gd name="connsiteX19" fmla="*/ 563572 w 603855"/>
              <a:gd name="connsiteY19" fmla="*/ 208313 h 599877"/>
              <a:gd name="connsiteX20" fmla="*/ 587118 w 603855"/>
              <a:gd name="connsiteY20" fmla="*/ 208313 h 599877"/>
              <a:gd name="connsiteX21" fmla="*/ 603855 w 603855"/>
              <a:gd name="connsiteY21" fmla="*/ 225033 h 599877"/>
              <a:gd name="connsiteX22" fmla="*/ 587118 w 603855"/>
              <a:gd name="connsiteY22" fmla="*/ 241612 h 599877"/>
              <a:gd name="connsiteX23" fmla="*/ 563572 w 603855"/>
              <a:gd name="connsiteY23" fmla="*/ 241612 h 599877"/>
              <a:gd name="connsiteX24" fmla="*/ 563572 w 603855"/>
              <a:gd name="connsiteY24" fmla="*/ 261449 h 599877"/>
              <a:gd name="connsiteX25" fmla="*/ 546976 w 603855"/>
              <a:gd name="connsiteY25" fmla="*/ 278169 h 599877"/>
              <a:gd name="connsiteX26" fmla="*/ 530238 w 603855"/>
              <a:gd name="connsiteY26" fmla="*/ 261449 h 599877"/>
              <a:gd name="connsiteX27" fmla="*/ 530238 w 603855"/>
              <a:gd name="connsiteY27" fmla="*/ 241612 h 599877"/>
              <a:gd name="connsiteX28" fmla="*/ 508253 w 603855"/>
              <a:gd name="connsiteY28" fmla="*/ 241612 h 599877"/>
              <a:gd name="connsiteX29" fmla="*/ 491515 w 603855"/>
              <a:gd name="connsiteY29" fmla="*/ 225033 h 599877"/>
              <a:gd name="connsiteX30" fmla="*/ 508253 w 603855"/>
              <a:gd name="connsiteY30" fmla="*/ 208313 h 599877"/>
              <a:gd name="connsiteX31" fmla="*/ 530238 w 603855"/>
              <a:gd name="connsiteY31" fmla="*/ 208313 h 599877"/>
              <a:gd name="connsiteX32" fmla="*/ 530238 w 603855"/>
              <a:gd name="connsiteY32" fmla="*/ 188476 h 599877"/>
              <a:gd name="connsiteX33" fmla="*/ 546976 w 603855"/>
              <a:gd name="connsiteY33" fmla="*/ 171897 h 599877"/>
              <a:gd name="connsiteX34" fmla="*/ 455800 w 603855"/>
              <a:gd name="connsiteY34" fmla="*/ 72965 h 599877"/>
              <a:gd name="connsiteX35" fmla="*/ 467572 w 603855"/>
              <a:gd name="connsiteY35" fmla="*/ 77779 h 599877"/>
              <a:gd name="connsiteX36" fmla="*/ 522743 w 603855"/>
              <a:gd name="connsiteY36" fmla="*/ 132864 h 599877"/>
              <a:gd name="connsiteX37" fmla="*/ 522743 w 603855"/>
              <a:gd name="connsiteY37" fmla="*/ 156512 h 599877"/>
              <a:gd name="connsiteX38" fmla="*/ 83643 w 603855"/>
              <a:gd name="connsiteY38" fmla="*/ 594921 h 599877"/>
              <a:gd name="connsiteX39" fmla="*/ 71871 w 603855"/>
              <a:gd name="connsiteY39" fmla="*/ 599877 h 599877"/>
              <a:gd name="connsiteX40" fmla="*/ 60099 w 603855"/>
              <a:gd name="connsiteY40" fmla="*/ 594921 h 599877"/>
              <a:gd name="connsiteX41" fmla="*/ 4786 w 603855"/>
              <a:gd name="connsiteY41" fmla="*/ 539837 h 599877"/>
              <a:gd name="connsiteX42" fmla="*/ 4786 w 603855"/>
              <a:gd name="connsiteY42" fmla="*/ 516330 h 599877"/>
              <a:gd name="connsiteX43" fmla="*/ 444028 w 603855"/>
              <a:gd name="connsiteY43" fmla="*/ 77779 h 599877"/>
              <a:gd name="connsiteX44" fmla="*/ 455800 w 603855"/>
              <a:gd name="connsiteY44" fmla="*/ 72965 h 599877"/>
              <a:gd name="connsiteX45" fmla="*/ 232002 w 603855"/>
              <a:gd name="connsiteY45" fmla="*/ 42198 h 599877"/>
              <a:gd name="connsiteX46" fmla="*/ 248738 w 603855"/>
              <a:gd name="connsiteY46" fmla="*/ 58910 h 599877"/>
              <a:gd name="connsiteX47" fmla="*/ 248738 w 603855"/>
              <a:gd name="connsiteY47" fmla="*/ 125336 h 599877"/>
              <a:gd name="connsiteX48" fmla="*/ 323627 w 603855"/>
              <a:gd name="connsiteY48" fmla="*/ 125336 h 599877"/>
              <a:gd name="connsiteX49" fmla="*/ 340364 w 603855"/>
              <a:gd name="connsiteY49" fmla="*/ 141907 h 599877"/>
              <a:gd name="connsiteX50" fmla="*/ 323627 w 603855"/>
              <a:gd name="connsiteY50" fmla="*/ 158619 h 599877"/>
              <a:gd name="connsiteX51" fmla="*/ 248738 w 603855"/>
              <a:gd name="connsiteY51" fmla="*/ 158619 h 599877"/>
              <a:gd name="connsiteX52" fmla="*/ 248738 w 603855"/>
              <a:gd name="connsiteY52" fmla="*/ 225045 h 599877"/>
              <a:gd name="connsiteX53" fmla="*/ 232002 w 603855"/>
              <a:gd name="connsiteY53" fmla="*/ 241616 h 599877"/>
              <a:gd name="connsiteX54" fmla="*/ 215407 w 603855"/>
              <a:gd name="connsiteY54" fmla="*/ 225045 h 599877"/>
              <a:gd name="connsiteX55" fmla="*/ 215407 w 603855"/>
              <a:gd name="connsiteY55" fmla="*/ 158619 h 599877"/>
              <a:gd name="connsiteX56" fmla="*/ 143781 w 603855"/>
              <a:gd name="connsiteY56" fmla="*/ 158619 h 599877"/>
              <a:gd name="connsiteX57" fmla="*/ 127186 w 603855"/>
              <a:gd name="connsiteY57" fmla="*/ 141907 h 599877"/>
              <a:gd name="connsiteX58" fmla="*/ 143781 w 603855"/>
              <a:gd name="connsiteY58" fmla="*/ 125336 h 599877"/>
              <a:gd name="connsiteX59" fmla="*/ 215407 w 603855"/>
              <a:gd name="connsiteY59" fmla="*/ 125336 h 599877"/>
              <a:gd name="connsiteX60" fmla="*/ 215407 w 603855"/>
              <a:gd name="connsiteY60" fmla="*/ 58910 h 599877"/>
              <a:gd name="connsiteX61" fmla="*/ 232002 w 603855"/>
              <a:gd name="connsiteY61" fmla="*/ 42198 h 599877"/>
              <a:gd name="connsiteX62" fmla="*/ 379912 w 603855"/>
              <a:gd name="connsiteY62" fmla="*/ 0 h 599877"/>
              <a:gd name="connsiteX63" fmla="*/ 396639 w 603855"/>
              <a:gd name="connsiteY63" fmla="*/ 16709 h 599877"/>
              <a:gd name="connsiteX64" fmla="*/ 396639 w 603855"/>
              <a:gd name="connsiteY64" fmla="*/ 36391 h 599877"/>
              <a:gd name="connsiteX65" fmla="*/ 420171 w 603855"/>
              <a:gd name="connsiteY65" fmla="*/ 36391 h 599877"/>
              <a:gd name="connsiteX66" fmla="*/ 436756 w 603855"/>
              <a:gd name="connsiteY66" fmla="*/ 53100 h 599877"/>
              <a:gd name="connsiteX67" fmla="*/ 420171 w 603855"/>
              <a:gd name="connsiteY67" fmla="*/ 69809 h 599877"/>
              <a:gd name="connsiteX68" fmla="*/ 396639 w 603855"/>
              <a:gd name="connsiteY68" fmla="*/ 69809 h 599877"/>
              <a:gd name="connsiteX69" fmla="*/ 396639 w 603855"/>
              <a:gd name="connsiteY69" fmla="*/ 89492 h 599877"/>
              <a:gd name="connsiteX70" fmla="*/ 379912 w 603855"/>
              <a:gd name="connsiteY70" fmla="*/ 106201 h 599877"/>
              <a:gd name="connsiteX71" fmla="*/ 363327 w 603855"/>
              <a:gd name="connsiteY71" fmla="*/ 89492 h 599877"/>
              <a:gd name="connsiteX72" fmla="*/ 363327 w 603855"/>
              <a:gd name="connsiteY72" fmla="*/ 69809 h 599877"/>
              <a:gd name="connsiteX73" fmla="*/ 341213 w 603855"/>
              <a:gd name="connsiteY73" fmla="*/ 69809 h 599877"/>
              <a:gd name="connsiteX74" fmla="*/ 324628 w 603855"/>
              <a:gd name="connsiteY74" fmla="*/ 53100 h 599877"/>
              <a:gd name="connsiteX75" fmla="*/ 341213 w 603855"/>
              <a:gd name="connsiteY75" fmla="*/ 36391 h 599877"/>
              <a:gd name="connsiteX76" fmla="*/ 363327 w 603855"/>
              <a:gd name="connsiteY76" fmla="*/ 36391 h 599877"/>
              <a:gd name="connsiteX77" fmla="*/ 363327 w 603855"/>
              <a:gd name="connsiteY77" fmla="*/ 16709 h 599877"/>
              <a:gd name="connsiteX78" fmla="*/ 379912 w 603855"/>
              <a:gd name="connsiteY78" fmla="*/ 0 h 59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3855" h="599877">
                <a:moveTo>
                  <a:pt x="456048" y="271042"/>
                </a:moveTo>
                <a:cubicBezTo>
                  <a:pt x="465267" y="271042"/>
                  <a:pt x="472642" y="278407"/>
                  <a:pt x="472642" y="287613"/>
                </a:cubicBezTo>
                <a:lnTo>
                  <a:pt x="472642" y="354039"/>
                </a:lnTo>
                <a:lnTo>
                  <a:pt x="547673" y="354039"/>
                </a:lnTo>
                <a:cubicBezTo>
                  <a:pt x="556893" y="354039"/>
                  <a:pt x="564268" y="361404"/>
                  <a:pt x="564268" y="370610"/>
                </a:cubicBezTo>
                <a:cubicBezTo>
                  <a:pt x="564268" y="379816"/>
                  <a:pt x="556893" y="387322"/>
                  <a:pt x="547673" y="387322"/>
                </a:cubicBezTo>
                <a:lnTo>
                  <a:pt x="472642" y="387322"/>
                </a:lnTo>
                <a:lnTo>
                  <a:pt x="472642" y="453748"/>
                </a:lnTo>
                <a:cubicBezTo>
                  <a:pt x="472642" y="462954"/>
                  <a:pt x="465267" y="470319"/>
                  <a:pt x="456048" y="470319"/>
                </a:cubicBezTo>
                <a:cubicBezTo>
                  <a:pt x="446828" y="470319"/>
                  <a:pt x="439311" y="462954"/>
                  <a:pt x="439311" y="453748"/>
                </a:cubicBezTo>
                <a:lnTo>
                  <a:pt x="439311" y="387322"/>
                </a:lnTo>
                <a:lnTo>
                  <a:pt x="367826" y="387322"/>
                </a:lnTo>
                <a:cubicBezTo>
                  <a:pt x="358607" y="387322"/>
                  <a:pt x="351090" y="379816"/>
                  <a:pt x="351090" y="370610"/>
                </a:cubicBezTo>
                <a:cubicBezTo>
                  <a:pt x="351090" y="361404"/>
                  <a:pt x="358607" y="354039"/>
                  <a:pt x="367826" y="354039"/>
                </a:cubicBezTo>
                <a:lnTo>
                  <a:pt x="439311" y="354039"/>
                </a:lnTo>
                <a:lnTo>
                  <a:pt x="439311" y="287613"/>
                </a:lnTo>
                <a:cubicBezTo>
                  <a:pt x="439311" y="278407"/>
                  <a:pt x="446828" y="271042"/>
                  <a:pt x="456048" y="271042"/>
                </a:cubicBezTo>
                <a:close/>
                <a:moveTo>
                  <a:pt x="546976" y="171897"/>
                </a:moveTo>
                <a:cubicBezTo>
                  <a:pt x="556054" y="171897"/>
                  <a:pt x="563572" y="179265"/>
                  <a:pt x="563572" y="188476"/>
                </a:cubicBezTo>
                <a:lnTo>
                  <a:pt x="563572" y="208313"/>
                </a:lnTo>
                <a:lnTo>
                  <a:pt x="587118" y="208313"/>
                </a:lnTo>
                <a:cubicBezTo>
                  <a:pt x="596337" y="208313"/>
                  <a:pt x="603855" y="215823"/>
                  <a:pt x="603855" y="225033"/>
                </a:cubicBezTo>
                <a:cubicBezTo>
                  <a:pt x="603855" y="234243"/>
                  <a:pt x="596337" y="241612"/>
                  <a:pt x="587118" y="241612"/>
                </a:cubicBezTo>
                <a:lnTo>
                  <a:pt x="563572" y="241612"/>
                </a:lnTo>
                <a:lnTo>
                  <a:pt x="563572" y="261449"/>
                </a:lnTo>
                <a:cubicBezTo>
                  <a:pt x="563572" y="270659"/>
                  <a:pt x="556054" y="278169"/>
                  <a:pt x="546976" y="278169"/>
                </a:cubicBezTo>
                <a:cubicBezTo>
                  <a:pt x="537756" y="278169"/>
                  <a:pt x="530238" y="270659"/>
                  <a:pt x="530238" y="261449"/>
                </a:cubicBezTo>
                <a:lnTo>
                  <a:pt x="530238" y="241612"/>
                </a:lnTo>
                <a:lnTo>
                  <a:pt x="508253" y="241612"/>
                </a:lnTo>
                <a:cubicBezTo>
                  <a:pt x="499033" y="241612"/>
                  <a:pt x="491515" y="234243"/>
                  <a:pt x="491515" y="225033"/>
                </a:cubicBezTo>
                <a:cubicBezTo>
                  <a:pt x="491515" y="215823"/>
                  <a:pt x="499033" y="208313"/>
                  <a:pt x="508253" y="208313"/>
                </a:cubicBezTo>
                <a:lnTo>
                  <a:pt x="530238" y="208313"/>
                </a:lnTo>
                <a:lnTo>
                  <a:pt x="530238" y="188476"/>
                </a:lnTo>
                <a:cubicBezTo>
                  <a:pt x="530238" y="179265"/>
                  <a:pt x="537756" y="171897"/>
                  <a:pt x="546976" y="171897"/>
                </a:cubicBezTo>
                <a:close/>
                <a:moveTo>
                  <a:pt x="455800" y="72965"/>
                </a:moveTo>
                <a:cubicBezTo>
                  <a:pt x="460197" y="72965"/>
                  <a:pt x="464451" y="74664"/>
                  <a:pt x="467572" y="77779"/>
                </a:cubicBezTo>
                <a:lnTo>
                  <a:pt x="522743" y="132864"/>
                </a:lnTo>
                <a:cubicBezTo>
                  <a:pt x="529267" y="139378"/>
                  <a:pt x="529267" y="149998"/>
                  <a:pt x="522743" y="156512"/>
                </a:cubicBezTo>
                <a:lnTo>
                  <a:pt x="83643" y="594921"/>
                </a:lnTo>
                <a:cubicBezTo>
                  <a:pt x="80381" y="598178"/>
                  <a:pt x="76126" y="599877"/>
                  <a:pt x="71871" y="599877"/>
                </a:cubicBezTo>
                <a:cubicBezTo>
                  <a:pt x="67616" y="599877"/>
                  <a:pt x="63361" y="598178"/>
                  <a:pt x="60099" y="594921"/>
                </a:cubicBezTo>
                <a:lnTo>
                  <a:pt x="4786" y="539837"/>
                </a:lnTo>
                <a:cubicBezTo>
                  <a:pt x="-1596" y="533323"/>
                  <a:pt x="-1596" y="522844"/>
                  <a:pt x="4786" y="516330"/>
                </a:cubicBezTo>
                <a:lnTo>
                  <a:pt x="444028" y="77779"/>
                </a:lnTo>
                <a:cubicBezTo>
                  <a:pt x="447148" y="74664"/>
                  <a:pt x="451403" y="72965"/>
                  <a:pt x="455800" y="72965"/>
                </a:cubicBezTo>
                <a:close/>
                <a:moveTo>
                  <a:pt x="232002" y="42198"/>
                </a:moveTo>
                <a:cubicBezTo>
                  <a:pt x="241221" y="42198"/>
                  <a:pt x="248738" y="49704"/>
                  <a:pt x="248738" y="58910"/>
                </a:cubicBezTo>
                <a:lnTo>
                  <a:pt x="248738" y="125336"/>
                </a:lnTo>
                <a:lnTo>
                  <a:pt x="323627" y="125336"/>
                </a:lnTo>
                <a:cubicBezTo>
                  <a:pt x="332847" y="125336"/>
                  <a:pt x="340364" y="132701"/>
                  <a:pt x="340364" y="141907"/>
                </a:cubicBezTo>
                <a:cubicBezTo>
                  <a:pt x="340364" y="151113"/>
                  <a:pt x="332847" y="158619"/>
                  <a:pt x="323627" y="158619"/>
                </a:cubicBezTo>
                <a:lnTo>
                  <a:pt x="248738" y="158619"/>
                </a:lnTo>
                <a:lnTo>
                  <a:pt x="248738" y="225045"/>
                </a:lnTo>
                <a:cubicBezTo>
                  <a:pt x="248738" y="234251"/>
                  <a:pt x="241221" y="241616"/>
                  <a:pt x="232002" y="241616"/>
                </a:cubicBezTo>
                <a:cubicBezTo>
                  <a:pt x="222783" y="241616"/>
                  <a:pt x="215407" y="234251"/>
                  <a:pt x="215407" y="225045"/>
                </a:cubicBezTo>
                <a:lnTo>
                  <a:pt x="215407" y="158619"/>
                </a:lnTo>
                <a:lnTo>
                  <a:pt x="143781" y="158619"/>
                </a:lnTo>
                <a:cubicBezTo>
                  <a:pt x="134561" y="158619"/>
                  <a:pt x="127186" y="151113"/>
                  <a:pt x="127186" y="141907"/>
                </a:cubicBezTo>
                <a:cubicBezTo>
                  <a:pt x="127186" y="132701"/>
                  <a:pt x="134561" y="125336"/>
                  <a:pt x="143781" y="125336"/>
                </a:cubicBezTo>
                <a:lnTo>
                  <a:pt x="215407" y="125336"/>
                </a:lnTo>
                <a:lnTo>
                  <a:pt x="215407" y="58910"/>
                </a:lnTo>
                <a:cubicBezTo>
                  <a:pt x="215407" y="49704"/>
                  <a:pt x="222783" y="42198"/>
                  <a:pt x="232002" y="42198"/>
                </a:cubicBezTo>
                <a:close/>
                <a:moveTo>
                  <a:pt x="379912" y="0"/>
                </a:moveTo>
                <a:cubicBezTo>
                  <a:pt x="389126" y="0"/>
                  <a:pt x="396639" y="7505"/>
                  <a:pt x="396639" y="16709"/>
                </a:cubicBezTo>
                <a:lnTo>
                  <a:pt x="396639" y="36391"/>
                </a:lnTo>
                <a:lnTo>
                  <a:pt x="420171" y="36391"/>
                </a:lnTo>
                <a:cubicBezTo>
                  <a:pt x="429385" y="36391"/>
                  <a:pt x="436756" y="43896"/>
                  <a:pt x="436756" y="53100"/>
                </a:cubicBezTo>
                <a:cubicBezTo>
                  <a:pt x="436756" y="62304"/>
                  <a:pt x="429385" y="69809"/>
                  <a:pt x="420171" y="69809"/>
                </a:cubicBezTo>
                <a:lnTo>
                  <a:pt x="396639" y="69809"/>
                </a:lnTo>
                <a:lnTo>
                  <a:pt x="396639" y="89492"/>
                </a:lnTo>
                <a:cubicBezTo>
                  <a:pt x="396639" y="98696"/>
                  <a:pt x="389126" y="106201"/>
                  <a:pt x="379912" y="106201"/>
                </a:cubicBezTo>
                <a:cubicBezTo>
                  <a:pt x="370698" y="106201"/>
                  <a:pt x="363327" y="98696"/>
                  <a:pt x="363327" y="89492"/>
                </a:cubicBezTo>
                <a:lnTo>
                  <a:pt x="363327" y="69809"/>
                </a:lnTo>
                <a:lnTo>
                  <a:pt x="341213" y="69809"/>
                </a:lnTo>
                <a:cubicBezTo>
                  <a:pt x="331999" y="69809"/>
                  <a:pt x="324628" y="62304"/>
                  <a:pt x="324628" y="53100"/>
                </a:cubicBezTo>
                <a:cubicBezTo>
                  <a:pt x="324628" y="43896"/>
                  <a:pt x="331999" y="36391"/>
                  <a:pt x="341213" y="36391"/>
                </a:cubicBezTo>
                <a:lnTo>
                  <a:pt x="363327" y="36391"/>
                </a:lnTo>
                <a:lnTo>
                  <a:pt x="363327" y="16709"/>
                </a:lnTo>
                <a:cubicBezTo>
                  <a:pt x="363327" y="7505"/>
                  <a:pt x="370698" y="0"/>
                  <a:pt x="3799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money-rocket_44879"/>
          <p:cNvSpPr>
            <a:spLocks noChangeAspect="1"/>
          </p:cNvSpPr>
          <p:nvPr/>
        </p:nvSpPr>
        <p:spPr bwMode="auto">
          <a:xfrm>
            <a:off x="5661281" y="3742872"/>
            <a:ext cx="352151" cy="351618"/>
          </a:xfrm>
          <a:custGeom>
            <a:avLst/>
            <a:gdLst>
              <a:gd name="connsiteX0" fmla="*/ 296829 w 606086"/>
              <a:gd name="connsiteY0" fmla="*/ 111836 h 605169"/>
              <a:gd name="connsiteX1" fmla="*/ 345700 w 606086"/>
              <a:gd name="connsiteY1" fmla="*/ 122069 h 605169"/>
              <a:gd name="connsiteX2" fmla="*/ 369424 w 606086"/>
              <a:gd name="connsiteY2" fmla="*/ 144052 h 605169"/>
              <a:gd name="connsiteX3" fmla="*/ 395520 w 606086"/>
              <a:gd name="connsiteY3" fmla="*/ 226770 h 605169"/>
              <a:gd name="connsiteX4" fmla="*/ 392104 w 606086"/>
              <a:gd name="connsiteY4" fmla="*/ 239561 h 605169"/>
              <a:gd name="connsiteX5" fmla="*/ 400360 w 606086"/>
              <a:gd name="connsiteY5" fmla="*/ 274430 h 605169"/>
              <a:gd name="connsiteX6" fmla="*/ 383469 w 606086"/>
              <a:gd name="connsiteY6" fmla="*/ 303708 h 605169"/>
              <a:gd name="connsiteX7" fmla="*/ 324444 w 606086"/>
              <a:gd name="connsiteY7" fmla="*/ 376666 h 605169"/>
              <a:gd name="connsiteX8" fmla="*/ 281172 w 606086"/>
              <a:gd name="connsiteY8" fmla="*/ 376761 h 605169"/>
              <a:gd name="connsiteX9" fmla="*/ 222147 w 606086"/>
              <a:gd name="connsiteY9" fmla="*/ 303708 h 605169"/>
              <a:gd name="connsiteX10" fmla="*/ 205350 w 606086"/>
              <a:gd name="connsiteY10" fmla="*/ 274430 h 605169"/>
              <a:gd name="connsiteX11" fmla="*/ 213701 w 606086"/>
              <a:gd name="connsiteY11" fmla="*/ 239656 h 605169"/>
              <a:gd name="connsiteX12" fmla="*/ 210285 w 606086"/>
              <a:gd name="connsiteY12" fmla="*/ 226959 h 605169"/>
              <a:gd name="connsiteX13" fmla="*/ 210190 w 606086"/>
              <a:gd name="connsiteY13" fmla="*/ 186216 h 605169"/>
              <a:gd name="connsiteX14" fmla="*/ 233914 w 606086"/>
              <a:gd name="connsiteY14" fmla="*/ 144715 h 605169"/>
              <a:gd name="connsiteX15" fmla="*/ 255929 w 606086"/>
              <a:gd name="connsiteY15" fmla="*/ 126523 h 605169"/>
              <a:gd name="connsiteX16" fmla="*/ 277376 w 606086"/>
              <a:gd name="connsiteY16" fmla="*/ 115531 h 605169"/>
              <a:gd name="connsiteX17" fmla="*/ 296829 w 606086"/>
              <a:gd name="connsiteY17" fmla="*/ 111836 h 605169"/>
              <a:gd name="connsiteX18" fmla="*/ 304039 w 606086"/>
              <a:gd name="connsiteY18" fmla="*/ 58271 h 605169"/>
              <a:gd name="connsiteX19" fmla="*/ 59309 w 606086"/>
              <a:gd name="connsiteY19" fmla="*/ 302537 h 605169"/>
              <a:gd name="connsiteX20" fmla="*/ 113398 w 606086"/>
              <a:gd name="connsiteY20" fmla="*/ 455559 h 605169"/>
              <a:gd name="connsiteX21" fmla="*/ 149078 w 606086"/>
              <a:gd name="connsiteY21" fmla="*/ 407331 h 605169"/>
              <a:gd name="connsiteX22" fmla="*/ 236001 w 606086"/>
              <a:gd name="connsiteY22" fmla="*/ 367725 h 605169"/>
              <a:gd name="connsiteX23" fmla="*/ 272155 w 606086"/>
              <a:gd name="connsiteY23" fmla="*/ 481804 h 605169"/>
              <a:gd name="connsiteX24" fmla="*/ 277090 w 606086"/>
              <a:gd name="connsiteY24" fmla="*/ 497249 h 605169"/>
              <a:gd name="connsiteX25" fmla="*/ 293316 w 606086"/>
              <a:gd name="connsiteY25" fmla="*/ 451484 h 605169"/>
              <a:gd name="connsiteX26" fmla="*/ 304039 w 606086"/>
              <a:gd name="connsiteY26" fmla="*/ 397193 h 605169"/>
              <a:gd name="connsiteX27" fmla="*/ 314762 w 606086"/>
              <a:gd name="connsiteY27" fmla="*/ 451484 h 605169"/>
              <a:gd name="connsiteX28" fmla="*/ 330894 w 606086"/>
              <a:gd name="connsiteY28" fmla="*/ 496965 h 605169"/>
              <a:gd name="connsiteX29" fmla="*/ 335829 w 606086"/>
              <a:gd name="connsiteY29" fmla="*/ 481710 h 605169"/>
              <a:gd name="connsiteX30" fmla="*/ 335924 w 606086"/>
              <a:gd name="connsiteY30" fmla="*/ 481994 h 605169"/>
              <a:gd name="connsiteX31" fmla="*/ 341617 w 606086"/>
              <a:gd name="connsiteY31" fmla="*/ 463897 h 605169"/>
              <a:gd name="connsiteX32" fmla="*/ 371983 w 606086"/>
              <a:gd name="connsiteY32" fmla="*/ 367915 h 605169"/>
              <a:gd name="connsiteX33" fmla="*/ 458906 w 606086"/>
              <a:gd name="connsiteY33" fmla="*/ 407426 h 605169"/>
              <a:gd name="connsiteX34" fmla="*/ 494586 w 606086"/>
              <a:gd name="connsiteY34" fmla="*/ 455653 h 605169"/>
              <a:gd name="connsiteX35" fmla="*/ 548770 w 606086"/>
              <a:gd name="connsiteY35" fmla="*/ 302537 h 605169"/>
              <a:gd name="connsiteX36" fmla="*/ 304039 w 606086"/>
              <a:gd name="connsiteY36" fmla="*/ 58271 h 605169"/>
              <a:gd name="connsiteX37" fmla="*/ 302996 w 606086"/>
              <a:gd name="connsiteY37" fmla="*/ 0 h 605169"/>
              <a:gd name="connsiteX38" fmla="*/ 606086 w 606086"/>
              <a:gd name="connsiteY38" fmla="*/ 302537 h 605169"/>
              <a:gd name="connsiteX39" fmla="*/ 302996 w 606086"/>
              <a:gd name="connsiteY39" fmla="*/ 605169 h 605169"/>
              <a:gd name="connsiteX40" fmla="*/ 0 w 606086"/>
              <a:gd name="connsiteY40" fmla="*/ 302537 h 605169"/>
              <a:gd name="connsiteX41" fmla="*/ 302996 w 606086"/>
              <a:gd name="connsiteY41" fmla="*/ 0 h 60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6086" h="605169">
                <a:moveTo>
                  <a:pt x="296829" y="111836"/>
                </a:moveTo>
                <a:cubicBezTo>
                  <a:pt x="318086" y="109941"/>
                  <a:pt x="334123" y="115247"/>
                  <a:pt x="345700" y="122069"/>
                </a:cubicBezTo>
                <a:cubicBezTo>
                  <a:pt x="362876" y="131544"/>
                  <a:pt x="369424" y="144052"/>
                  <a:pt x="369424" y="144052"/>
                </a:cubicBezTo>
                <a:cubicBezTo>
                  <a:pt x="369424" y="144052"/>
                  <a:pt x="408806" y="146799"/>
                  <a:pt x="395520" y="226770"/>
                </a:cubicBezTo>
                <a:cubicBezTo>
                  <a:pt x="394761" y="231128"/>
                  <a:pt x="393622" y="235297"/>
                  <a:pt x="392104" y="239561"/>
                </a:cubicBezTo>
                <a:cubicBezTo>
                  <a:pt x="400075" y="238803"/>
                  <a:pt x="409280" y="243351"/>
                  <a:pt x="400360" y="274430"/>
                </a:cubicBezTo>
                <a:cubicBezTo>
                  <a:pt x="394002" y="297075"/>
                  <a:pt x="388023" y="303329"/>
                  <a:pt x="383469" y="303708"/>
                </a:cubicBezTo>
                <a:cubicBezTo>
                  <a:pt x="379293" y="330522"/>
                  <a:pt x="357942" y="364538"/>
                  <a:pt x="324444" y="376666"/>
                </a:cubicBezTo>
                <a:cubicBezTo>
                  <a:pt x="310494" y="381688"/>
                  <a:pt x="295026" y="381688"/>
                  <a:pt x="281172" y="376761"/>
                </a:cubicBezTo>
                <a:cubicBezTo>
                  <a:pt x="247009" y="364728"/>
                  <a:pt x="226322" y="330617"/>
                  <a:pt x="222147" y="303708"/>
                </a:cubicBezTo>
                <a:cubicBezTo>
                  <a:pt x="217782" y="303329"/>
                  <a:pt x="211803" y="297075"/>
                  <a:pt x="205350" y="274430"/>
                </a:cubicBezTo>
                <a:cubicBezTo>
                  <a:pt x="196525" y="243446"/>
                  <a:pt x="205825" y="238898"/>
                  <a:pt x="213701" y="239656"/>
                </a:cubicBezTo>
                <a:cubicBezTo>
                  <a:pt x="212183" y="235392"/>
                  <a:pt x="211044" y="231128"/>
                  <a:pt x="210285" y="226959"/>
                </a:cubicBezTo>
                <a:cubicBezTo>
                  <a:pt x="207533" y="212557"/>
                  <a:pt x="206774" y="199102"/>
                  <a:pt x="210190" y="186216"/>
                </a:cubicBezTo>
                <a:cubicBezTo>
                  <a:pt x="214176" y="169066"/>
                  <a:pt x="223475" y="155327"/>
                  <a:pt x="233914" y="144715"/>
                </a:cubicBezTo>
                <a:cubicBezTo>
                  <a:pt x="240556" y="137609"/>
                  <a:pt x="247958" y="131544"/>
                  <a:pt x="255929" y="126523"/>
                </a:cubicBezTo>
                <a:cubicBezTo>
                  <a:pt x="262382" y="121975"/>
                  <a:pt x="269499" y="118184"/>
                  <a:pt x="277376" y="115531"/>
                </a:cubicBezTo>
                <a:cubicBezTo>
                  <a:pt x="283544" y="113447"/>
                  <a:pt x="289997" y="112215"/>
                  <a:pt x="296829" y="111836"/>
                </a:cubicBezTo>
                <a:close/>
                <a:moveTo>
                  <a:pt x="304039" y="58271"/>
                </a:moveTo>
                <a:cubicBezTo>
                  <a:pt x="168911" y="58271"/>
                  <a:pt x="59309" y="167613"/>
                  <a:pt x="59309" y="302537"/>
                </a:cubicBezTo>
                <a:cubicBezTo>
                  <a:pt x="59309" y="360524"/>
                  <a:pt x="79616" y="413774"/>
                  <a:pt x="113398" y="455559"/>
                </a:cubicBezTo>
                <a:cubicBezTo>
                  <a:pt x="115675" y="435851"/>
                  <a:pt x="124026" y="413584"/>
                  <a:pt x="149078" y="407331"/>
                </a:cubicBezTo>
                <a:cubicBezTo>
                  <a:pt x="196999" y="395203"/>
                  <a:pt x="236001" y="367725"/>
                  <a:pt x="236001" y="367725"/>
                </a:cubicBezTo>
                <a:lnTo>
                  <a:pt x="272155" y="481804"/>
                </a:lnTo>
                <a:lnTo>
                  <a:pt x="277090" y="497249"/>
                </a:lnTo>
                <a:lnTo>
                  <a:pt x="293316" y="451484"/>
                </a:lnTo>
                <a:cubicBezTo>
                  <a:pt x="252797" y="395013"/>
                  <a:pt x="304039" y="397193"/>
                  <a:pt x="304039" y="397193"/>
                </a:cubicBezTo>
                <a:cubicBezTo>
                  <a:pt x="304039" y="397193"/>
                  <a:pt x="355377" y="395013"/>
                  <a:pt x="314762" y="451484"/>
                </a:cubicBezTo>
                <a:lnTo>
                  <a:pt x="330894" y="496965"/>
                </a:lnTo>
                <a:lnTo>
                  <a:pt x="335829" y="481710"/>
                </a:lnTo>
                <a:lnTo>
                  <a:pt x="335924" y="481994"/>
                </a:lnTo>
                <a:lnTo>
                  <a:pt x="341617" y="463897"/>
                </a:lnTo>
                <a:lnTo>
                  <a:pt x="371983" y="367915"/>
                </a:lnTo>
                <a:cubicBezTo>
                  <a:pt x="371983" y="367915"/>
                  <a:pt x="410985" y="395298"/>
                  <a:pt x="458906" y="407426"/>
                </a:cubicBezTo>
                <a:cubicBezTo>
                  <a:pt x="483958" y="413774"/>
                  <a:pt x="492308" y="435945"/>
                  <a:pt x="494586" y="455653"/>
                </a:cubicBezTo>
                <a:cubicBezTo>
                  <a:pt x="528368" y="413774"/>
                  <a:pt x="548770" y="360524"/>
                  <a:pt x="548770" y="302537"/>
                </a:cubicBezTo>
                <a:cubicBezTo>
                  <a:pt x="548770" y="167613"/>
                  <a:pt x="439168" y="58271"/>
                  <a:pt x="304039" y="58271"/>
                </a:cubicBezTo>
                <a:close/>
                <a:moveTo>
                  <a:pt x="302996" y="0"/>
                </a:moveTo>
                <a:cubicBezTo>
                  <a:pt x="470388" y="0"/>
                  <a:pt x="606086" y="135398"/>
                  <a:pt x="606086" y="302537"/>
                </a:cubicBezTo>
                <a:cubicBezTo>
                  <a:pt x="606086" y="469676"/>
                  <a:pt x="470388" y="605169"/>
                  <a:pt x="302996" y="605169"/>
                </a:cubicBezTo>
                <a:cubicBezTo>
                  <a:pt x="135603" y="605169"/>
                  <a:pt x="0" y="469676"/>
                  <a:pt x="0" y="302537"/>
                </a:cubicBezTo>
                <a:cubicBezTo>
                  <a:pt x="0" y="135398"/>
                  <a:pt x="135603" y="0"/>
                  <a:pt x="3029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money-rocket_44879"/>
          <p:cNvSpPr>
            <a:spLocks noChangeAspect="1"/>
          </p:cNvSpPr>
          <p:nvPr/>
        </p:nvSpPr>
        <p:spPr bwMode="auto">
          <a:xfrm>
            <a:off x="8468404" y="3741712"/>
            <a:ext cx="342361" cy="352151"/>
          </a:xfrm>
          <a:custGeom>
            <a:avLst/>
            <a:gdLst>
              <a:gd name="T0" fmla="*/ 6182 w 6627"/>
              <a:gd name="T1" fmla="*/ 223 h 6827"/>
              <a:gd name="T2" fmla="*/ 6182 w 6627"/>
              <a:gd name="T3" fmla="*/ 676 h 6827"/>
              <a:gd name="T4" fmla="*/ 6026 w 6627"/>
              <a:gd name="T5" fmla="*/ 676 h 6827"/>
              <a:gd name="T6" fmla="*/ 5283 w 6627"/>
              <a:gd name="T7" fmla="*/ 1419 h 6827"/>
              <a:gd name="T8" fmla="*/ 6026 w 6627"/>
              <a:gd name="T9" fmla="*/ 2162 h 6827"/>
              <a:gd name="T10" fmla="*/ 6182 w 6627"/>
              <a:gd name="T11" fmla="*/ 2162 h 6827"/>
              <a:gd name="T12" fmla="*/ 6182 w 6627"/>
              <a:gd name="T13" fmla="*/ 4854 h 6827"/>
              <a:gd name="T14" fmla="*/ 5836 w 6627"/>
              <a:gd name="T15" fmla="*/ 5199 h 6827"/>
              <a:gd name="T16" fmla="*/ 5491 w 6627"/>
              <a:gd name="T17" fmla="*/ 4854 h 6827"/>
              <a:gd name="T18" fmla="*/ 5491 w 6627"/>
              <a:gd name="T19" fmla="*/ 3407 h 6827"/>
              <a:gd name="T20" fmla="*/ 4701 w 6627"/>
              <a:gd name="T21" fmla="*/ 2617 h 6827"/>
              <a:gd name="T22" fmla="*/ 4355 w 6627"/>
              <a:gd name="T23" fmla="*/ 2617 h 6827"/>
              <a:gd name="T24" fmla="*/ 4355 w 6627"/>
              <a:gd name="T25" fmla="*/ 0 h 6827"/>
              <a:gd name="T26" fmla="*/ 0 w 6627"/>
              <a:gd name="T27" fmla="*/ 0 h 6827"/>
              <a:gd name="T28" fmla="*/ 0 w 6627"/>
              <a:gd name="T29" fmla="*/ 6827 h 6827"/>
              <a:gd name="T30" fmla="*/ 4355 w 6627"/>
              <a:gd name="T31" fmla="*/ 6827 h 6827"/>
              <a:gd name="T32" fmla="*/ 4355 w 6627"/>
              <a:gd name="T33" fmla="*/ 3062 h 6827"/>
              <a:gd name="T34" fmla="*/ 4701 w 6627"/>
              <a:gd name="T35" fmla="*/ 3062 h 6827"/>
              <a:gd name="T36" fmla="*/ 5046 w 6627"/>
              <a:gd name="T37" fmla="*/ 3407 h 6827"/>
              <a:gd name="T38" fmla="*/ 5046 w 6627"/>
              <a:gd name="T39" fmla="*/ 4854 h 6827"/>
              <a:gd name="T40" fmla="*/ 5836 w 6627"/>
              <a:gd name="T41" fmla="*/ 5645 h 6827"/>
              <a:gd name="T42" fmla="*/ 6627 w 6627"/>
              <a:gd name="T43" fmla="*/ 4854 h 6827"/>
              <a:gd name="T44" fmla="*/ 6627 w 6627"/>
              <a:gd name="T45" fmla="*/ 223 h 6827"/>
              <a:gd name="T46" fmla="*/ 6182 w 6627"/>
              <a:gd name="T47" fmla="*/ 223 h 6827"/>
              <a:gd name="T48" fmla="*/ 3465 w 6627"/>
              <a:gd name="T49" fmla="*/ 3062 h 6827"/>
              <a:gd name="T50" fmla="*/ 890 w 6627"/>
              <a:gd name="T51" fmla="*/ 3062 h 6827"/>
              <a:gd name="T52" fmla="*/ 890 w 6627"/>
              <a:gd name="T53" fmla="*/ 890 h 6827"/>
              <a:gd name="T54" fmla="*/ 3465 w 6627"/>
              <a:gd name="T55" fmla="*/ 890 h 6827"/>
              <a:gd name="T56" fmla="*/ 3465 w 6627"/>
              <a:gd name="T57" fmla="*/ 3062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627" h="6827">
                <a:moveTo>
                  <a:pt x="6182" y="223"/>
                </a:moveTo>
                <a:lnTo>
                  <a:pt x="6182" y="676"/>
                </a:lnTo>
                <a:lnTo>
                  <a:pt x="6026" y="676"/>
                </a:lnTo>
                <a:cubicBezTo>
                  <a:pt x="5616" y="676"/>
                  <a:pt x="5283" y="1010"/>
                  <a:pt x="5283" y="1419"/>
                </a:cubicBezTo>
                <a:cubicBezTo>
                  <a:pt x="5283" y="1829"/>
                  <a:pt x="5616" y="2162"/>
                  <a:pt x="6026" y="2162"/>
                </a:cubicBezTo>
                <a:lnTo>
                  <a:pt x="6182" y="2162"/>
                </a:lnTo>
                <a:lnTo>
                  <a:pt x="6182" y="4854"/>
                </a:lnTo>
                <a:cubicBezTo>
                  <a:pt x="6182" y="5045"/>
                  <a:pt x="6027" y="5199"/>
                  <a:pt x="5836" y="5199"/>
                </a:cubicBezTo>
                <a:cubicBezTo>
                  <a:pt x="5646" y="5199"/>
                  <a:pt x="5491" y="5045"/>
                  <a:pt x="5491" y="4854"/>
                </a:cubicBezTo>
                <a:lnTo>
                  <a:pt x="5491" y="3407"/>
                </a:lnTo>
                <a:cubicBezTo>
                  <a:pt x="5491" y="2972"/>
                  <a:pt x="5137" y="2617"/>
                  <a:pt x="4701" y="2617"/>
                </a:cubicBezTo>
                <a:lnTo>
                  <a:pt x="4355" y="2617"/>
                </a:lnTo>
                <a:lnTo>
                  <a:pt x="4355" y="0"/>
                </a:lnTo>
                <a:lnTo>
                  <a:pt x="0" y="0"/>
                </a:lnTo>
                <a:lnTo>
                  <a:pt x="0" y="6827"/>
                </a:lnTo>
                <a:lnTo>
                  <a:pt x="4355" y="6827"/>
                </a:lnTo>
                <a:lnTo>
                  <a:pt x="4355" y="3062"/>
                </a:lnTo>
                <a:lnTo>
                  <a:pt x="4701" y="3062"/>
                </a:lnTo>
                <a:cubicBezTo>
                  <a:pt x="4891" y="3062"/>
                  <a:pt x="5046" y="3217"/>
                  <a:pt x="5046" y="3407"/>
                </a:cubicBezTo>
                <a:lnTo>
                  <a:pt x="5046" y="4854"/>
                </a:lnTo>
                <a:cubicBezTo>
                  <a:pt x="5046" y="5290"/>
                  <a:pt x="5400" y="5645"/>
                  <a:pt x="5836" y="5645"/>
                </a:cubicBezTo>
                <a:cubicBezTo>
                  <a:pt x="6272" y="5645"/>
                  <a:pt x="6627" y="5290"/>
                  <a:pt x="6627" y="4854"/>
                </a:cubicBezTo>
                <a:lnTo>
                  <a:pt x="6627" y="223"/>
                </a:lnTo>
                <a:lnTo>
                  <a:pt x="6182" y="223"/>
                </a:lnTo>
                <a:close/>
                <a:moveTo>
                  <a:pt x="3465" y="3062"/>
                </a:moveTo>
                <a:lnTo>
                  <a:pt x="890" y="3062"/>
                </a:lnTo>
                <a:lnTo>
                  <a:pt x="890" y="890"/>
                </a:lnTo>
                <a:lnTo>
                  <a:pt x="3465" y="890"/>
                </a:lnTo>
                <a:lnTo>
                  <a:pt x="3465" y="30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6141087" y="1700808"/>
            <a:ext cx="2127885" cy="1850936"/>
            <a:chOff x="1496087" y="2115742"/>
            <a:chExt cx="2384904" cy="1851039"/>
          </a:xfrm>
        </p:grpSpPr>
        <p:sp>
          <p:nvSpPr>
            <p:cNvPr id="33" name="文本框 14"/>
            <p:cNvSpPr txBox="1"/>
            <p:nvPr/>
          </p:nvSpPr>
          <p:spPr>
            <a:xfrm>
              <a:off x="1496087" y="2463721"/>
              <a:ext cx="2384904" cy="1503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4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5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097918" y="3566425"/>
            <a:ext cx="2127885" cy="1850936"/>
            <a:chOff x="1496087" y="2115742"/>
            <a:chExt cx="2384904" cy="1851039"/>
          </a:xfrm>
        </p:grpSpPr>
        <p:sp>
          <p:nvSpPr>
            <p:cNvPr id="37" name="文本框 14"/>
            <p:cNvSpPr txBox="1"/>
            <p:nvPr/>
          </p:nvSpPr>
          <p:spPr>
            <a:xfrm>
              <a:off x="1496087" y="2463721"/>
              <a:ext cx="2384904" cy="1503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8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9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41529" y="1700808"/>
            <a:ext cx="2127885" cy="1850936"/>
            <a:chOff x="1496087" y="2115742"/>
            <a:chExt cx="2384904" cy="1851039"/>
          </a:xfrm>
        </p:grpSpPr>
        <p:sp>
          <p:nvSpPr>
            <p:cNvPr id="41" name="文本框 14"/>
            <p:cNvSpPr txBox="1"/>
            <p:nvPr/>
          </p:nvSpPr>
          <p:spPr>
            <a:xfrm>
              <a:off x="1496087" y="2463721"/>
              <a:ext cx="2384904" cy="1503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2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F2432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432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3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02039" y="3584811"/>
            <a:ext cx="2127885" cy="1850936"/>
            <a:chOff x="1496087" y="2115742"/>
            <a:chExt cx="2384904" cy="1851039"/>
          </a:xfrm>
        </p:grpSpPr>
        <p:sp>
          <p:nvSpPr>
            <p:cNvPr id="45" name="文本框 14"/>
            <p:cNvSpPr txBox="1"/>
            <p:nvPr/>
          </p:nvSpPr>
          <p:spPr>
            <a:xfrm>
              <a:off x="1496087" y="2463721"/>
              <a:ext cx="2384904" cy="1503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Lorem ipsum dolor sit amet,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F2432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432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7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sp>
        <p:nvSpPr>
          <p:cNvPr id="11" name="任意多边形: 形状 10"/>
          <p:cNvSpPr/>
          <p:nvPr/>
        </p:nvSpPr>
        <p:spPr>
          <a:xfrm>
            <a:off x="3863752" y="1700808"/>
            <a:ext cx="3960440" cy="4119696"/>
          </a:xfrm>
          <a:custGeom>
            <a:avLst/>
            <a:gdLst>
              <a:gd name="connsiteX0" fmla="*/ 3492388 w 3960440"/>
              <a:gd name="connsiteY0" fmla="*/ 15240 h 4119696"/>
              <a:gd name="connsiteX1" fmla="*/ 3960440 w 3960440"/>
              <a:gd name="connsiteY1" fmla="*/ 483292 h 4119696"/>
              <a:gd name="connsiteX2" fmla="*/ 3960440 w 3960440"/>
              <a:gd name="connsiteY2" fmla="*/ 3651644 h 4119696"/>
              <a:gd name="connsiteX3" fmla="*/ 3492388 w 3960440"/>
              <a:gd name="connsiteY3" fmla="*/ 4119696 h 4119696"/>
              <a:gd name="connsiteX4" fmla="*/ 3024336 w 3960440"/>
              <a:gd name="connsiteY4" fmla="*/ 3651644 h 4119696"/>
              <a:gd name="connsiteX5" fmla="*/ 3024336 w 3960440"/>
              <a:gd name="connsiteY5" fmla="*/ 483292 h 4119696"/>
              <a:gd name="connsiteX6" fmla="*/ 3492388 w 3960440"/>
              <a:gd name="connsiteY6" fmla="*/ 15240 h 4119696"/>
              <a:gd name="connsiteX7" fmla="*/ 1476164 w 3960440"/>
              <a:gd name="connsiteY7" fmla="*/ 15240 h 4119696"/>
              <a:gd name="connsiteX8" fmla="*/ 1944216 w 3960440"/>
              <a:gd name="connsiteY8" fmla="*/ 483292 h 4119696"/>
              <a:gd name="connsiteX9" fmla="*/ 1944216 w 3960440"/>
              <a:gd name="connsiteY9" fmla="*/ 3651644 h 4119696"/>
              <a:gd name="connsiteX10" fmla="*/ 1476164 w 3960440"/>
              <a:gd name="connsiteY10" fmla="*/ 4119696 h 4119696"/>
              <a:gd name="connsiteX11" fmla="*/ 1008112 w 3960440"/>
              <a:gd name="connsiteY11" fmla="*/ 3651644 h 4119696"/>
              <a:gd name="connsiteX12" fmla="*/ 1008112 w 3960440"/>
              <a:gd name="connsiteY12" fmla="*/ 483292 h 4119696"/>
              <a:gd name="connsiteX13" fmla="*/ 1476164 w 3960440"/>
              <a:gd name="connsiteY13" fmla="*/ 15240 h 4119696"/>
              <a:gd name="connsiteX14" fmla="*/ 2484276 w 3960440"/>
              <a:gd name="connsiteY14" fmla="*/ 15240 h 4119696"/>
              <a:gd name="connsiteX15" fmla="*/ 2952328 w 3960440"/>
              <a:gd name="connsiteY15" fmla="*/ 483292 h 4119696"/>
              <a:gd name="connsiteX16" fmla="*/ 2952328 w 3960440"/>
              <a:gd name="connsiteY16" fmla="*/ 3651644 h 4119696"/>
              <a:gd name="connsiteX17" fmla="*/ 2484276 w 3960440"/>
              <a:gd name="connsiteY17" fmla="*/ 4119696 h 4119696"/>
              <a:gd name="connsiteX18" fmla="*/ 2016224 w 3960440"/>
              <a:gd name="connsiteY18" fmla="*/ 3651644 h 4119696"/>
              <a:gd name="connsiteX19" fmla="*/ 2016224 w 3960440"/>
              <a:gd name="connsiteY19" fmla="*/ 483292 h 4119696"/>
              <a:gd name="connsiteX20" fmla="*/ 2484276 w 3960440"/>
              <a:gd name="connsiteY20" fmla="*/ 15240 h 4119696"/>
              <a:gd name="connsiteX21" fmla="*/ 468052 w 3960440"/>
              <a:gd name="connsiteY21" fmla="*/ 0 h 4119696"/>
              <a:gd name="connsiteX22" fmla="*/ 936104 w 3960440"/>
              <a:gd name="connsiteY22" fmla="*/ 468052 h 4119696"/>
              <a:gd name="connsiteX23" fmla="*/ 936104 w 3960440"/>
              <a:gd name="connsiteY23" fmla="*/ 3636404 h 4119696"/>
              <a:gd name="connsiteX24" fmla="*/ 468052 w 3960440"/>
              <a:gd name="connsiteY24" fmla="*/ 4104456 h 4119696"/>
              <a:gd name="connsiteX25" fmla="*/ 0 w 3960440"/>
              <a:gd name="connsiteY25" fmla="*/ 3636404 h 4119696"/>
              <a:gd name="connsiteX26" fmla="*/ 0 w 3960440"/>
              <a:gd name="connsiteY26" fmla="*/ 468052 h 4119696"/>
              <a:gd name="connsiteX27" fmla="*/ 468052 w 3960440"/>
              <a:gd name="connsiteY27" fmla="*/ 0 h 411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960440" h="4119696">
                <a:moveTo>
                  <a:pt x="3492388" y="15240"/>
                </a:moveTo>
                <a:cubicBezTo>
                  <a:pt x="3750886" y="15240"/>
                  <a:pt x="3960440" y="224794"/>
                  <a:pt x="3960440" y="483292"/>
                </a:cubicBezTo>
                <a:lnTo>
                  <a:pt x="3960440" y="3651644"/>
                </a:lnTo>
                <a:cubicBezTo>
                  <a:pt x="3960440" y="3910142"/>
                  <a:pt x="3750886" y="4119696"/>
                  <a:pt x="3492388" y="4119696"/>
                </a:cubicBezTo>
                <a:cubicBezTo>
                  <a:pt x="3233890" y="4119696"/>
                  <a:pt x="3024336" y="3910142"/>
                  <a:pt x="3024336" y="3651644"/>
                </a:cubicBezTo>
                <a:lnTo>
                  <a:pt x="3024336" y="483292"/>
                </a:lnTo>
                <a:cubicBezTo>
                  <a:pt x="3024336" y="224794"/>
                  <a:pt x="3233890" y="15240"/>
                  <a:pt x="3492388" y="15240"/>
                </a:cubicBezTo>
                <a:close/>
                <a:moveTo>
                  <a:pt x="1476164" y="15240"/>
                </a:moveTo>
                <a:cubicBezTo>
                  <a:pt x="1734662" y="15240"/>
                  <a:pt x="1944216" y="224794"/>
                  <a:pt x="1944216" y="483292"/>
                </a:cubicBezTo>
                <a:lnTo>
                  <a:pt x="1944216" y="3651644"/>
                </a:lnTo>
                <a:cubicBezTo>
                  <a:pt x="1944216" y="3910142"/>
                  <a:pt x="1734662" y="4119696"/>
                  <a:pt x="1476164" y="4119696"/>
                </a:cubicBezTo>
                <a:cubicBezTo>
                  <a:pt x="1217666" y="4119696"/>
                  <a:pt x="1008112" y="3910142"/>
                  <a:pt x="1008112" y="3651644"/>
                </a:cubicBezTo>
                <a:lnTo>
                  <a:pt x="1008112" y="483292"/>
                </a:lnTo>
                <a:cubicBezTo>
                  <a:pt x="1008112" y="224794"/>
                  <a:pt x="1217666" y="15240"/>
                  <a:pt x="1476164" y="15240"/>
                </a:cubicBezTo>
                <a:close/>
                <a:moveTo>
                  <a:pt x="2484276" y="15240"/>
                </a:moveTo>
                <a:cubicBezTo>
                  <a:pt x="2742774" y="15240"/>
                  <a:pt x="2952328" y="224794"/>
                  <a:pt x="2952328" y="483292"/>
                </a:cubicBezTo>
                <a:lnTo>
                  <a:pt x="2952328" y="3651644"/>
                </a:lnTo>
                <a:cubicBezTo>
                  <a:pt x="2952328" y="3910142"/>
                  <a:pt x="2742774" y="4119696"/>
                  <a:pt x="2484276" y="4119696"/>
                </a:cubicBezTo>
                <a:cubicBezTo>
                  <a:pt x="2225778" y="4119696"/>
                  <a:pt x="2016224" y="3910142"/>
                  <a:pt x="2016224" y="3651644"/>
                </a:cubicBezTo>
                <a:lnTo>
                  <a:pt x="2016224" y="483292"/>
                </a:lnTo>
                <a:cubicBezTo>
                  <a:pt x="2016224" y="224794"/>
                  <a:pt x="2225778" y="15240"/>
                  <a:pt x="2484276" y="15240"/>
                </a:cubicBezTo>
                <a:close/>
                <a:moveTo>
                  <a:pt x="468052" y="0"/>
                </a:moveTo>
                <a:cubicBezTo>
                  <a:pt x="726550" y="0"/>
                  <a:pt x="936104" y="209554"/>
                  <a:pt x="936104" y="468052"/>
                </a:cubicBezTo>
                <a:lnTo>
                  <a:pt x="936104" y="3636404"/>
                </a:lnTo>
                <a:cubicBezTo>
                  <a:pt x="936104" y="3894902"/>
                  <a:pt x="726550" y="4104456"/>
                  <a:pt x="468052" y="4104456"/>
                </a:cubicBezTo>
                <a:cubicBezTo>
                  <a:pt x="209554" y="4104456"/>
                  <a:pt x="0" y="3894902"/>
                  <a:pt x="0" y="3636404"/>
                </a:cubicBezTo>
                <a:lnTo>
                  <a:pt x="0" y="468052"/>
                </a:lnTo>
                <a:cubicBezTo>
                  <a:pt x="0" y="209554"/>
                  <a:pt x="209554" y="0"/>
                  <a:pt x="468052" y="0"/>
                </a:cubicBezTo>
                <a:close/>
              </a:path>
            </a:pathLst>
          </a:custGeom>
          <a:blipFill>
            <a:blip r:embed="rId2"/>
            <a:stretch>
              <a:fillRect l="-28691" r="-28507"/>
            </a:stretch>
          </a:blip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431704" y="1936460"/>
            <a:ext cx="864096" cy="864096"/>
          </a:xfrm>
          <a:prstGeom prst="ellipse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431704" y="4221088"/>
            <a:ext cx="864096" cy="864096"/>
          </a:xfrm>
          <a:prstGeom prst="ellipse">
            <a:avLst/>
          </a:prstGeom>
          <a:solidFill>
            <a:srgbClr val="473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398648" y="1936460"/>
            <a:ext cx="864096" cy="864096"/>
          </a:xfrm>
          <a:prstGeom prst="ellipse">
            <a:avLst/>
          </a:prstGeom>
          <a:solidFill>
            <a:srgbClr val="473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398648" y="4221088"/>
            <a:ext cx="864096" cy="864096"/>
          </a:xfrm>
          <a:prstGeom prst="ellipse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worldwide-protection_100859"/>
          <p:cNvSpPr>
            <a:spLocks noChangeAspect="1"/>
          </p:cNvSpPr>
          <p:nvPr/>
        </p:nvSpPr>
        <p:spPr bwMode="auto">
          <a:xfrm>
            <a:off x="3711330" y="2225306"/>
            <a:ext cx="304843" cy="294258"/>
          </a:xfrm>
          <a:custGeom>
            <a:avLst/>
            <a:gdLst>
              <a:gd name="connsiteX0" fmla="*/ 147225 w 603618"/>
              <a:gd name="connsiteY0" fmla="*/ 418175 h 582659"/>
              <a:gd name="connsiteX1" fmla="*/ 129666 w 603618"/>
              <a:gd name="connsiteY1" fmla="*/ 424618 h 582659"/>
              <a:gd name="connsiteX2" fmla="*/ 159231 w 603618"/>
              <a:gd name="connsiteY2" fmla="*/ 444246 h 582659"/>
              <a:gd name="connsiteX3" fmla="*/ 147225 w 603618"/>
              <a:gd name="connsiteY3" fmla="*/ 418175 h 582659"/>
              <a:gd name="connsiteX4" fmla="*/ 235619 w 603618"/>
              <a:gd name="connsiteY4" fmla="*/ 400345 h 582659"/>
              <a:gd name="connsiteX5" fmla="*/ 196149 w 603618"/>
              <a:gd name="connsiteY5" fmla="*/ 405440 h 582659"/>
              <a:gd name="connsiteX6" fmla="*/ 235619 w 603618"/>
              <a:gd name="connsiteY6" fmla="*/ 461476 h 582659"/>
              <a:gd name="connsiteX7" fmla="*/ 453241 w 603618"/>
              <a:gd name="connsiteY7" fmla="*/ 335186 h 582659"/>
              <a:gd name="connsiteX8" fmla="*/ 453241 w 603618"/>
              <a:gd name="connsiteY8" fmla="*/ 501720 h 582659"/>
              <a:gd name="connsiteX9" fmla="*/ 410469 w 603618"/>
              <a:gd name="connsiteY9" fmla="*/ 458889 h 582659"/>
              <a:gd name="connsiteX10" fmla="*/ 379853 w 603618"/>
              <a:gd name="connsiteY10" fmla="*/ 363192 h 582659"/>
              <a:gd name="connsiteX11" fmla="*/ 453242 w 603618"/>
              <a:gd name="connsiteY11" fmla="*/ 304902 h 582659"/>
              <a:gd name="connsiteX12" fmla="*/ 444688 w 603618"/>
              <a:gd name="connsiteY12" fmla="*/ 306400 h 582659"/>
              <a:gd name="connsiteX13" fmla="*/ 364853 w 603618"/>
              <a:gd name="connsiteY13" fmla="*/ 336813 h 582659"/>
              <a:gd name="connsiteX14" fmla="*/ 349547 w 603618"/>
              <a:gd name="connsiteY14" fmla="*/ 361682 h 582659"/>
              <a:gd name="connsiteX15" fmla="*/ 453242 w 603618"/>
              <a:gd name="connsiteY15" fmla="*/ 531722 h 582659"/>
              <a:gd name="connsiteX16" fmla="*/ 556936 w 603618"/>
              <a:gd name="connsiteY16" fmla="*/ 361682 h 582659"/>
              <a:gd name="connsiteX17" fmla="*/ 541630 w 603618"/>
              <a:gd name="connsiteY17" fmla="*/ 336813 h 582659"/>
              <a:gd name="connsiteX18" fmla="*/ 461795 w 603618"/>
              <a:gd name="connsiteY18" fmla="*/ 306400 h 582659"/>
              <a:gd name="connsiteX19" fmla="*/ 453242 w 603618"/>
              <a:gd name="connsiteY19" fmla="*/ 304902 h 582659"/>
              <a:gd name="connsiteX20" fmla="*/ 170186 w 603618"/>
              <a:gd name="connsiteY20" fmla="*/ 285126 h 582659"/>
              <a:gd name="connsiteX21" fmla="*/ 180542 w 603618"/>
              <a:gd name="connsiteY21" fmla="*/ 357794 h 582659"/>
              <a:gd name="connsiteX22" fmla="*/ 235619 w 603618"/>
              <a:gd name="connsiteY22" fmla="*/ 350452 h 582659"/>
              <a:gd name="connsiteX23" fmla="*/ 235619 w 603618"/>
              <a:gd name="connsiteY23" fmla="*/ 285126 h 582659"/>
              <a:gd name="connsiteX24" fmla="*/ 51476 w 603618"/>
              <a:gd name="connsiteY24" fmla="*/ 285126 h 582659"/>
              <a:gd name="connsiteX25" fmla="*/ 92297 w 603618"/>
              <a:gd name="connsiteY25" fmla="*/ 386261 h 582659"/>
              <a:gd name="connsiteX26" fmla="*/ 132217 w 603618"/>
              <a:gd name="connsiteY26" fmla="*/ 370679 h 582659"/>
              <a:gd name="connsiteX27" fmla="*/ 120211 w 603618"/>
              <a:gd name="connsiteY27" fmla="*/ 285126 h 582659"/>
              <a:gd name="connsiteX28" fmla="*/ 453242 w 603618"/>
              <a:gd name="connsiteY28" fmla="*/ 253965 h 582659"/>
              <a:gd name="connsiteX29" fmla="*/ 465697 w 603618"/>
              <a:gd name="connsiteY29" fmla="*/ 256362 h 582659"/>
              <a:gd name="connsiteX30" fmla="*/ 581247 w 603618"/>
              <a:gd name="connsiteY30" fmla="*/ 300407 h 582659"/>
              <a:gd name="connsiteX31" fmla="*/ 603456 w 603618"/>
              <a:gd name="connsiteY31" fmla="*/ 336363 h 582659"/>
              <a:gd name="connsiteX32" fmla="*/ 453242 w 603618"/>
              <a:gd name="connsiteY32" fmla="*/ 582659 h 582659"/>
              <a:gd name="connsiteX33" fmla="*/ 303027 w 603618"/>
              <a:gd name="connsiteY33" fmla="*/ 336363 h 582659"/>
              <a:gd name="connsiteX34" fmla="*/ 325236 w 603618"/>
              <a:gd name="connsiteY34" fmla="*/ 300407 h 582659"/>
              <a:gd name="connsiteX35" fmla="*/ 440786 w 603618"/>
              <a:gd name="connsiteY35" fmla="*/ 256362 h 582659"/>
              <a:gd name="connsiteX36" fmla="*/ 453242 w 603618"/>
              <a:gd name="connsiteY36" fmla="*/ 253965 h 582659"/>
              <a:gd name="connsiteX37" fmla="*/ 338422 w 603618"/>
              <a:gd name="connsiteY37" fmla="*/ 162865 h 582659"/>
              <a:gd name="connsiteX38" fmla="*/ 285595 w 603618"/>
              <a:gd name="connsiteY38" fmla="*/ 169607 h 582659"/>
              <a:gd name="connsiteX39" fmla="*/ 285595 w 603618"/>
              <a:gd name="connsiteY39" fmla="*/ 235083 h 582659"/>
              <a:gd name="connsiteX40" fmla="*/ 348627 w 603618"/>
              <a:gd name="connsiteY40" fmla="*/ 235083 h 582659"/>
              <a:gd name="connsiteX41" fmla="*/ 338422 w 603618"/>
              <a:gd name="connsiteY41" fmla="*/ 162865 h 582659"/>
              <a:gd name="connsiteX42" fmla="*/ 180542 w 603618"/>
              <a:gd name="connsiteY42" fmla="*/ 162415 h 582659"/>
              <a:gd name="connsiteX43" fmla="*/ 170186 w 603618"/>
              <a:gd name="connsiteY43" fmla="*/ 235083 h 582659"/>
              <a:gd name="connsiteX44" fmla="*/ 235619 w 603618"/>
              <a:gd name="connsiteY44" fmla="*/ 235083 h 582659"/>
              <a:gd name="connsiteX45" fmla="*/ 235619 w 603618"/>
              <a:gd name="connsiteY45" fmla="*/ 169607 h 582659"/>
              <a:gd name="connsiteX46" fmla="*/ 180542 w 603618"/>
              <a:gd name="connsiteY46" fmla="*/ 162415 h 582659"/>
              <a:gd name="connsiteX47" fmla="*/ 92297 w 603618"/>
              <a:gd name="connsiteY47" fmla="*/ 133948 h 582659"/>
              <a:gd name="connsiteX48" fmla="*/ 51476 w 603618"/>
              <a:gd name="connsiteY48" fmla="*/ 235083 h 582659"/>
              <a:gd name="connsiteX49" fmla="*/ 120211 w 603618"/>
              <a:gd name="connsiteY49" fmla="*/ 235083 h 582659"/>
              <a:gd name="connsiteX50" fmla="*/ 132217 w 603618"/>
              <a:gd name="connsiteY50" fmla="*/ 149530 h 582659"/>
              <a:gd name="connsiteX51" fmla="*/ 92297 w 603618"/>
              <a:gd name="connsiteY51" fmla="*/ 133948 h 582659"/>
              <a:gd name="connsiteX52" fmla="*/ 159231 w 603618"/>
              <a:gd name="connsiteY52" fmla="*/ 75814 h 582659"/>
              <a:gd name="connsiteX53" fmla="*/ 129666 w 603618"/>
              <a:gd name="connsiteY53" fmla="*/ 95591 h 582659"/>
              <a:gd name="connsiteX54" fmla="*/ 147225 w 603618"/>
              <a:gd name="connsiteY54" fmla="*/ 102034 h 582659"/>
              <a:gd name="connsiteX55" fmla="*/ 159231 w 603618"/>
              <a:gd name="connsiteY55" fmla="*/ 75814 h 582659"/>
              <a:gd name="connsiteX56" fmla="*/ 358682 w 603618"/>
              <a:gd name="connsiteY56" fmla="*/ 74165 h 582659"/>
              <a:gd name="connsiteX57" fmla="*/ 371888 w 603618"/>
              <a:gd name="connsiteY57" fmla="*/ 102783 h 582659"/>
              <a:gd name="connsiteX58" fmla="*/ 391548 w 603618"/>
              <a:gd name="connsiteY58" fmla="*/ 95591 h 582659"/>
              <a:gd name="connsiteX59" fmla="*/ 358682 w 603618"/>
              <a:gd name="connsiteY59" fmla="*/ 74165 h 582659"/>
              <a:gd name="connsiteX60" fmla="*/ 285595 w 603618"/>
              <a:gd name="connsiteY60" fmla="*/ 60381 h 582659"/>
              <a:gd name="connsiteX61" fmla="*/ 285595 w 603618"/>
              <a:gd name="connsiteY61" fmla="*/ 119864 h 582659"/>
              <a:gd name="connsiteX62" fmla="*/ 322964 w 603618"/>
              <a:gd name="connsiteY62" fmla="*/ 115219 h 582659"/>
              <a:gd name="connsiteX63" fmla="*/ 285595 w 603618"/>
              <a:gd name="connsiteY63" fmla="*/ 60381 h 582659"/>
              <a:gd name="connsiteX64" fmla="*/ 235619 w 603618"/>
              <a:gd name="connsiteY64" fmla="*/ 58583 h 582659"/>
              <a:gd name="connsiteX65" fmla="*/ 196149 w 603618"/>
              <a:gd name="connsiteY65" fmla="*/ 114769 h 582659"/>
              <a:gd name="connsiteX66" fmla="*/ 235619 w 603618"/>
              <a:gd name="connsiteY66" fmla="*/ 119864 h 582659"/>
              <a:gd name="connsiteX67" fmla="*/ 259482 w 603618"/>
              <a:gd name="connsiteY67" fmla="*/ 0 h 582659"/>
              <a:gd name="connsiteX68" fmla="*/ 260532 w 603618"/>
              <a:gd name="connsiteY68" fmla="*/ 0 h 582659"/>
              <a:gd name="connsiteX69" fmla="*/ 520914 w 603618"/>
              <a:gd name="connsiteY69" fmla="*/ 247369 h 582659"/>
              <a:gd name="connsiteX70" fmla="*/ 475741 w 603618"/>
              <a:gd name="connsiteY70" fmla="*/ 230138 h 582659"/>
              <a:gd name="connsiteX71" fmla="*/ 468688 w 603618"/>
              <a:gd name="connsiteY71" fmla="*/ 228041 h 582659"/>
              <a:gd name="connsiteX72" fmla="*/ 428917 w 603618"/>
              <a:gd name="connsiteY72" fmla="*/ 133948 h 582659"/>
              <a:gd name="connsiteX73" fmla="*/ 386746 w 603618"/>
              <a:gd name="connsiteY73" fmla="*/ 150279 h 582659"/>
              <a:gd name="connsiteX74" fmla="*/ 398752 w 603618"/>
              <a:gd name="connsiteY74" fmla="*/ 235083 h 582659"/>
              <a:gd name="connsiteX75" fmla="*/ 417812 w 603618"/>
              <a:gd name="connsiteY75" fmla="*/ 235083 h 582659"/>
              <a:gd name="connsiteX76" fmla="*/ 315310 w 603618"/>
              <a:gd name="connsiteY76" fmla="*/ 274188 h 582659"/>
              <a:gd name="connsiteX77" fmla="*/ 297001 w 603618"/>
              <a:gd name="connsiteY77" fmla="*/ 285126 h 582659"/>
              <a:gd name="connsiteX78" fmla="*/ 285595 w 603618"/>
              <a:gd name="connsiteY78" fmla="*/ 285126 h 582659"/>
              <a:gd name="connsiteX79" fmla="*/ 285595 w 603618"/>
              <a:gd name="connsiteY79" fmla="*/ 297861 h 582659"/>
              <a:gd name="connsiteX80" fmla="*/ 275089 w 603618"/>
              <a:gd name="connsiteY80" fmla="*/ 339065 h 582659"/>
              <a:gd name="connsiteX81" fmla="*/ 285895 w 603618"/>
              <a:gd name="connsiteY81" fmla="*/ 400345 h 582659"/>
              <a:gd name="connsiteX82" fmla="*/ 285595 w 603618"/>
              <a:gd name="connsiteY82" fmla="*/ 400345 h 582659"/>
              <a:gd name="connsiteX83" fmla="*/ 285595 w 603618"/>
              <a:gd name="connsiteY83" fmla="*/ 459828 h 582659"/>
              <a:gd name="connsiteX84" fmla="*/ 299552 w 603618"/>
              <a:gd name="connsiteY84" fmla="*/ 445594 h 582659"/>
              <a:gd name="connsiteX85" fmla="*/ 328516 w 603618"/>
              <a:gd name="connsiteY85" fmla="*/ 511219 h 582659"/>
              <a:gd name="connsiteX86" fmla="*/ 259482 w 603618"/>
              <a:gd name="connsiteY86" fmla="*/ 520209 h 582659"/>
              <a:gd name="connsiteX87" fmla="*/ 0 w 603618"/>
              <a:gd name="connsiteY87" fmla="*/ 260104 h 582659"/>
              <a:gd name="connsiteX88" fmla="*/ 259482 w 603618"/>
              <a:gd name="connsiteY88" fmla="*/ 0 h 58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3618" h="582659">
                <a:moveTo>
                  <a:pt x="147225" y="418175"/>
                </a:moveTo>
                <a:cubicBezTo>
                  <a:pt x="141372" y="420123"/>
                  <a:pt x="135519" y="422221"/>
                  <a:pt x="129666" y="424618"/>
                </a:cubicBezTo>
                <a:cubicBezTo>
                  <a:pt x="138970" y="431959"/>
                  <a:pt x="148875" y="438552"/>
                  <a:pt x="159231" y="444246"/>
                </a:cubicBezTo>
                <a:cubicBezTo>
                  <a:pt x="155179" y="436604"/>
                  <a:pt x="151277" y="428364"/>
                  <a:pt x="147225" y="418175"/>
                </a:cubicBezTo>
                <a:close/>
                <a:moveTo>
                  <a:pt x="235619" y="400345"/>
                </a:moveTo>
                <a:cubicBezTo>
                  <a:pt x="222413" y="401244"/>
                  <a:pt x="209206" y="402893"/>
                  <a:pt x="196149" y="405440"/>
                </a:cubicBezTo>
                <a:cubicBezTo>
                  <a:pt x="204704" y="425367"/>
                  <a:pt x="217910" y="448740"/>
                  <a:pt x="235619" y="461476"/>
                </a:cubicBezTo>
                <a:close/>
                <a:moveTo>
                  <a:pt x="453241" y="335186"/>
                </a:moveTo>
                <a:lnTo>
                  <a:pt x="453241" y="501720"/>
                </a:lnTo>
                <a:cubicBezTo>
                  <a:pt x="444386" y="501720"/>
                  <a:pt x="427728" y="490488"/>
                  <a:pt x="410469" y="458889"/>
                </a:cubicBezTo>
                <a:cubicBezTo>
                  <a:pt x="395161" y="431033"/>
                  <a:pt x="383605" y="394791"/>
                  <a:pt x="379853" y="363192"/>
                </a:cubicBezTo>
                <a:close/>
                <a:moveTo>
                  <a:pt x="453242" y="304902"/>
                </a:moveTo>
                <a:cubicBezTo>
                  <a:pt x="450390" y="304902"/>
                  <a:pt x="447389" y="305351"/>
                  <a:pt x="444688" y="306400"/>
                </a:cubicBezTo>
                <a:lnTo>
                  <a:pt x="364853" y="336813"/>
                </a:lnTo>
                <a:cubicBezTo>
                  <a:pt x="354799" y="340708"/>
                  <a:pt x="348496" y="350896"/>
                  <a:pt x="349547" y="361682"/>
                </a:cubicBezTo>
                <a:cubicBezTo>
                  <a:pt x="356450" y="432395"/>
                  <a:pt x="400119" y="531722"/>
                  <a:pt x="453242" y="531722"/>
                </a:cubicBezTo>
                <a:cubicBezTo>
                  <a:pt x="506364" y="531722"/>
                  <a:pt x="550033" y="432395"/>
                  <a:pt x="556936" y="361682"/>
                </a:cubicBezTo>
                <a:cubicBezTo>
                  <a:pt x="558137" y="350896"/>
                  <a:pt x="551834" y="340708"/>
                  <a:pt x="541630" y="336813"/>
                </a:cubicBezTo>
                <a:lnTo>
                  <a:pt x="461795" y="306400"/>
                </a:lnTo>
                <a:cubicBezTo>
                  <a:pt x="459094" y="305351"/>
                  <a:pt x="456093" y="304902"/>
                  <a:pt x="453242" y="304902"/>
                </a:cubicBezTo>
                <a:close/>
                <a:moveTo>
                  <a:pt x="170186" y="285126"/>
                </a:moveTo>
                <a:cubicBezTo>
                  <a:pt x="171687" y="310597"/>
                  <a:pt x="175139" y="335169"/>
                  <a:pt x="180542" y="357794"/>
                </a:cubicBezTo>
                <a:cubicBezTo>
                  <a:pt x="198701" y="354048"/>
                  <a:pt x="217160" y="351651"/>
                  <a:pt x="235619" y="350452"/>
                </a:cubicBezTo>
                <a:lnTo>
                  <a:pt x="235619" y="285126"/>
                </a:lnTo>
                <a:close/>
                <a:moveTo>
                  <a:pt x="51476" y="285126"/>
                </a:moveTo>
                <a:cubicBezTo>
                  <a:pt x="55978" y="322733"/>
                  <a:pt x="70536" y="357344"/>
                  <a:pt x="92297" y="386261"/>
                </a:cubicBezTo>
                <a:cubicBezTo>
                  <a:pt x="105353" y="380268"/>
                  <a:pt x="118560" y="375174"/>
                  <a:pt x="132217" y="370679"/>
                </a:cubicBezTo>
                <a:cubicBezTo>
                  <a:pt x="125764" y="343860"/>
                  <a:pt x="121562" y="314942"/>
                  <a:pt x="120211" y="285126"/>
                </a:cubicBezTo>
                <a:close/>
                <a:moveTo>
                  <a:pt x="453242" y="253965"/>
                </a:moveTo>
                <a:cubicBezTo>
                  <a:pt x="457443" y="253965"/>
                  <a:pt x="461645" y="254714"/>
                  <a:pt x="465697" y="256362"/>
                </a:cubicBezTo>
                <a:lnTo>
                  <a:pt x="581247" y="300407"/>
                </a:lnTo>
                <a:cubicBezTo>
                  <a:pt x="595953" y="305951"/>
                  <a:pt x="604957" y="320782"/>
                  <a:pt x="603456" y="336363"/>
                </a:cubicBezTo>
                <a:cubicBezTo>
                  <a:pt x="593402" y="438687"/>
                  <a:pt x="530075" y="582659"/>
                  <a:pt x="453242" y="582659"/>
                </a:cubicBezTo>
                <a:cubicBezTo>
                  <a:pt x="376408" y="582659"/>
                  <a:pt x="313081" y="438687"/>
                  <a:pt x="303027" y="336363"/>
                </a:cubicBezTo>
                <a:cubicBezTo>
                  <a:pt x="301526" y="320782"/>
                  <a:pt x="310530" y="305951"/>
                  <a:pt x="325236" y="300407"/>
                </a:cubicBezTo>
                <a:lnTo>
                  <a:pt x="440786" y="256362"/>
                </a:lnTo>
                <a:cubicBezTo>
                  <a:pt x="444838" y="254714"/>
                  <a:pt x="449040" y="253965"/>
                  <a:pt x="453242" y="253965"/>
                </a:cubicBezTo>
                <a:close/>
                <a:moveTo>
                  <a:pt x="338422" y="162865"/>
                </a:moveTo>
                <a:cubicBezTo>
                  <a:pt x="321013" y="166311"/>
                  <a:pt x="303304" y="168558"/>
                  <a:pt x="285595" y="169607"/>
                </a:cubicBezTo>
                <a:lnTo>
                  <a:pt x="285595" y="235083"/>
                </a:lnTo>
                <a:lnTo>
                  <a:pt x="348627" y="235083"/>
                </a:lnTo>
                <a:cubicBezTo>
                  <a:pt x="347276" y="209761"/>
                  <a:pt x="343824" y="185339"/>
                  <a:pt x="338422" y="162865"/>
                </a:cubicBezTo>
                <a:close/>
                <a:moveTo>
                  <a:pt x="180542" y="162415"/>
                </a:moveTo>
                <a:cubicBezTo>
                  <a:pt x="175139" y="185040"/>
                  <a:pt x="171687" y="209612"/>
                  <a:pt x="170186" y="235083"/>
                </a:cubicBezTo>
                <a:lnTo>
                  <a:pt x="235619" y="235083"/>
                </a:lnTo>
                <a:lnTo>
                  <a:pt x="235619" y="169607"/>
                </a:lnTo>
                <a:cubicBezTo>
                  <a:pt x="217160" y="168558"/>
                  <a:pt x="198701" y="166161"/>
                  <a:pt x="180542" y="162415"/>
                </a:cubicBezTo>
                <a:close/>
                <a:moveTo>
                  <a:pt x="92297" y="133948"/>
                </a:moveTo>
                <a:cubicBezTo>
                  <a:pt x="70536" y="162865"/>
                  <a:pt x="55978" y="197475"/>
                  <a:pt x="51476" y="235083"/>
                </a:cubicBezTo>
                <a:lnTo>
                  <a:pt x="120211" y="235083"/>
                </a:lnTo>
                <a:cubicBezTo>
                  <a:pt x="121562" y="205117"/>
                  <a:pt x="125764" y="176349"/>
                  <a:pt x="132217" y="149530"/>
                </a:cubicBezTo>
                <a:cubicBezTo>
                  <a:pt x="118560" y="145035"/>
                  <a:pt x="105353" y="139791"/>
                  <a:pt x="92297" y="133948"/>
                </a:cubicBezTo>
                <a:close/>
                <a:moveTo>
                  <a:pt x="159231" y="75814"/>
                </a:moveTo>
                <a:cubicBezTo>
                  <a:pt x="148875" y="81657"/>
                  <a:pt x="138970" y="88249"/>
                  <a:pt x="129666" y="95591"/>
                </a:cubicBezTo>
                <a:cubicBezTo>
                  <a:pt x="135519" y="97839"/>
                  <a:pt x="141372" y="100086"/>
                  <a:pt x="147225" y="102034"/>
                </a:cubicBezTo>
                <a:cubicBezTo>
                  <a:pt x="151277" y="91845"/>
                  <a:pt x="155179" y="83605"/>
                  <a:pt x="159231" y="75814"/>
                </a:cubicBezTo>
                <a:close/>
                <a:moveTo>
                  <a:pt x="358682" y="74165"/>
                </a:moveTo>
                <a:cubicBezTo>
                  <a:pt x="363184" y="82556"/>
                  <a:pt x="367386" y="91546"/>
                  <a:pt x="371888" y="102783"/>
                </a:cubicBezTo>
                <a:cubicBezTo>
                  <a:pt x="378492" y="100536"/>
                  <a:pt x="385095" y="98138"/>
                  <a:pt x="391548" y="95591"/>
                </a:cubicBezTo>
                <a:cubicBezTo>
                  <a:pt x="381343" y="87500"/>
                  <a:pt x="370238" y="80309"/>
                  <a:pt x="358682" y="74165"/>
                </a:cubicBezTo>
                <a:close/>
                <a:moveTo>
                  <a:pt x="285595" y="60381"/>
                </a:moveTo>
                <a:lnTo>
                  <a:pt x="285595" y="119864"/>
                </a:lnTo>
                <a:cubicBezTo>
                  <a:pt x="298051" y="118965"/>
                  <a:pt x="310507" y="117466"/>
                  <a:pt x="322964" y="115219"/>
                </a:cubicBezTo>
                <a:cubicBezTo>
                  <a:pt x="314559" y="95741"/>
                  <a:pt x="302253" y="73566"/>
                  <a:pt x="285595" y="60381"/>
                </a:cubicBezTo>
                <a:close/>
                <a:moveTo>
                  <a:pt x="235619" y="58583"/>
                </a:moveTo>
                <a:cubicBezTo>
                  <a:pt x="217910" y="71469"/>
                  <a:pt x="204704" y="94692"/>
                  <a:pt x="196149" y="114769"/>
                </a:cubicBezTo>
                <a:cubicBezTo>
                  <a:pt x="209206" y="117167"/>
                  <a:pt x="222413" y="118965"/>
                  <a:pt x="235619" y="119864"/>
                </a:cubicBezTo>
                <a:close/>
                <a:moveTo>
                  <a:pt x="259482" y="0"/>
                </a:moveTo>
                <a:lnTo>
                  <a:pt x="260532" y="0"/>
                </a:lnTo>
                <a:cubicBezTo>
                  <a:pt x="399953" y="0"/>
                  <a:pt x="514161" y="109825"/>
                  <a:pt x="520914" y="247369"/>
                </a:cubicBezTo>
                <a:lnTo>
                  <a:pt x="475741" y="230138"/>
                </a:lnTo>
                <a:cubicBezTo>
                  <a:pt x="473340" y="229239"/>
                  <a:pt x="471089" y="228640"/>
                  <a:pt x="468688" y="228041"/>
                </a:cubicBezTo>
                <a:cubicBezTo>
                  <a:pt x="463285" y="193130"/>
                  <a:pt x="449328" y="160917"/>
                  <a:pt x="428917" y="133948"/>
                </a:cubicBezTo>
                <a:cubicBezTo>
                  <a:pt x="415260" y="140240"/>
                  <a:pt x="401153" y="145634"/>
                  <a:pt x="386746" y="150279"/>
                </a:cubicBezTo>
                <a:cubicBezTo>
                  <a:pt x="393199" y="176799"/>
                  <a:pt x="397251" y="205416"/>
                  <a:pt x="398752" y="235083"/>
                </a:cubicBezTo>
                <a:lnTo>
                  <a:pt x="417812" y="235083"/>
                </a:lnTo>
                <a:lnTo>
                  <a:pt x="315310" y="274188"/>
                </a:lnTo>
                <a:cubicBezTo>
                  <a:pt x="308556" y="276885"/>
                  <a:pt x="302403" y="280481"/>
                  <a:pt x="297001" y="285126"/>
                </a:cubicBezTo>
                <a:lnTo>
                  <a:pt x="285595" y="285126"/>
                </a:lnTo>
                <a:lnTo>
                  <a:pt x="285595" y="297861"/>
                </a:lnTo>
                <a:cubicBezTo>
                  <a:pt x="277641" y="309698"/>
                  <a:pt x="273589" y="324231"/>
                  <a:pt x="275089" y="339065"/>
                </a:cubicBezTo>
                <a:cubicBezTo>
                  <a:pt x="277040" y="358992"/>
                  <a:pt x="280792" y="379669"/>
                  <a:pt x="285895" y="400345"/>
                </a:cubicBezTo>
                <a:cubicBezTo>
                  <a:pt x="285745" y="400345"/>
                  <a:pt x="285745" y="400345"/>
                  <a:pt x="285595" y="400345"/>
                </a:cubicBezTo>
                <a:lnTo>
                  <a:pt x="285595" y="459828"/>
                </a:lnTo>
                <a:cubicBezTo>
                  <a:pt x="290397" y="456082"/>
                  <a:pt x="295050" y="451288"/>
                  <a:pt x="299552" y="445594"/>
                </a:cubicBezTo>
                <a:cubicBezTo>
                  <a:pt x="307656" y="468818"/>
                  <a:pt x="317411" y="491142"/>
                  <a:pt x="328516" y="511219"/>
                </a:cubicBezTo>
                <a:cubicBezTo>
                  <a:pt x="305405" y="517512"/>
                  <a:pt x="282893" y="520209"/>
                  <a:pt x="259482" y="520209"/>
                </a:cubicBezTo>
                <a:cubicBezTo>
                  <a:pt x="118260" y="520209"/>
                  <a:pt x="0" y="404541"/>
                  <a:pt x="0" y="260104"/>
                </a:cubicBezTo>
                <a:cubicBezTo>
                  <a:pt x="0" y="115519"/>
                  <a:pt x="118560" y="0"/>
                  <a:pt x="2594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worldwide-protection_100859"/>
          <p:cNvSpPr>
            <a:spLocks noChangeAspect="1"/>
          </p:cNvSpPr>
          <p:nvPr/>
        </p:nvSpPr>
        <p:spPr bwMode="auto">
          <a:xfrm>
            <a:off x="7678274" y="2216104"/>
            <a:ext cx="304843" cy="304807"/>
          </a:xfrm>
          <a:custGeom>
            <a:avLst/>
            <a:gdLst>
              <a:gd name="T0" fmla="*/ 5776 w 6302"/>
              <a:gd name="T1" fmla="*/ 4472 h 6310"/>
              <a:gd name="T2" fmla="*/ 5270 w 6302"/>
              <a:gd name="T3" fmla="*/ 4866 h 6310"/>
              <a:gd name="T4" fmla="*/ 4858 w 6302"/>
              <a:gd name="T5" fmla="*/ 4866 h 6310"/>
              <a:gd name="T6" fmla="*/ 4858 w 6302"/>
              <a:gd name="T7" fmla="*/ 3708 h 6310"/>
              <a:gd name="T8" fmla="*/ 5776 w 6302"/>
              <a:gd name="T9" fmla="*/ 2634 h 6310"/>
              <a:gd name="T10" fmla="*/ 5050 w 6302"/>
              <a:gd name="T11" fmla="*/ 1594 h 6310"/>
              <a:gd name="T12" fmla="*/ 5094 w 6302"/>
              <a:gd name="T13" fmla="*/ 1179 h 6310"/>
              <a:gd name="T14" fmla="*/ 3822 w 6302"/>
              <a:gd name="T15" fmla="*/ 8 h 6310"/>
              <a:gd name="T16" fmla="*/ 2623 w 6302"/>
              <a:gd name="T17" fmla="*/ 780 h 6310"/>
              <a:gd name="T18" fmla="*/ 1936 w 6302"/>
              <a:gd name="T19" fmla="*/ 590 h 6310"/>
              <a:gd name="T20" fmla="*/ 1119 w 6302"/>
              <a:gd name="T21" fmla="*/ 1212 h 6310"/>
              <a:gd name="T22" fmla="*/ 1074 w 6302"/>
              <a:gd name="T23" fmla="*/ 1677 h 6310"/>
              <a:gd name="T24" fmla="*/ 525 w 6302"/>
              <a:gd name="T25" fmla="*/ 2634 h 6310"/>
              <a:gd name="T26" fmla="*/ 1444 w 6302"/>
              <a:gd name="T27" fmla="*/ 3706 h 6310"/>
              <a:gd name="T28" fmla="*/ 1444 w 6302"/>
              <a:gd name="T29" fmla="*/ 4866 h 6310"/>
              <a:gd name="T30" fmla="*/ 1032 w 6302"/>
              <a:gd name="T31" fmla="*/ 4866 h 6310"/>
              <a:gd name="T32" fmla="*/ 525 w 6302"/>
              <a:gd name="T33" fmla="*/ 4472 h 6310"/>
              <a:gd name="T34" fmla="*/ 0 w 6302"/>
              <a:gd name="T35" fmla="*/ 4997 h 6310"/>
              <a:gd name="T36" fmla="*/ 525 w 6302"/>
              <a:gd name="T37" fmla="*/ 5522 h 6310"/>
              <a:gd name="T38" fmla="*/ 1032 w 6302"/>
              <a:gd name="T39" fmla="*/ 5128 h 6310"/>
              <a:gd name="T40" fmla="*/ 1707 w 6302"/>
              <a:gd name="T41" fmla="*/ 5128 h 6310"/>
              <a:gd name="T42" fmla="*/ 1707 w 6302"/>
              <a:gd name="T43" fmla="*/ 3739 h 6310"/>
              <a:gd name="T44" fmla="*/ 1754 w 6302"/>
              <a:gd name="T45" fmla="*/ 3741 h 6310"/>
              <a:gd name="T46" fmla="*/ 2363 w 6302"/>
              <a:gd name="T47" fmla="*/ 3741 h 6310"/>
              <a:gd name="T48" fmla="*/ 2363 w 6302"/>
              <a:gd name="T49" fmla="*/ 5278 h 6310"/>
              <a:gd name="T50" fmla="*/ 1969 w 6302"/>
              <a:gd name="T51" fmla="*/ 5785 h 6310"/>
              <a:gd name="T52" fmla="*/ 2494 w 6302"/>
              <a:gd name="T53" fmla="*/ 6310 h 6310"/>
              <a:gd name="T54" fmla="*/ 3020 w 6302"/>
              <a:gd name="T55" fmla="*/ 5785 h 6310"/>
              <a:gd name="T56" fmla="*/ 2626 w 6302"/>
              <a:gd name="T57" fmla="*/ 5278 h 6310"/>
              <a:gd name="T58" fmla="*/ 2626 w 6302"/>
              <a:gd name="T59" fmla="*/ 3741 h 6310"/>
              <a:gd name="T60" fmla="*/ 3676 w 6302"/>
              <a:gd name="T61" fmla="*/ 3741 h 6310"/>
              <a:gd name="T62" fmla="*/ 3676 w 6302"/>
              <a:gd name="T63" fmla="*/ 5278 h 6310"/>
              <a:gd name="T64" fmla="*/ 3282 w 6302"/>
              <a:gd name="T65" fmla="*/ 5785 h 6310"/>
              <a:gd name="T66" fmla="*/ 3807 w 6302"/>
              <a:gd name="T67" fmla="*/ 6310 h 6310"/>
              <a:gd name="T68" fmla="*/ 4332 w 6302"/>
              <a:gd name="T69" fmla="*/ 5785 h 6310"/>
              <a:gd name="T70" fmla="*/ 3939 w 6302"/>
              <a:gd name="T71" fmla="*/ 5278 h 6310"/>
              <a:gd name="T72" fmla="*/ 3939 w 6302"/>
              <a:gd name="T73" fmla="*/ 3741 h 6310"/>
              <a:gd name="T74" fmla="*/ 4548 w 6302"/>
              <a:gd name="T75" fmla="*/ 3741 h 6310"/>
              <a:gd name="T76" fmla="*/ 4595 w 6302"/>
              <a:gd name="T77" fmla="*/ 3739 h 6310"/>
              <a:gd name="T78" fmla="*/ 4595 w 6302"/>
              <a:gd name="T79" fmla="*/ 5128 h 6310"/>
              <a:gd name="T80" fmla="*/ 5270 w 6302"/>
              <a:gd name="T81" fmla="*/ 5128 h 6310"/>
              <a:gd name="T82" fmla="*/ 5777 w 6302"/>
              <a:gd name="T83" fmla="*/ 5522 h 6310"/>
              <a:gd name="T84" fmla="*/ 6302 w 6302"/>
              <a:gd name="T85" fmla="*/ 4997 h 6310"/>
              <a:gd name="T86" fmla="*/ 5776 w 6302"/>
              <a:gd name="T87" fmla="*/ 4472 h 6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302" h="6310">
                <a:moveTo>
                  <a:pt x="5776" y="4472"/>
                </a:moveTo>
                <a:cubicBezTo>
                  <a:pt x="5532" y="4472"/>
                  <a:pt x="5329" y="4640"/>
                  <a:pt x="5270" y="4866"/>
                </a:cubicBezTo>
                <a:lnTo>
                  <a:pt x="4858" y="4866"/>
                </a:lnTo>
                <a:lnTo>
                  <a:pt x="4858" y="3708"/>
                </a:lnTo>
                <a:cubicBezTo>
                  <a:pt x="5405" y="3593"/>
                  <a:pt x="5776" y="3177"/>
                  <a:pt x="5776" y="2634"/>
                </a:cubicBezTo>
                <a:cubicBezTo>
                  <a:pt x="5776" y="2166"/>
                  <a:pt x="5478" y="1752"/>
                  <a:pt x="5050" y="1594"/>
                </a:cubicBezTo>
                <a:cubicBezTo>
                  <a:pt x="5089" y="1464"/>
                  <a:pt x="5103" y="1329"/>
                  <a:pt x="5094" y="1179"/>
                </a:cubicBezTo>
                <a:cubicBezTo>
                  <a:pt x="5054" y="539"/>
                  <a:pt x="4483" y="13"/>
                  <a:pt x="3822" y="8"/>
                </a:cubicBezTo>
                <a:cubicBezTo>
                  <a:pt x="3289" y="0"/>
                  <a:pt x="2820" y="318"/>
                  <a:pt x="2623" y="780"/>
                </a:cubicBezTo>
                <a:cubicBezTo>
                  <a:pt x="2430" y="636"/>
                  <a:pt x="2185" y="566"/>
                  <a:pt x="1936" y="590"/>
                </a:cubicBezTo>
                <a:cubicBezTo>
                  <a:pt x="1578" y="624"/>
                  <a:pt x="1264" y="861"/>
                  <a:pt x="1119" y="1212"/>
                </a:cubicBezTo>
                <a:cubicBezTo>
                  <a:pt x="1049" y="1379"/>
                  <a:pt x="1058" y="1564"/>
                  <a:pt x="1074" y="1677"/>
                </a:cubicBezTo>
                <a:cubicBezTo>
                  <a:pt x="738" y="1874"/>
                  <a:pt x="525" y="2239"/>
                  <a:pt x="525" y="2634"/>
                </a:cubicBezTo>
                <a:cubicBezTo>
                  <a:pt x="525" y="3167"/>
                  <a:pt x="903" y="3589"/>
                  <a:pt x="1444" y="3706"/>
                </a:cubicBezTo>
                <a:lnTo>
                  <a:pt x="1444" y="4866"/>
                </a:lnTo>
                <a:lnTo>
                  <a:pt x="1032" y="4866"/>
                </a:lnTo>
                <a:cubicBezTo>
                  <a:pt x="973" y="4640"/>
                  <a:pt x="769" y="4472"/>
                  <a:pt x="525" y="4472"/>
                </a:cubicBezTo>
                <a:cubicBezTo>
                  <a:pt x="235" y="4472"/>
                  <a:pt x="0" y="4707"/>
                  <a:pt x="0" y="4997"/>
                </a:cubicBezTo>
                <a:cubicBezTo>
                  <a:pt x="0" y="5286"/>
                  <a:pt x="235" y="5522"/>
                  <a:pt x="525" y="5522"/>
                </a:cubicBezTo>
                <a:cubicBezTo>
                  <a:pt x="769" y="5522"/>
                  <a:pt x="973" y="5354"/>
                  <a:pt x="1032" y="5128"/>
                </a:cubicBezTo>
                <a:lnTo>
                  <a:pt x="1707" y="5128"/>
                </a:lnTo>
                <a:lnTo>
                  <a:pt x="1707" y="3739"/>
                </a:lnTo>
                <a:cubicBezTo>
                  <a:pt x="1722" y="3739"/>
                  <a:pt x="1738" y="3741"/>
                  <a:pt x="1754" y="3741"/>
                </a:cubicBezTo>
                <a:lnTo>
                  <a:pt x="2363" y="3741"/>
                </a:lnTo>
                <a:lnTo>
                  <a:pt x="2363" y="5278"/>
                </a:lnTo>
                <a:cubicBezTo>
                  <a:pt x="2137" y="5337"/>
                  <a:pt x="1969" y="5540"/>
                  <a:pt x="1969" y="5785"/>
                </a:cubicBezTo>
                <a:cubicBezTo>
                  <a:pt x="1969" y="6073"/>
                  <a:pt x="2204" y="6310"/>
                  <a:pt x="2494" y="6310"/>
                </a:cubicBezTo>
                <a:cubicBezTo>
                  <a:pt x="2785" y="6310"/>
                  <a:pt x="3020" y="6073"/>
                  <a:pt x="3020" y="5785"/>
                </a:cubicBezTo>
                <a:cubicBezTo>
                  <a:pt x="3020" y="5540"/>
                  <a:pt x="2852" y="5337"/>
                  <a:pt x="2626" y="5278"/>
                </a:cubicBezTo>
                <a:lnTo>
                  <a:pt x="2626" y="3741"/>
                </a:lnTo>
                <a:lnTo>
                  <a:pt x="3676" y="3741"/>
                </a:lnTo>
                <a:lnTo>
                  <a:pt x="3676" y="5278"/>
                </a:lnTo>
                <a:cubicBezTo>
                  <a:pt x="3450" y="5337"/>
                  <a:pt x="3282" y="5540"/>
                  <a:pt x="3282" y="5785"/>
                </a:cubicBezTo>
                <a:cubicBezTo>
                  <a:pt x="3282" y="6073"/>
                  <a:pt x="3517" y="6310"/>
                  <a:pt x="3807" y="6310"/>
                </a:cubicBezTo>
                <a:cubicBezTo>
                  <a:pt x="4097" y="6310"/>
                  <a:pt x="4332" y="6073"/>
                  <a:pt x="4332" y="5785"/>
                </a:cubicBezTo>
                <a:cubicBezTo>
                  <a:pt x="4332" y="5540"/>
                  <a:pt x="4164" y="5337"/>
                  <a:pt x="3939" y="5278"/>
                </a:cubicBezTo>
                <a:lnTo>
                  <a:pt x="3939" y="3741"/>
                </a:lnTo>
                <a:lnTo>
                  <a:pt x="4548" y="3741"/>
                </a:lnTo>
                <a:cubicBezTo>
                  <a:pt x="4563" y="3741"/>
                  <a:pt x="4579" y="3739"/>
                  <a:pt x="4595" y="3739"/>
                </a:cubicBezTo>
                <a:lnTo>
                  <a:pt x="4595" y="5128"/>
                </a:lnTo>
                <a:lnTo>
                  <a:pt x="5270" y="5128"/>
                </a:lnTo>
                <a:cubicBezTo>
                  <a:pt x="5329" y="5354"/>
                  <a:pt x="5532" y="5522"/>
                  <a:pt x="5777" y="5522"/>
                </a:cubicBezTo>
                <a:cubicBezTo>
                  <a:pt x="6067" y="5522"/>
                  <a:pt x="6302" y="5286"/>
                  <a:pt x="6302" y="4997"/>
                </a:cubicBezTo>
                <a:cubicBezTo>
                  <a:pt x="6302" y="4707"/>
                  <a:pt x="6067" y="4472"/>
                  <a:pt x="5776" y="44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worldwide-protection_100859"/>
          <p:cNvSpPr>
            <a:spLocks noChangeAspect="1"/>
          </p:cNvSpPr>
          <p:nvPr/>
        </p:nvSpPr>
        <p:spPr bwMode="auto">
          <a:xfrm>
            <a:off x="7682027" y="4500714"/>
            <a:ext cx="297337" cy="304843"/>
          </a:xfrm>
          <a:custGeom>
            <a:avLst/>
            <a:gdLst>
              <a:gd name="connsiteX0" fmla="*/ 495893 w 590129"/>
              <a:gd name="connsiteY0" fmla="*/ 388843 h 605025"/>
              <a:gd name="connsiteX1" fmla="*/ 505787 w 590129"/>
              <a:gd name="connsiteY1" fmla="*/ 394857 h 605025"/>
              <a:gd name="connsiteX2" fmla="*/ 528930 w 590129"/>
              <a:gd name="connsiteY2" fmla="*/ 441855 h 605025"/>
              <a:gd name="connsiteX3" fmla="*/ 580808 w 590129"/>
              <a:gd name="connsiteY3" fmla="*/ 449416 h 605025"/>
              <a:gd name="connsiteX4" fmla="*/ 589584 w 590129"/>
              <a:gd name="connsiteY4" fmla="*/ 456891 h 605025"/>
              <a:gd name="connsiteX5" fmla="*/ 586830 w 590129"/>
              <a:gd name="connsiteY5" fmla="*/ 468060 h 605025"/>
              <a:gd name="connsiteX6" fmla="*/ 549320 w 590129"/>
              <a:gd name="connsiteY6" fmla="*/ 504662 h 605025"/>
              <a:gd name="connsiteX7" fmla="*/ 558181 w 590129"/>
              <a:gd name="connsiteY7" fmla="*/ 556213 h 605025"/>
              <a:gd name="connsiteX8" fmla="*/ 553794 w 590129"/>
              <a:gd name="connsiteY8" fmla="*/ 566953 h 605025"/>
              <a:gd name="connsiteX9" fmla="*/ 547427 w 590129"/>
              <a:gd name="connsiteY9" fmla="*/ 569015 h 605025"/>
              <a:gd name="connsiteX10" fmla="*/ 542265 w 590129"/>
              <a:gd name="connsiteY10" fmla="*/ 567726 h 605025"/>
              <a:gd name="connsiteX11" fmla="*/ 495893 w 590129"/>
              <a:gd name="connsiteY11" fmla="*/ 543325 h 605025"/>
              <a:gd name="connsiteX12" fmla="*/ 449521 w 590129"/>
              <a:gd name="connsiteY12" fmla="*/ 567726 h 605025"/>
              <a:gd name="connsiteX13" fmla="*/ 437992 w 590129"/>
              <a:gd name="connsiteY13" fmla="*/ 566953 h 605025"/>
              <a:gd name="connsiteX14" fmla="*/ 433605 w 590129"/>
              <a:gd name="connsiteY14" fmla="*/ 556213 h 605025"/>
              <a:gd name="connsiteX15" fmla="*/ 442466 w 590129"/>
              <a:gd name="connsiteY15" fmla="*/ 504662 h 605025"/>
              <a:gd name="connsiteX16" fmla="*/ 404956 w 590129"/>
              <a:gd name="connsiteY16" fmla="*/ 468060 h 605025"/>
              <a:gd name="connsiteX17" fmla="*/ 402202 w 590129"/>
              <a:gd name="connsiteY17" fmla="*/ 456891 h 605025"/>
              <a:gd name="connsiteX18" fmla="*/ 410978 w 590129"/>
              <a:gd name="connsiteY18" fmla="*/ 449416 h 605025"/>
              <a:gd name="connsiteX19" fmla="*/ 462856 w 590129"/>
              <a:gd name="connsiteY19" fmla="*/ 441855 h 605025"/>
              <a:gd name="connsiteX20" fmla="*/ 485999 w 590129"/>
              <a:gd name="connsiteY20" fmla="*/ 394857 h 605025"/>
              <a:gd name="connsiteX21" fmla="*/ 495893 w 590129"/>
              <a:gd name="connsiteY21" fmla="*/ 388843 h 605025"/>
              <a:gd name="connsiteX22" fmla="*/ 520913 w 590129"/>
              <a:gd name="connsiteY22" fmla="*/ 267866 h 605025"/>
              <a:gd name="connsiteX23" fmla="*/ 530713 w 590129"/>
              <a:gd name="connsiteY23" fmla="*/ 267866 h 605025"/>
              <a:gd name="connsiteX24" fmla="*/ 538449 w 590129"/>
              <a:gd name="connsiteY24" fmla="*/ 283424 h 605025"/>
              <a:gd name="connsiteX25" fmla="*/ 555727 w 590129"/>
              <a:gd name="connsiteY25" fmla="*/ 285917 h 605025"/>
              <a:gd name="connsiteX26" fmla="*/ 560196 w 590129"/>
              <a:gd name="connsiteY26" fmla="*/ 289699 h 605025"/>
              <a:gd name="connsiteX27" fmla="*/ 558563 w 590129"/>
              <a:gd name="connsiteY27" fmla="*/ 295458 h 605025"/>
              <a:gd name="connsiteX28" fmla="*/ 546099 w 590129"/>
              <a:gd name="connsiteY28" fmla="*/ 307578 h 605025"/>
              <a:gd name="connsiteX29" fmla="*/ 549108 w 590129"/>
              <a:gd name="connsiteY29" fmla="*/ 324769 h 605025"/>
              <a:gd name="connsiteX30" fmla="*/ 546873 w 590129"/>
              <a:gd name="connsiteY30" fmla="*/ 330185 h 605025"/>
              <a:gd name="connsiteX31" fmla="*/ 543692 w 590129"/>
              <a:gd name="connsiteY31" fmla="*/ 331216 h 605025"/>
              <a:gd name="connsiteX32" fmla="*/ 541200 w 590129"/>
              <a:gd name="connsiteY32" fmla="*/ 330529 h 605025"/>
              <a:gd name="connsiteX33" fmla="*/ 525727 w 590129"/>
              <a:gd name="connsiteY33" fmla="*/ 322363 h 605025"/>
              <a:gd name="connsiteX34" fmla="*/ 510255 w 590129"/>
              <a:gd name="connsiteY34" fmla="*/ 330529 h 605025"/>
              <a:gd name="connsiteX35" fmla="*/ 504495 w 590129"/>
              <a:gd name="connsiteY35" fmla="*/ 330099 h 605025"/>
              <a:gd name="connsiteX36" fmla="*/ 502346 w 590129"/>
              <a:gd name="connsiteY36" fmla="*/ 324683 h 605025"/>
              <a:gd name="connsiteX37" fmla="*/ 505269 w 590129"/>
              <a:gd name="connsiteY37" fmla="*/ 307492 h 605025"/>
              <a:gd name="connsiteX38" fmla="*/ 492805 w 590129"/>
              <a:gd name="connsiteY38" fmla="*/ 295372 h 605025"/>
              <a:gd name="connsiteX39" fmla="*/ 491430 w 590129"/>
              <a:gd name="connsiteY39" fmla="*/ 289699 h 605025"/>
              <a:gd name="connsiteX40" fmla="*/ 495900 w 590129"/>
              <a:gd name="connsiteY40" fmla="*/ 285917 h 605025"/>
              <a:gd name="connsiteX41" fmla="*/ 513177 w 590129"/>
              <a:gd name="connsiteY41" fmla="*/ 283424 h 605025"/>
              <a:gd name="connsiteX42" fmla="*/ 203616 w 590129"/>
              <a:gd name="connsiteY42" fmla="*/ 217876 h 605025"/>
              <a:gd name="connsiteX43" fmla="*/ 213391 w 590129"/>
              <a:gd name="connsiteY43" fmla="*/ 223417 h 605025"/>
              <a:gd name="connsiteX44" fmla="*/ 270432 w 590129"/>
              <a:gd name="connsiteY44" fmla="*/ 338700 h 605025"/>
              <a:gd name="connsiteX45" fmla="*/ 397761 w 590129"/>
              <a:gd name="connsiteY45" fmla="*/ 357084 h 605025"/>
              <a:gd name="connsiteX46" fmla="*/ 406623 w 590129"/>
              <a:gd name="connsiteY46" fmla="*/ 364558 h 605025"/>
              <a:gd name="connsiteX47" fmla="*/ 403869 w 590129"/>
              <a:gd name="connsiteY47" fmla="*/ 375811 h 605025"/>
              <a:gd name="connsiteX48" fmla="*/ 311642 w 590129"/>
              <a:gd name="connsiteY48" fmla="*/ 465495 h 605025"/>
              <a:gd name="connsiteX49" fmla="*/ 333408 w 590129"/>
              <a:gd name="connsiteY49" fmla="*/ 592118 h 605025"/>
              <a:gd name="connsiteX50" fmla="*/ 329020 w 590129"/>
              <a:gd name="connsiteY50" fmla="*/ 602942 h 605025"/>
              <a:gd name="connsiteX51" fmla="*/ 322654 w 590129"/>
              <a:gd name="connsiteY51" fmla="*/ 605004 h 605025"/>
              <a:gd name="connsiteX52" fmla="*/ 317492 w 590129"/>
              <a:gd name="connsiteY52" fmla="*/ 603715 h 605025"/>
              <a:gd name="connsiteX53" fmla="*/ 203584 w 590129"/>
              <a:gd name="connsiteY53" fmla="*/ 543926 h 605025"/>
              <a:gd name="connsiteX54" fmla="*/ 89675 w 590129"/>
              <a:gd name="connsiteY54" fmla="*/ 603715 h 605025"/>
              <a:gd name="connsiteX55" fmla="*/ 78061 w 590129"/>
              <a:gd name="connsiteY55" fmla="*/ 602942 h 605025"/>
              <a:gd name="connsiteX56" fmla="*/ 73673 w 590129"/>
              <a:gd name="connsiteY56" fmla="*/ 592118 h 605025"/>
              <a:gd name="connsiteX57" fmla="*/ 95525 w 590129"/>
              <a:gd name="connsiteY57" fmla="*/ 465495 h 605025"/>
              <a:gd name="connsiteX58" fmla="*/ 3298 w 590129"/>
              <a:gd name="connsiteY58" fmla="*/ 375811 h 605025"/>
              <a:gd name="connsiteX59" fmla="*/ 545 w 590129"/>
              <a:gd name="connsiteY59" fmla="*/ 364558 h 605025"/>
              <a:gd name="connsiteX60" fmla="*/ 9320 w 590129"/>
              <a:gd name="connsiteY60" fmla="*/ 357084 h 605025"/>
              <a:gd name="connsiteX61" fmla="*/ 136649 w 590129"/>
              <a:gd name="connsiteY61" fmla="*/ 338700 h 605025"/>
              <a:gd name="connsiteX62" fmla="*/ 193776 w 590129"/>
              <a:gd name="connsiteY62" fmla="*/ 223417 h 605025"/>
              <a:gd name="connsiteX63" fmla="*/ 203616 w 590129"/>
              <a:gd name="connsiteY63" fmla="*/ 217876 h 605025"/>
              <a:gd name="connsiteX64" fmla="*/ 357243 w 590129"/>
              <a:gd name="connsiteY64" fmla="*/ 165587 h 605025"/>
              <a:gd name="connsiteX65" fmla="*/ 367082 w 590129"/>
              <a:gd name="connsiteY65" fmla="*/ 171129 h 605025"/>
              <a:gd name="connsiteX66" fmla="*/ 383770 w 590129"/>
              <a:gd name="connsiteY66" fmla="*/ 205067 h 605025"/>
              <a:gd name="connsiteX67" fmla="*/ 421190 w 590129"/>
              <a:gd name="connsiteY67" fmla="*/ 210480 h 605025"/>
              <a:gd name="connsiteX68" fmla="*/ 430051 w 590129"/>
              <a:gd name="connsiteY68" fmla="*/ 217869 h 605025"/>
              <a:gd name="connsiteX69" fmla="*/ 427298 w 590129"/>
              <a:gd name="connsiteY69" fmla="*/ 229124 h 605025"/>
              <a:gd name="connsiteX70" fmla="*/ 400201 w 590129"/>
              <a:gd name="connsiteY70" fmla="*/ 255501 h 605025"/>
              <a:gd name="connsiteX71" fmla="*/ 406308 w 590129"/>
              <a:gd name="connsiteY71" fmla="*/ 290556 h 605025"/>
              <a:gd name="connsiteX72" fmla="*/ 406996 w 590129"/>
              <a:gd name="connsiteY72" fmla="*/ 294165 h 605025"/>
              <a:gd name="connsiteX73" fmla="*/ 395985 w 590129"/>
              <a:gd name="connsiteY73" fmla="*/ 304819 h 605025"/>
              <a:gd name="connsiteX74" fmla="*/ 395727 w 590129"/>
              <a:gd name="connsiteY74" fmla="*/ 304819 h 605025"/>
              <a:gd name="connsiteX75" fmla="*/ 390652 w 590129"/>
              <a:gd name="connsiteY75" fmla="*/ 303960 h 605025"/>
              <a:gd name="connsiteX76" fmla="*/ 357189 w 590129"/>
              <a:gd name="connsiteY76" fmla="*/ 286518 h 605025"/>
              <a:gd name="connsiteX77" fmla="*/ 323726 w 590129"/>
              <a:gd name="connsiteY77" fmla="*/ 304131 h 605025"/>
              <a:gd name="connsiteX78" fmla="*/ 318651 w 590129"/>
              <a:gd name="connsiteY78" fmla="*/ 305506 h 605025"/>
              <a:gd name="connsiteX79" fmla="*/ 312199 w 590129"/>
              <a:gd name="connsiteY79" fmla="*/ 303444 h 605025"/>
              <a:gd name="connsiteX80" fmla="*/ 307898 w 590129"/>
              <a:gd name="connsiteY80" fmla="*/ 292704 h 605025"/>
              <a:gd name="connsiteX81" fmla="*/ 314263 w 590129"/>
              <a:gd name="connsiteY81" fmla="*/ 255501 h 605025"/>
              <a:gd name="connsiteX82" fmla="*/ 287252 w 590129"/>
              <a:gd name="connsiteY82" fmla="*/ 229124 h 605025"/>
              <a:gd name="connsiteX83" fmla="*/ 284499 w 590129"/>
              <a:gd name="connsiteY83" fmla="*/ 217869 h 605025"/>
              <a:gd name="connsiteX84" fmla="*/ 293274 w 590129"/>
              <a:gd name="connsiteY84" fmla="*/ 210480 h 605025"/>
              <a:gd name="connsiteX85" fmla="*/ 330694 w 590129"/>
              <a:gd name="connsiteY85" fmla="*/ 205067 h 605025"/>
              <a:gd name="connsiteX86" fmla="*/ 347468 w 590129"/>
              <a:gd name="connsiteY86" fmla="*/ 171129 h 605025"/>
              <a:gd name="connsiteX87" fmla="*/ 357243 w 590129"/>
              <a:gd name="connsiteY87" fmla="*/ 165587 h 605025"/>
              <a:gd name="connsiteX88" fmla="*/ 489222 w 590129"/>
              <a:gd name="connsiteY88" fmla="*/ 122548 h 605025"/>
              <a:gd name="connsiteX89" fmla="*/ 500234 w 590129"/>
              <a:gd name="connsiteY89" fmla="*/ 136035 h 605025"/>
              <a:gd name="connsiteX90" fmla="*/ 517612 w 590129"/>
              <a:gd name="connsiteY90" fmla="*/ 134575 h 605025"/>
              <a:gd name="connsiteX91" fmla="*/ 522774 w 590129"/>
              <a:gd name="connsiteY91" fmla="*/ 137152 h 605025"/>
              <a:gd name="connsiteX92" fmla="*/ 522688 w 590129"/>
              <a:gd name="connsiteY92" fmla="*/ 142907 h 605025"/>
              <a:gd name="connsiteX93" fmla="*/ 513310 w 590129"/>
              <a:gd name="connsiteY93" fmla="*/ 157596 h 605025"/>
              <a:gd name="connsiteX94" fmla="*/ 520021 w 590129"/>
              <a:gd name="connsiteY94" fmla="*/ 173574 h 605025"/>
              <a:gd name="connsiteX95" fmla="*/ 519160 w 590129"/>
              <a:gd name="connsiteY95" fmla="*/ 179330 h 605025"/>
              <a:gd name="connsiteX96" fmla="*/ 516235 w 590129"/>
              <a:gd name="connsiteY96" fmla="*/ 181048 h 605025"/>
              <a:gd name="connsiteX97" fmla="*/ 513655 w 590129"/>
              <a:gd name="connsiteY97" fmla="*/ 181048 h 605025"/>
              <a:gd name="connsiteX98" fmla="*/ 496793 w 590129"/>
              <a:gd name="connsiteY98" fmla="*/ 176581 h 605025"/>
              <a:gd name="connsiteX99" fmla="*/ 483544 w 590129"/>
              <a:gd name="connsiteY99" fmla="*/ 187920 h 605025"/>
              <a:gd name="connsiteX100" fmla="*/ 477866 w 590129"/>
              <a:gd name="connsiteY100" fmla="*/ 188865 h 605025"/>
              <a:gd name="connsiteX101" fmla="*/ 474511 w 590129"/>
              <a:gd name="connsiteY101" fmla="*/ 184140 h 605025"/>
              <a:gd name="connsiteX102" fmla="*/ 473479 w 590129"/>
              <a:gd name="connsiteY102" fmla="*/ 166702 h 605025"/>
              <a:gd name="connsiteX103" fmla="*/ 458596 w 590129"/>
              <a:gd name="connsiteY103" fmla="*/ 157682 h 605025"/>
              <a:gd name="connsiteX104" fmla="*/ 455929 w 590129"/>
              <a:gd name="connsiteY104" fmla="*/ 152528 h 605025"/>
              <a:gd name="connsiteX105" fmla="*/ 459370 w 590129"/>
              <a:gd name="connsiteY105" fmla="*/ 147975 h 605025"/>
              <a:gd name="connsiteX106" fmla="*/ 475630 w 590129"/>
              <a:gd name="connsiteY106" fmla="*/ 141619 h 605025"/>
              <a:gd name="connsiteX107" fmla="*/ 479673 w 590129"/>
              <a:gd name="connsiteY107" fmla="*/ 124696 h 605025"/>
              <a:gd name="connsiteX108" fmla="*/ 489222 w 590129"/>
              <a:gd name="connsiteY108" fmla="*/ 122548 h 605025"/>
              <a:gd name="connsiteX109" fmla="*/ 102584 w 590129"/>
              <a:gd name="connsiteY109" fmla="*/ 24480 h 605025"/>
              <a:gd name="connsiteX110" fmla="*/ 116027 w 590129"/>
              <a:gd name="connsiteY110" fmla="*/ 32212 h 605025"/>
              <a:gd name="connsiteX111" fmla="*/ 138999 w 590129"/>
              <a:gd name="connsiteY111" fmla="*/ 78519 h 605025"/>
              <a:gd name="connsiteX112" fmla="*/ 190364 w 590129"/>
              <a:gd name="connsiteY112" fmla="*/ 85907 h 605025"/>
              <a:gd name="connsiteX113" fmla="*/ 202581 w 590129"/>
              <a:gd name="connsiteY113" fmla="*/ 96130 h 605025"/>
              <a:gd name="connsiteX114" fmla="*/ 198796 w 590129"/>
              <a:gd name="connsiteY114" fmla="*/ 111595 h 605025"/>
              <a:gd name="connsiteX115" fmla="*/ 161627 w 590129"/>
              <a:gd name="connsiteY115" fmla="*/ 147763 h 605025"/>
              <a:gd name="connsiteX116" fmla="*/ 169887 w 590129"/>
              <a:gd name="connsiteY116" fmla="*/ 196045 h 605025"/>
              <a:gd name="connsiteX117" fmla="*/ 170919 w 590129"/>
              <a:gd name="connsiteY117" fmla="*/ 201028 h 605025"/>
              <a:gd name="connsiteX118" fmla="*/ 155863 w 590129"/>
              <a:gd name="connsiteY118" fmla="*/ 215719 h 605025"/>
              <a:gd name="connsiteX119" fmla="*/ 155518 w 590129"/>
              <a:gd name="connsiteY119" fmla="*/ 215719 h 605025"/>
              <a:gd name="connsiteX120" fmla="*/ 148549 w 590129"/>
              <a:gd name="connsiteY120" fmla="*/ 214430 h 605025"/>
              <a:gd name="connsiteX121" fmla="*/ 102519 w 590129"/>
              <a:gd name="connsiteY121" fmla="*/ 190547 h 605025"/>
              <a:gd name="connsiteX122" fmla="*/ 56489 w 590129"/>
              <a:gd name="connsiteY122" fmla="*/ 214774 h 605025"/>
              <a:gd name="connsiteX123" fmla="*/ 49520 w 590129"/>
              <a:gd name="connsiteY123" fmla="*/ 216664 h 605025"/>
              <a:gd name="connsiteX124" fmla="*/ 40658 w 590129"/>
              <a:gd name="connsiteY124" fmla="*/ 213743 h 605025"/>
              <a:gd name="connsiteX125" fmla="*/ 34721 w 590129"/>
              <a:gd name="connsiteY125" fmla="*/ 199138 h 605025"/>
              <a:gd name="connsiteX126" fmla="*/ 43411 w 590129"/>
              <a:gd name="connsiteY126" fmla="*/ 148021 h 605025"/>
              <a:gd name="connsiteX127" fmla="*/ 6242 w 590129"/>
              <a:gd name="connsiteY127" fmla="*/ 111852 h 605025"/>
              <a:gd name="connsiteX128" fmla="*/ 2457 w 590129"/>
              <a:gd name="connsiteY128" fmla="*/ 96388 h 605025"/>
              <a:gd name="connsiteX129" fmla="*/ 14674 w 590129"/>
              <a:gd name="connsiteY129" fmla="*/ 86165 h 605025"/>
              <a:gd name="connsiteX130" fmla="*/ 66039 w 590129"/>
              <a:gd name="connsiteY130" fmla="*/ 78690 h 605025"/>
              <a:gd name="connsiteX131" fmla="*/ 89011 w 590129"/>
              <a:gd name="connsiteY131" fmla="*/ 32212 h 605025"/>
              <a:gd name="connsiteX132" fmla="*/ 102584 w 590129"/>
              <a:gd name="connsiteY132" fmla="*/ 24480 h 605025"/>
              <a:gd name="connsiteX133" fmla="*/ 310304 w 590129"/>
              <a:gd name="connsiteY133" fmla="*/ 12469 h 605025"/>
              <a:gd name="connsiteX134" fmla="*/ 318556 w 590129"/>
              <a:gd name="connsiteY134" fmla="*/ 14960 h 605025"/>
              <a:gd name="connsiteX135" fmla="*/ 335255 w 590129"/>
              <a:gd name="connsiteY135" fmla="*/ 35405 h 605025"/>
              <a:gd name="connsiteX136" fmla="*/ 361681 w 590129"/>
              <a:gd name="connsiteY136" fmla="*/ 33257 h 605025"/>
              <a:gd name="connsiteX137" fmla="*/ 369514 w 590129"/>
              <a:gd name="connsiteY137" fmla="*/ 37294 h 605025"/>
              <a:gd name="connsiteX138" fmla="*/ 369255 w 590129"/>
              <a:gd name="connsiteY138" fmla="*/ 46056 h 605025"/>
              <a:gd name="connsiteX139" fmla="*/ 354881 w 590129"/>
              <a:gd name="connsiteY139" fmla="*/ 68305 h 605025"/>
              <a:gd name="connsiteX140" fmla="*/ 365210 w 590129"/>
              <a:gd name="connsiteY140" fmla="*/ 92700 h 605025"/>
              <a:gd name="connsiteX141" fmla="*/ 363833 w 590129"/>
              <a:gd name="connsiteY141" fmla="*/ 101376 h 605025"/>
              <a:gd name="connsiteX142" fmla="*/ 359529 w 590129"/>
              <a:gd name="connsiteY142" fmla="*/ 104039 h 605025"/>
              <a:gd name="connsiteX143" fmla="*/ 355483 w 590129"/>
              <a:gd name="connsiteY143" fmla="*/ 103953 h 605025"/>
              <a:gd name="connsiteX144" fmla="*/ 329918 w 590129"/>
              <a:gd name="connsiteY144" fmla="*/ 97167 h 605025"/>
              <a:gd name="connsiteX145" fmla="*/ 309776 w 590129"/>
              <a:gd name="connsiteY145" fmla="*/ 114433 h 605025"/>
              <a:gd name="connsiteX146" fmla="*/ 301083 w 590129"/>
              <a:gd name="connsiteY146" fmla="*/ 115808 h 605025"/>
              <a:gd name="connsiteX147" fmla="*/ 296004 w 590129"/>
              <a:gd name="connsiteY147" fmla="*/ 108592 h 605025"/>
              <a:gd name="connsiteX148" fmla="*/ 294541 w 590129"/>
              <a:gd name="connsiteY148" fmla="*/ 82135 h 605025"/>
              <a:gd name="connsiteX149" fmla="*/ 271903 w 590129"/>
              <a:gd name="connsiteY149" fmla="*/ 68390 h 605025"/>
              <a:gd name="connsiteX150" fmla="*/ 267943 w 590129"/>
              <a:gd name="connsiteY150" fmla="*/ 60659 h 605025"/>
              <a:gd name="connsiteX151" fmla="*/ 273194 w 590129"/>
              <a:gd name="connsiteY151" fmla="*/ 53616 h 605025"/>
              <a:gd name="connsiteX152" fmla="*/ 297898 w 590129"/>
              <a:gd name="connsiteY152" fmla="*/ 43995 h 605025"/>
              <a:gd name="connsiteX153" fmla="*/ 303923 w 590129"/>
              <a:gd name="connsiteY153" fmla="*/ 18225 h 605025"/>
              <a:gd name="connsiteX154" fmla="*/ 310304 w 590129"/>
              <a:gd name="connsiteY154" fmla="*/ 12469 h 605025"/>
              <a:gd name="connsiteX155" fmla="*/ 456637 w 590129"/>
              <a:gd name="connsiteY155" fmla="*/ 1390 h 605025"/>
              <a:gd name="connsiteX156" fmla="*/ 465322 w 590129"/>
              <a:gd name="connsiteY156" fmla="*/ 12039 h 605025"/>
              <a:gd name="connsiteX157" fmla="*/ 478995 w 590129"/>
              <a:gd name="connsiteY157" fmla="*/ 10923 h 605025"/>
              <a:gd name="connsiteX158" fmla="*/ 483037 w 590129"/>
              <a:gd name="connsiteY158" fmla="*/ 12984 h 605025"/>
              <a:gd name="connsiteX159" fmla="*/ 483123 w 590129"/>
              <a:gd name="connsiteY159" fmla="*/ 17450 h 605025"/>
              <a:gd name="connsiteX160" fmla="*/ 475641 w 590129"/>
              <a:gd name="connsiteY160" fmla="*/ 29044 h 605025"/>
              <a:gd name="connsiteX161" fmla="*/ 480973 w 590129"/>
              <a:gd name="connsiteY161" fmla="*/ 41583 h 605025"/>
              <a:gd name="connsiteX162" fmla="*/ 480285 w 590129"/>
              <a:gd name="connsiteY162" fmla="*/ 46048 h 605025"/>
              <a:gd name="connsiteX163" fmla="*/ 477963 w 590129"/>
              <a:gd name="connsiteY163" fmla="*/ 47422 h 605025"/>
              <a:gd name="connsiteX164" fmla="*/ 475899 w 590129"/>
              <a:gd name="connsiteY164" fmla="*/ 47422 h 605025"/>
              <a:gd name="connsiteX165" fmla="*/ 462570 w 590129"/>
              <a:gd name="connsiteY165" fmla="*/ 43987 h 605025"/>
              <a:gd name="connsiteX166" fmla="*/ 452165 w 590129"/>
              <a:gd name="connsiteY166" fmla="*/ 52919 h 605025"/>
              <a:gd name="connsiteX167" fmla="*/ 447693 w 590129"/>
              <a:gd name="connsiteY167" fmla="*/ 53606 h 605025"/>
              <a:gd name="connsiteX168" fmla="*/ 445027 w 590129"/>
              <a:gd name="connsiteY168" fmla="*/ 49999 h 605025"/>
              <a:gd name="connsiteX169" fmla="*/ 444253 w 590129"/>
              <a:gd name="connsiteY169" fmla="*/ 36258 h 605025"/>
              <a:gd name="connsiteX170" fmla="*/ 432558 w 590129"/>
              <a:gd name="connsiteY170" fmla="*/ 29130 h 605025"/>
              <a:gd name="connsiteX171" fmla="*/ 430494 w 590129"/>
              <a:gd name="connsiteY171" fmla="*/ 25093 h 605025"/>
              <a:gd name="connsiteX172" fmla="*/ 433246 w 590129"/>
              <a:gd name="connsiteY172" fmla="*/ 21486 h 605025"/>
              <a:gd name="connsiteX173" fmla="*/ 445973 w 590129"/>
              <a:gd name="connsiteY173" fmla="*/ 16419 h 605025"/>
              <a:gd name="connsiteX174" fmla="*/ 449069 w 590129"/>
              <a:gd name="connsiteY174" fmla="*/ 3107 h 605025"/>
              <a:gd name="connsiteX175" fmla="*/ 456637 w 590129"/>
              <a:gd name="connsiteY175" fmla="*/ 1390 h 6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590129" h="605025">
                <a:moveTo>
                  <a:pt x="495893" y="388843"/>
                </a:moveTo>
                <a:cubicBezTo>
                  <a:pt x="500109" y="388843"/>
                  <a:pt x="503894" y="391077"/>
                  <a:pt x="505787" y="394857"/>
                </a:cubicBezTo>
                <a:lnTo>
                  <a:pt x="528930" y="441855"/>
                </a:lnTo>
                <a:lnTo>
                  <a:pt x="580808" y="449416"/>
                </a:lnTo>
                <a:cubicBezTo>
                  <a:pt x="584938" y="450017"/>
                  <a:pt x="588379" y="452853"/>
                  <a:pt x="589584" y="456891"/>
                </a:cubicBezTo>
                <a:cubicBezTo>
                  <a:pt x="590874" y="460843"/>
                  <a:pt x="589842" y="465225"/>
                  <a:pt x="586830" y="468060"/>
                </a:cubicBezTo>
                <a:lnTo>
                  <a:pt x="549320" y="504662"/>
                </a:lnTo>
                <a:lnTo>
                  <a:pt x="558181" y="556213"/>
                </a:lnTo>
                <a:cubicBezTo>
                  <a:pt x="558870" y="560337"/>
                  <a:pt x="557149" y="564547"/>
                  <a:pt x="553794" y="566953"/>
                </a:cubicBezTo>
                <a:cubicBezTo>
                  <a:pt x="551901" y="568327"/>
                  <a:pt x="549664" y="569015"/>
                  <a:pt x="547427" y="569015"/>
                </a:cubicBezTo>
                <a:cubicBezTo>
                  <a:pt x="545534" y="569015"/>
                  <a:pt x="543814" y="568585"/>
                  <a:pt x="542265" y="567726"/>
                </a:cubicBezTo>
                <a:lnTo>
                  <a:pt x="495893" y="543325"/>
                </a:lnTo>
                <a:lnTo>
                  <a:pt x="449521" y="567726"/>
                </a:lnTo>
                <a:cubicBezTo>
                  <a:pt x="445908" y="569702"/>
                  <a:pt x="441262" y="569358"/>
                  <a:pt x="437992" y="566953"/>
                </a:cubicBezTo>
                <a:cubicBezTo>
                  <a:pt x="434637" y="564461"/>
                  <a:pt x="432916" y="560337"/>
                  <a:pt x="433605" y="556213"/>
                </a:cubicBezTo>
                <a:lnTo>
                  <a:pt x="442466" y="504662"/>
                </a:lnTo>
                <a:lnTo>
                  <a:pt x="404956" y="468060"/>
                </a:lnTo>
                <a:cubicBezTo>
                  <a:pt x="401944" y="465225"/>
                  <a:pt x="400912" y="460843"/>
                  <a:pt x="402202" y="456891"/>
                </a:cubicBezTo>
                <a:cubicBezTo>
                  <a:pt x="403407" y="452938"/>
                  <a:pt x="406848" y="450017"/>
                  <a:pt x="410978" y="449416"/>
                </a:cubicBezTo>
                <a:lnTo>
                  <a:pt x="462856" y="441855"/>
                </a:lnTo>
                <a:lnTo>
                  <a:pt x="485999" y="394857"/>
                </a:lnTo>
                <a:cubicBezTo>
                  <a:pt x="487892" y="391249"/>
                  <a:pt x="491677" y="388843"/>
                  <a:pt x="495893" y="388843"/>
                </a:cubicBezTo>
                <a:close/>
                <a:moveTo>
                  <a:pt x="520913" y="267866"/>
                </a:moveTo>
                <a:cubicBezTo>
                  <a:pt x="522719" y="264084"/>
                  <a:pt x="528908" y="264084"/>
                  <a:pt x="530713" y="267866"/>
                </a:cubicBezTo>
                <a:lnTo>
                  <a:pt x="538449" y="283424"/>
                </a:lnTo>
                <a:lnTo>
                  <a:pt x="555727" y="285917"/>
                </a:lnTo>
                <a:cubicBezTo>
                  <a:pt x="557790" y="286261"/>
                  <a:pt x="559509" y="287808"/>
                  <a:pt x="560196" y="289699"/>
                </a:cubicBezTo>
                <a:cubicBezTo>
                  <a:pt x="560884" y="291762"/>
                  <a:pt x="560282" y="293997"/>
                  <a:pt x="558563" y="295458"/>
                </a:cubicBezTo>
                <a:lnTo>
                  <a:pt x="546099" y="307578"/>
                </a:lnTo>
                <a:lnTo>
                  <a:pt x="549108" y="324769"/>
                </a:lnTo>
                <a:cubicBezTo>
                  <a:pt x="549452" y="326832"/>
                  <a:pt x="548592" y="328895"/>
                  <a:pt x="546873" y="330185"/>
                </a:cubicBezTo>
                <a:cubicBezTo>
                  <a:pt x="546013" y="330872"/>
                  <a:pt x="544810" y="331216"/>
                  <a:pt x="543692" y="331216"/>
                </a:cubicBezTo>
                <a:cubicBezTo>
                  <a:pt x="542919" y="331216"/>
                  <a:pt x="541973" y="330958"/>
                  <a:pt x="541200" y="330529"/>
                </a:cubicBezTo>
                <a:lnTo>
                  <a:pt x="525727" y="322363"/>
                </a:lnTo>
                <a:lnTo>
                  <a:pt x="510255" y="330529"/>
                </a:lnTo>
                <a:cubicBezTo>
                  <a:pt x="508363" y="331474"/>
                  <a:pt x="506215" y="331302"/>
                  <a:pt x="504495" y="330099"/>
                </a:cubicBezTo>
                <a:cubicBezTo>
                  <a:pt x="502776" y="328809"/>
                  <a:pt x="502003" y="326746"/>
                  <a:pt x="502346" y="324683"/>
                </a:cubicBezTo>
                <a:lnTo>
                  <a:pt x="505269" y="307492"/>
                </a:lnTo>
                <a:lnTo>
                  <a:pt x="492805" y="295372"/>
                </a:lnTo>
                <a:cubicBezTo>
                  <a:pt x="491344" y="293825"/>
                  <a:pt x="490742" y="291676"/>
                  <a:pt x="491430" y="289699"/>
                </a:cubicBezTo>
                <a:cubicBezTo>
                  <a:pt x="492117" y="287636"/>
                  <a:pt x="493837" y="286261"/>
                  <a:pt x="495900" y="285917"/>
                </a:cubicBezTo>
                <a:lnTo>
                  <a:pt x="513177" y="283424"/>
                </a:lnTo>
                <a:close/>
                <a:moveTo>
                  <a:pt x="203616" y="217876"/>
                </a:moveTo>
                <a:cubicBezTo>
                  <a:pt x="207606" y="217876"/>
                  <a:pt x="211585" y="219723"/>
                  <a:pt x="213391" y="223417"/>
                </a:cubicBezTo>
                <a:lnTo>
                  <a:pt x="270432" y="338700"/>
                </a:lnTo>
                <a:lnTo>
                  <a:pt x="397761" y="357084"/>
                </a:lnTo>
                <a:cubicBezTo>
                  <a:pt x="401891" y="357685"/>
                  <a:pt x="405332" y="360520"/>
                  <a:pt x="406623" y="364558"/>
                </a:cubicBezTo>
                <a:cubicBezTo>
                  <a:pt x="407827" y="368595"/>
                  <a:pt x="406795" y="372890"/>
                  <a:pt x="403869" y="375811"/>
                </a:cubicBezTo>
                <a:lnTo>
                  <a:pt x="311642" y="465495"/>
                </a:lnTo>
                <a:lnTo>
                  <a:pt x="333408" y="592118"/>
                </a:lnTo>
                <a:cubicBezTo>
                  <a:pt x="334096" y="596242"/>
                  <a:pt x="332376" y="600537"/>
                  <a:pt x="329020" y="602942"/>
                </a:cubicBezTo>
                <a:cubicBezTo>
                  <a:pt x="327128" y="604317"/>
                  <a:pt x="324891" y="605004"/>
                  <a:pt x="322654" y="605004"/>
                </a:cubicBezTo>
                <a:cubicBezTo>
                  <a:pt x="320761" y="605004"/>
                  <a:pt x="319040" y="604488"/>
                  <a:pt x="317492" y="603715"/>
                </a:cubicBezTo>
                <a:lnTo>
                  <a:pt x="203584" y="543926"/>
                </a:lnTo>
                <a:lnTo>
                  <a:pt x="89675" y="603715"/>
                </a:lnTo>
                <a:cubicBezTo>
                  <a:pt x="85976" y="605691"/>
                  <a:pt x="81502" y="605433"/>
                  <a:pt x="78061" y="602942"/>
                </a:cubicBezTo>
                <a:cubicBezTo>
                  <a:pt x="74619" y="600537"/>
                  <a:pt x="72899" y="596413"/>
                  <a:pt x="73673" y="592118"/>
                </a:cubicBezTo>
                <a:lnTo>
                  <a:pt x="95525" y="465495"/>
                </a:lnTo>
                <a:lnTo>
                  <a:pt x="3298" y="375811"/>
                </a:lnTo>
                <a:cubicBezTo>
                  <a:pt x="286" y="372890"/>
                  <a:pt x="-746" y="368595"/>
                  <a:pt x="545" y="364558"/>
                </a:cubicBezTo>
                <a:cubicBezTo>
                  <a:pt x="1749" y="360692"/>
                  <a:pt x="5190" y="357685"/>
                  <a:pt x="9320" y="357084"/>
                </a:cubicBezTo>
                <a:lnTo>
                  <a:pt x="136649" y="338700"/>
                </a:lnTo>
                <a:lnTo>
                  <a:pt x="193776" y="223417"/>
                </a:lnTo>
                <a:cubicBezTo>
                  <a:pt x="195625" y="219723"/>
                  <a:pt x="199626" y="217876"/>
                  <a:pt x="203616" y="217876"/>
                </a:cubicBezTo>
                <a:close/>
                <a:moveTo>
                  <a:pt x="357243" y="165587"/>
                </a:moveTo>
                <a:cubicBezTo>
                  <a:pt x="361232" y="165587"/>
                  <a:pt x="365232" y="167435"/>
                  <a:pt x="367082" y="171129"/>
                </a:cubicBezTo>
                <a:lnTo>
                  <a:pt x="383770" y="205067"/>
                </a:lnTo>
                <a:lnTo>
                  <a:pt x="421190" y="210480"/>
                </a:lnTo>
                <a:cubicBezTo>
                  <a:pt x="425319" y="210995"/>
                  <a:pt x="428760" y="213917"/>
                  <a:pt x="430051" y="217869"/>
                </a:cubicBezTo>
                <a:cubicBezTo>
                  <a:pt x="431255" y="221907"/>
                  <a:pt x="430223" y="226289"/>
                  <a:pt x="427298" y="229124"/>
                </a:cubicBezTo>
                <a:lnTo>
                  <a:pt x="400201" y="255501"/>
                </a:lnTo>
                <a:lnTo>
                  <a:pt x="406308" y="290556"/>
                </a:lnTo>
                <a:cubicBezTo>
                  <a:pt x="406738" y="291759"/>
                  <a:pt x="406996" y="292790"/>
                  <a:pt x="406996" y="294165"/>
                </a:cubicBezTo>
                <a:cubicBezTo>
                  <a:pt x="406996" y="300265"/>
                  <a:pt x="402007" y="304819"/>
                  <a:pt x="395985" y="304819"/>
                </a:cubicBezTo>
                <a:lnTo>
                  <a:pt x="395727" y="304819"/>
                </a:lnTo>
                <a:cubicBezTo>
                  <a:pt x="394007" y="304819"/>
                  <a:pt x="392286" y="304733"/>
                  <a:pt x="390652" y="303960"/>
                </a:cubicBezTo>
                <a:lnTo>
                  <a:pt x="357189" y="286518"/>
                </a:lnTo>
                <a:lnTo>
                  <a:pt x="323726" y="304131"/>
                </a:lnTo>
                <a:cubicBezTo>
                  <a:pt x="322178" y="305076"/>
                  <a:pt x="320371" y="305506"/>
                  <a:pt x="318651" y="305506"/>
                </a:cubicBezTo>
                <a:cubicBezTo>
                  <a:pt x="316328" y="305506"/>
                  <a:pt x="314177" y="304819"/>
                  <a:pt x="312199" y="303444"/>
                </a:cubicBezTo>
                <a:cubicBezTo>
                  <a:pt x="308930" y="300952"/>
                  <a:pt x="307209" y="296828"/>
                  <a:pt x="307898" y="292704"/>
                </a:cubicBezTo>
                <a:lnTo>
                  <a:pt x="314263" y="255501"/>
                </a:lnTo>
                <a:lnTo>
                  <a:pt x="287252" y="229124"/>
                </a:lnTo>
                <a:cubicBezTo>
                  <a:pt x="284241" y="226289"/>
                  <a:pt x="283209" y="221907"/>
                  <a:pt x="284499" y="217869"/>
                </a:cubicBezTo>
                <a:cubicBezTo>
                  <a:pt x="285704" y="214003"/>
                  <a:pt x="289145" y="210995"/>
                  <a:pt x="293274" y="210480"/>
                </a:cubicBezTo>
                <a:lnTo>
                  <a:pt x="330694" y="205067"/>
                </a:lnTo>
                <a:lnTo>
                  <a:pt x="347468" y="171129"/>
                </a:lnTo>
                <a:cubicBezTo>
                  <a:pt x="349275" y="167435"/>
                  <a:pt x="353253" y="165587"/>
                  <a:pt x="357243" y="165587"/>
                </a:cubicBezTo>
                <a:close/>
                <a:moveTo>
                  <a:pt x="489222" y="122548"/>
                </a:moveTo>
                <a:lnTo>
                  <a:pt x="500234" y="136035"/>
                </a:lnTo>
                <a:lnTo>
                  <a:pt x="517612" y="134575"/>
                </a:lnTo>
                <a:cubicBezTo>
                  <a:pt x="519677" y="134403"/>
                  <a:pt x="521741" y="135348"/>
                  <a:pt x="522774" y="137152"/>
                </a:cubicBezTo>
                <a:cubicBezTo>
                  <a:pt x="523978" y="139042"/>
                  <a:pt x="523806" y="141189"/>
                  <a:pt x="522688" y="142907"/>
                </a:cubicBezTo>
                <a:lnTo>
                  <a:pt x="513310" y="157596"/>
                </a:lnTo>
                <a:lnTo>
                  <a:pt x="520021" y="173574"/>
                </a:lnTo>
                <a:cubicBezTo>
                  <a:pt x="520881" y="175550"/>
                  <a:pt x="520537" y="177698"/>
                  <a:pt x="519160" y="179330"/>
                </a:cubicBezTo>
                <a:cubicBezTo>
                  <a:pt x="518472" y="180275"/>
                  <a:pt x="517440" y="180790"/>
                  <a:pt x="516235" y="181048"/>
                </a:cubicBezTo>
                <a:cubicBezTo>
                  <a:pt x="515375" y="181306"/>
                  <a:pt x="514515" y="181306"/>
                  <a:pt x="513655" y="181048"/>
                </a:cubicBezTo>
                <a:lnTo>
                  <a:pt x="496793" y="176581"/>
                </a:lnTo>
                <a:lnTo>
                  <a:pt x="483544" y="187920"/>
                </a:lnTo>
                <a:cubicBezTo>
                  <a:pt x="481996" y="189294"/>
                  <a:pt x="479759" y="189638"/>
                  <a:pt x="477866" y="188865"/>
                </a:cubicBezTo>
                <a:cubicBezTo>
                  <a:pt x="475888" y="188006"/>
                  <a:pt x="474597" y="186202"/>
                  <a:pt x="474511" y="184140"/>
                </a:cubicBezTo>
                <a:lnTo>
                  <a:pt x="473479" y="166702"/>
                </a:lnTo>
                <a:lnTo>
                  <a:pt x="458596" y="157682"/>
                </a:lnTo>
                <a:cubicBezTo>
                  <a:pt x="456703" y="156652"/>
                  <a:pt x="455671" y="154590"/>
                  <a:pt x="455929" y="152528"/>
                </a:cubicBezTo>
                <a:cubicBezTo>
                  <a:pt x="456015" y="150467"/>
                  <a:pt x="457392" y="148749"/>
                  <a:pt x="459370" y="147975"/>
                </a:cubicBezTo>
                <a:lnTo>
                  <a:pt x="475630" y="141619"/>
                </a:lnTo>
                <a:lnTo>
                  <a:pt x="479673" y="124696"/>
                </a:lnTo>
                <a:cubicBezTo>
                  <a:pt x="480619" y="120658"/>
                  <a:pt x="486555" y="119284"/>
                  <a:pt x="489222" y="122548"/>
                </a:cubicBezTo>
                <a:close/>
                <a:moveTo>
                  <a:pt x="102584" y="24480"/>
                </a:moveTo>
                <a:cubicBezTo>
                  <a:pt x="108068" y="24480"/>
                  <a:pt x="113532" y="27058"/>
                  <a:pt x="116027" y="32212"/>
                </a:cubicBezTo>
                <a:lnTo>
                  <a:pt x="138999" y="78519"/>
                </a:lnTo>
                <a:lnTo>
                  <a:pt x="190364" y="85907"/>
                </a:lnTo>
                <a:cubicBezTo>
                  <a:pt x="196042" y="86766"/>
                  <a:pt x="200688" y="90632"/>
                  <a:pt x="202581" y="96130"/>
                </a:cubicBezTo>
                <a:cubicBezTo>
                  <a:pt x="204388" y="101629"/>
                  <a:pt x="202925" y="107557"/>
                  <a:pt x="198796" y="111595"/>
                </a:cubicBezTo>
                <a:lnTo>
                  <a:pt x="161627" y="147763"/>
                </a:lnTo>
                <a:lnTo>
                  <a:pt x="169887" y="196045"/>
                </a:lnTo>
                <a:cubicBezTo>
                  <a:pt x="170575" y="197764"/>
                  <a:pt x="170919" y="199138"/>
                  <a:pt x="170919" y="201028"/>
                </a:cubicBezTo>
                <a:cubicBezTo>
                  <a:pt x="170919" y="209448"/>
                  <a:pt x="164208" y="215719"/>
                  <a:pt x="155863" y="215719"/>
                </a:cubicBezTo>
                <a:lnTo>
                  <a:pt x="155518" y="215719"/>
                </a:lnTo>
                <a:cubicBezTo>
                  <a:pt x="153109" y="215719"/>
                  <a:pt x="150700" y="215633"/>
                  <a:pt x="148549" y="214430"/>
                </a:cubicBezTo>
                <a:lnTo>
                  <a:pt x="102519" y="190547"/>
                </a:lnTo>
                <a:lnTo>
                  <a:pt x="56489" y="214774"/>
                </a:lnTo>
                <a:cubicBezTo>
                  <a:pt x="54338" y="215977"/>
                  <a:pt x="51929" y="216664"/>
                  <a:pt x="49520" y="216664"/>
                </a:cubicBezTo>
                <a:cubicBezTo>
                  <a:pt x="46422" y="216664"/>
                  <a:pt x="43325" y="215719"/>
                  <a:pt x="40658" y="213743"/>
                </a:cubicBezTo>
                <a:cubicBezTo>
                  <a:pt x="36098" y="210478"/>
                  <a:pt x="33775" y="204722"/>
                  <a:pt x="34721" y="199138"/>
                </a:cubicBezTo>
                <a:lnTo>
                  <a:pt x="43411" y="148021"/>
                </a:lnTo>
                <a:lnTo>
                  <a:pt x="6242" y="111852"/>
                </a:lnTo>
                <a:cubicBezTo>
                  <a:pt x="2113" y="107814"/>
                  <a:pt x="736" y="101887"/>
                  <a:pt x="2457" y="96388"/>
                </a:cubicBezTo>
                <a:cubicBezTo>
                  <a:pt x="4178" y="90976"/>
                  <a:pt x="8910" y="86938"/>
                  <a:pt x="14674" y="86165"/>
                </a:cubicBezTo>
                <a:lnTo>
                  <a:pt x="66039" y="78690"/>
                </a:lnTo>
                <a:lnTo>
                  <a:pt x="89011" y="32212"/>
                </a:lnTo>
                <a:cubicBezTo>
                  <a:pt x="91592" y="27058"/>
                  <a:pt x="97099" y="24480"/>
                  <a:pt x="102584" y="24480"/>
                </a:cubicBezTo>
                <a:close/>
                <a:moveTo>
                  <a:pt x="310304" y="12469"/>
                </a:moveTo>
                <a:cubicBezTo>
                  <a:pt x="313263" y="11782"/>
                  <a:pt x="316533" y="12469"/>
                  <a:pt x="318556" y="14960"/>
                </a:cubicBezTo>
                <a:lnTo>
                  <a:pt x="335255" y="35405"/>
                </a:lnTo>
                <a:lnTo>
                  <a:pt x="361681" y="33257"/>
                </a:lnTo>
                <a:cubicBezTo>
                  <a:pt x="364779" y="32999"/>
                  <a:pt x="367878" y="34546"/>
                  <a:pt x="369514" y="37294"/>
                </a:cubicBezTo>
                <a:cubicBezTo>
                  <a:pt x="371063" y="40043"/>
                  <a:pt x="371063" y="43479"/>
                  <a:pt x="369255" y="46056"/>
                </a:cubicBezTo>
                <a:lnTo>
                  <a:pt x="354881" y="68305"/>
                </a:lnTo>
                <a:lnTo>
                  <a:pt x="365210" y="92700"/>
                </a:lnTo>
                <a:cubicBezTo>
                  <a:pt x="366501" y="95707"/>
                  <a:pt x="365898" y="98971"/>
                  <a:pt x="363833" y="101376"/>
                </a:cubicBezTo>
                <a:cubicBezTo>
                  <a:pt x="362714" y="102751"/>
                  <a:pt x="361250" y="103696"/>
                  <a:pt x="359529" y="104039"/>
                </a:cubicBezTo>
                <a:cubicBezTo>
                  <a:pt x="358151" y="104297"/>
                  <a:pt x="356860" y="104297"/>
                  <a:pt x="355483" y="103953"/>
                </a:cubicBezTo>
                <a:lnTo>
                  <a:pt x="329918" y="97167"/>
                </a:lnTo>
                <a:lnTo>
                  <a:pt x="309776" y="114433"/>
                </a:lnTo>
                <a:cubicBezTo>
                  <a:pt x="307366" y="116495"/>
                  <a:pt x="303923" y="117096"/>
                  <a:pt x="301083" y="115808"/>
                </a:cubicBezTo>
                <a:cubicBezTo>
                  <a:pt x="298242" y="114605"/>
                  <a:pt x="296262" y="111856"/>
                  <a:pt x="296004" y="108592"/>
                </a:cubicBezTo>
                <a:lnTo>
                  <a:pt x="294541" y="82135"/>
                </a:lnTo>
                <a:lnTo>
                  <a:pt x="271903" y="68390"/>
                </a:lnTo>
                <a:cubicBezTo>
                  <a:pt x="269148" y="66844"/>
                  <a:pt x="267685" y="63838"/>
                  <a:pt x="267943" y="60659"/>
                </a:cubicBezTo>
                <a:cubicBezTo>
                  <a:pt x="268115" y="57567"/>
                  <a:pt x="270181" y="54818"/>
                  <a:pt x="273194" y="53616"/>
                </a:cubicBezTo>
                <a:lnTo>
                  <a:pt x="297898" y="43995"/>
                </a:lnTo>
                <a:lnTo>
                  <a:pt x="303923" y="18225"/>
                </a:lnTo>
                <a:cubicBezTo>
                  <a:pt x="304698" y="15218"/>
                  <a:pt x="307345" y="13156"/>
                  <a:pt x="310304" y="12469"/>
                </a:cubicBezTo>
                <a:close/>
                <a:moveTo>
                  <a:pt x="456637" y="1390"/>
                </a:moveTo>
                <a:lnTo>
                  <a:pt x="465322" y="12039"/>
                </a:lnTo>
                <a:lnTo>
                  <a:pt x="478995" y="10923"/>
                </a:lnTo>
                <a:cubicBezTo>
                  <a:pt x="480629" y="10837"/>
                  <a:pt x="482177" y="11610"/>
                  <a:pt x="483037" y="12984"/>
                </a:cubicBezTo>
                <a:cubicBezTo>
                  <a:pt x="483897" y="14358"/>
                  <a:pt x="483897" y="16161"/>
                  <a:pt x="483123" y="17450"/>
                </a:cubicBezTo>
                <a:lnTo>
                  <a:pt x="475641" y="29044"/>
                </a:lnTo>
                <a:lnTo>
                  <a:pt x="480973" y="41583"/>
                </a:lnTo>
                <a:cubicBezTo>
                  <a:pt x="481661" y="43128"/>
                  <a:pt x="481317" y="44846"/>
                  <a:pt x="480285" y="46048"/>
                </a:cubicBezTo>
                <a:cubicBezTo>
                  <a:pt x="479683" y="46735"/>
                  <a:pt x="478909" y="47251"/>
                  <a:pt x="477963" y="47422"/>
                </a:cubicBezTo>
                <a:cubicBezTo>
                  <a:pt x="477275" y="47680"/>
                  <a:pt x="476587" y="47680"/>
                  <a:pt x="475899" y="47422"/>
                </a:cubicBezTo>
                <a:lnTo>
                  <a:pt x="462570" y="43987"/>
                </a:lnTo>
                <a:lnTo>
                  <a:pt x="452165" y="52919"/>
                </a:lnTo>
                <a:cubicBezTo>
                  <a:pt x="450875" y="53950"/>
                  <a:pt x="449155" y="54293"/>
                  <a:pt x="447693" y="53606"/>
                </a:cubicBezTo>
                <a:cubicBezTo>
                  <a:pt x="446231" y="53091"/>
                  <a:pt x="445199" y="51545"/>
                  <a:pt x="445027" y="49999"/>
                </a:cubicBezTo>
                <a:lnTo>
                  <a:pt x="444253" y="36258"/>
                </a:lnTo>
                <a:lnTo>
                  <a:pt x="432558" y="29130"/>
                </a:lnTo>
                <a:cubicBezTo>
                  <a:pt x="431182" y="28357"/>
                  <a:pt x="430408" y="26725"/>
                  <a:pt x="430494" y="25093"/>
                </a:cubicBezTo>
                <a:cubicBezTo>
                  <a:pt x="430580" y="23547"/>
                  <a:pt x="431784" y="22001"/>
                  <a:pt x="433246" y="21486"/>
                </a:cubicBezTo>
                <a:lnTo>
                  <a:pt x="445973" y="16419"/>
                </a:lnTo>
                <a:lnTo>
                  <a:pt x="449069" y="3107"/>
                </a:lnTo>
                <a:cubicBezTo>
                  <a:pt x="449843" y="-70"/>
                  <a:pt x="454573" y="-1101"/>
                  <a:pt x="456637" y="1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worldwide-protection_100859"/>
          <p:cNvSpPr>
            <a:spLocks noChangeAspect="1"/>
          </p:cNvSpPr>
          <p:nvPr/>
        </p:nvSpPr>
        <p:spPr bwMode="auto">
          <a:xfrm>
            <a:off x="3701074" y="4500995"/>
            <a:ext cx="304843" cy="304278"/>
          </a:xfrm>
          <a:custGeom>
            <a:avLst/>
            <a:gdLst>
              <a:gd name="connsiteX0" fmla="*/ 27460 w 604111"/>
              <a:gd name="connsiteY0" fmla="*/ 475127 h 602992"/>
              <a:gd name="connsiteX1" fmla="*/ 54919 w 604111"/>
              <a:gd name="connsiteY1" fmla="*/ 475127 h 602992"/>
              <a:gd name="connsiteX2" fmla="*/ 109838 w 604111"/>
              <a:gd name="connsiteY2" fmla="*/ 475127 h 602992"/>
              <a:gd name="connsiteX3" fmla="*/ 201416 w 604111"/>
              <a:gd name="connsiteY3" fmla="*/ 475127 h 602992"/>
              <a:gd name="connsiteX4" fmla="*/ 256335 w 604111"/>
              <a:gd name="connsiteY4" fmla="*/ 475127 h 602992"/>
              <a:gd name="connsiteX5" fmla="*/ 347776 w 604111"/>
              <a:gd name="connsiteY5" fmla="*/ 475127 h 602992"/>
              <a:gd name="connsiteX6" fmla="*/ 402695 w 604111"/>
              <a:gd name="connsiteY6" fmla="*/ 475127 h 602992"/>
              <a:gd name="connsiteX7" fmla="*/ 494273 w 604111"/>
              <a:gd name="connsiteY7" fmla="*/ 475127 h 602992"/>
              <a:gd name="connsiteX8" fmla="*/ 549192 w 604111"/>
              <a:gd name="connsiteY8" fmla="*/ 475127 h 602992"/>
              <a:gd name="connsiteX9" fmla="*/ 576651 w 604111"/>
              <a:gd name="connsiteY9" fmla="*/ 475127 h 602992"/>
              <a:gd name="connsiteX10" fmla="*/ 604111 w 604111"/>
              <a:gd name="connsiteY10" fmla="*/ 502537 h 602992"/>
              <a:gd name="connsiteX11" fmla="*/ 604111 w 604111"/>
              <a:gd name="connsiteY11" fmla="*/ 575583 h 602992"/>
              <a:gd name="connsiteX12" fmla="*/ 576651 w 604111"/>
              <a:gd name="connsiteY12" fmla="*/ 602992 h 602992"/>
              <a:gd name="connsiteX13" fmla="*/ 27460 w 604111"/>
              <a:gd name="connsiteY13" fmla="*/ 602992 h 602992"/>
              <a:gd name="connsiteX14" fmla="*/ 0 w 604111"/>
              <a:gd name="connsiteY14" fmla="*/ 575583 h 602992"/>
              <a:gd name="connsiteX15" fmla="*/ 0 w 604111"/>
              <a:gd name="connsiteY15" fmla="*/ 502537 h 602992"/>
              <a:gd name="connsiteX16" fmla="*/ 27460 w 604111"/>
              <a:gd name="connsiteY16" fmla="*/ 475127 h 602992"/>
              <a:gd name="connsiteX17" fmla="*/ 302055 w 604111"/>
              <a:gd name="connsiteY17" fmla="*/ 0 h 602992"/>
              <a:gd name="connsiteX18" fmla="*/ 317295 w 604111"/>
              <a:gd name="connsiteY18" fmla="*/ 4625 h 602992"/>
              <a:gd name="connsiteX19" fmla="*/ 591886 w 604111"/>
              <a:gd name="connsiteY19" fmla="*/ 187313 h 602992"/>
              <a:gd name="connsiteX20" fmla="*/ 602869 w 604111"/>
              <a:gd name="connsiteY20" fmla="*/ 218012 h 602992"/>
              <a:gd name="connsiteX21" fmla="*/ 576646 w 604111"/>
              <a:gd name="connsiteY21" fmla="*/ 237473 h 602992"/>
              <a:gd name="connsiteX22" fmla="*/ 549187 w 604111"/>
              <a:gd name="connsiteY22" fmla="*/ 237473 h 602992"/>
              <a:gd name="connsiteX23" fmla="*/ 549187 w 604111"/>
              <a:gd name="connsiteY23" fmla="*/ 420298 h 602992"/>
              <a:gd name="connsiteX24" fmla="*/ 494269 w 604111"/>
              <a:gd name="connsiteY24" fmla="*/ 420298 h 602992"/>
              <a:gd name="connsiteX25" fmla="*/ 494269 w 604111"/>
              <a:gd name="connsiteY25" fmla="*/ 237473 h 602992"/>
              <a:gd name="connsiteX26" fmla="*/ 402693 w 604111"/>
              <a:gd name="connsiteY26" fmla="*/ 237473 h 602992"/>
              <a:gd name="connsiteX27" fmla="*/ 402693 w 604111"/>
              <a:gd name="connsiteY27" fmla="*/ 420298 h 602992"/>
              <a:gd name="connsiteX28" fmla="*/ 347774 w 604111"/>
              <a:gd name="connsiteY28" fmla="*/ 420298 h 602992"/>
              <a:gd name="connsiteX29" fmla="*/ 347774 w 604111"/>
              <a:gd name="connsiteY29" fmla="*/ 237473 h 602992"/>
              <a:gd name="connsiteX30" fmla="*/ 256336 w 604111"/>
              <a:gd name="connsiteY30" fmla="*/ 237473 h 602992"/>
              <a:gd name="connsiteX31" fmla="*/ 256336 w 604111"/>
              <a:gd name="connsiteY31" fmla="*/ 420298 h 602992"/>
              <a:gd name="connsiteX32" fmla="*/ 201417 w 604111"/>
              <a:gd name="connsiteY32" fmla="*/ 420298 h 602992"/>
              <a:gd name="connsiteX33" fmla="*/ 201417 w 604111"/>
              <a:gd name="connsiteY33" fmla="*/ 237473 h 602992"/>
              <a:gd name="connsiteX34" fmla="*/ 109841 w 604111"/>
              <a:gd name="connsiteY34" fmla="*/ 237473 h 602992"/>
              <a:gd name="connsiteX35" fmla="*/ 109841 w 604111"/>
              <a:gd name="connsiteY35" fmla="*/ 420298 h 602992"/>
              <a:gd name="connsiteX36" fmla="*/ 54923 w 604111"/>
              <a:gd name="connsiteY36" fmla="*/ 420298 h 602992"/>
              <a:gd name="connsiteX37" fmla="*/ 54923 w 604111"/>
              <a:gd name="connsiteY37" fmla="*/ 237473 h 602992"/>
              <a:gd name="connsiteX38" fmla="*/ 27464 w 604111"/>
              <a:gd name="connsiteY38" fmla="*/ 237473 h 602992"/>
              <a:gd name="connsiteX39" fmla="*/ 1241 w 604111"/>
              <a:gd name="connsiteY39" fmla="*/ 218012 h 602992"/>
              <a:gd name="connsiteX40" fmla="*/ 12224 w 604111"/>
              <a:gd name="connsiteY40" fmla="*/ 187313 h 602992"/>
              <a:gd name="connsiteX41" fmla="*/ 286815 w 604111"/>
              <a:gd name="connsiteY41" fmla="*/ 4625 h 602992"/>
              <a:gd name="connsiteX42" fmla="*/ 302055 w 604111"/>
              <a:gd name="connsiteY42" fmla="*/ 0 h 60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4111" h="602992">
                <a:moveTo>
                  <a:pt x="27460" y="475127"/>
                </a:moveTo>
                <a:lnTo>
                  <a:pt x="54919" y="475127"/>
                </a:lnTo>
                <a:lnTo>
                  <a:pt x="109838" y="475127"/>
                </a:lnTo>
                <a:lnTo>
                  <a:pt x="201416" y="475127"/>
                </a:lnTo>
                <a:lnTo>
                  <a:pt x="256335" y="475127"/>
                </a:lnTo>
                <a:lnTo>
                  <a:pt x="347776" y="475127"/>
                </a:lnTo>
                <a:lnTo>
                  <a:pt x="402695" y="475127"/>
                </a:lnTo>
                <a:lnTo>
                  <a:pt x="494273" y="475127"/>
                </a:lnTo>
                <a:lnTo>
                  <a:pt x="549192" y="475127"/>
                </a:lnTo>
                <a:lnTo>
                  <a:pt x="576651" y="475127"/>
                </a:lnTo>
                <a:cubicBezTo>
                  <a:pt x="591754" y="475127"/>
                  <a:pt x="604111" y="487324"/>
                  <a:pt x="604111" y="502537"/>
                </a:cubicBezTo>
                <a:lnTo>
                  <a:pt x="604111" y="575583"/>
                </a:lnTo>
                <a:cubicBezTo>
                  <a:pt x="604111" y="590658"/>
                  <a:pt x="591754" y="602992"/>
                  <a:pt x="576651" y="602992"/>
                </a:cubicBezTo>
                <a:lnTo>
                  <a:pt x="27460" y="602992"/>
                </a:lnTo>
                <a:cubicBezTo>
                  <a:pt x="12357" y="602992"/>
                  <a:pt x="0" y="590658"/>
                  <a:pt x="0" y="575583"/>
                </a:cubicBezTo>
                <a:lnTo>
                  <a:pt x="0" y="502537"/>
                </a:lnTo>
                <a:cubicBezTo>
                  <a:pt x="0" y="487324"/>
                  <a:pt x="12357" y="475127"/>
                  <a:pt x="27460" y="475127"/>
                </a:cubicBezTo>
                <a:close/>
                <a:moveTo>
                  <a:pt x="302055" y="0"/>
                </a:moveTo>
                <a:cubicBezTo>
                  <a:pt x="307375" y="0"/>
                  <a:pt x="312695" y="1542"/>
                  <a:pt x="317295" y="4625"/>
                </a:cubicBezTo>
                <a:lnTo>
                  <a:pt x="591886" y="187313"/>
                </a:lnTo>
                <a:cubicBezTo>
                  <a:pt x="601908" y="194028"/>
                  <a:pt x="606439" y="206500"/>
                  <a:pt x="602869" y="218012"/>
                </a:cubicBezTo>
                <a:cubicBezTo>
                  <a:pt x="599437" y="229661"/>
                  <a:pt x="588728" y="237473"/>
                  <a:pt x="576646" y="237473"/>
                </a:cubicBezTo>
                <a:lnTo>
                  <a:pt x="549187" y="237473"/>
                </a:lnTo>
                <a:lnTo>
                  <a:pt x="549187" y="420298"/>
                </a:lnTo>
                <a:lnTo>
                  <a:pt x="494269" y="420298"/>
                </a:lnTo>
                <a:lnTo>
                  <a:pt x="494269" y="237473"/>
                </a:lnTo>
                <a:lnTo>
                  <a:pt x="402693" y="237473"/>
                </a:lnTo>
                <a:lnTo>
                  <a:pt x="402693" y="420298"/>
                </a:lnTo>
                <a:lnTo>
                  <a:pt x="347774" y="420298"/>
                </a:lnTo>
                <a:lnTo>
                  <a:pt x="347774" y="237473"/>
                </a:lnTo>
                <a:lnTo>
                  <a:pt x="256336" y="237473"/>
                </a:lnTo>
                <a:lnTo>
                  <a:pt x="256336" y="420298"/>
                </a:lnTo>
                <a:lnTo>
                  <a:pt x="201417" y="420298"/>
                </a:lnTo>
                <a:lnTo>
                  <a:pt x="201417" y="237473"/>
                </a:lnTo>
                <a:lnTo>
                  <a:pt x="109841" y="237473"/>
                </a:lnTo>
                <a:lnTo>
                  <a:pt x="109841" y="420298"/>
                </a:lnTo>
                <a:lnTo>
                  <a:pt x="54923" y="420298"/>
                </a:lnTo>
                <a:lnTo>
                  <a:pt x="54923" y="237473"/>
                </a:lnTo>
                <a:lnTo>
                  <a:pt x="27464" y="237473"/>
                </a:lnTo>
                <a:cubicBezTo>
                  <a:pt x="15382" y="237473"/>
                  <a:pt x="4673" y="229661"/>
                  <a:pt x="1241" y="218012"/>
                </a:cubicBezTo>
                <a:cubicBezTo>
                  <a:pt x="-2329" y="206500"/>
                  <a:pt x="2202" y="194028"/>
                  <a:pt x="12224" y="187313"/>
                </a:cubicBezTo>
                <a:lnTo>
                  <a:pt x="286815" y="4625"/>
                </a:lnTo>
                <a:cubicBezTo>
                  <a:pt x="291415" y="1542"/>
                  <a:pt x="296735" y="0"/>
                  <a:pt x="302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281110" y="1663083"/>
            <a:ext cx="3084482" cy="1872308"/>
            <a:chOff x="1492458" y="2094389"/>
            <a:chExt cx="3354451" cy="1872308"/>
          </a:xfrm>
        </p:grpSpPr>
        <p:sp>
          <p:nvSpPr>
            <p:cNvPr id="24" name="文本框 14"/>
            <p:cNvSpPr txBox="1"/>
            <p:nvPr/>
          </p:nvSpPr>
          <p:spPr>
            <a:xfrm>
              <a:off x="1496087" y="2463721"/>
              <a:ext cx="3350822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5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2F243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2F243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26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81110" y="4149030"/>
            <a:ext cx="3084482" cy="1872308"/>
            <a:chOff x="1492458" y="2094389"/>
            <a:chExt cx="3354451" cy="1872308"/>
          </a:xfrm>
        </p:grpSpPr>
        <p:sp>
          <p:nvSpPr>
            <p:cNvPr id="28" name="文本框 14"/>
            <p:cNvSpPr txBox="1"/>
            <p:nvPr/>
          </p:nvSpPr>
          <p:spPr>
            <a:xfrm>
              <a:off x="1496087" y="2463721"/>
              <a:ext cx="3350822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9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0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32193" y="1717017"/>
            <a:ext cx="3142111" cy="1872308"/>
            <a:chOff x="1496087" y="2094389"/>
            <a:chExt cx="3417122" cy="1872308"/>
          </a:xfrm>
        </p:grpSpPr>
        <p:sp>
          <p:nvSpPr>
            <p:cNvPr id="32" name="文本框 14"/>
            <p:cNvSpPr txBox="1"/>
            <p:nvPr/>
          </p:nvSpPr>
          <p:spPr>
            <a:xfrm>
              <a:off x="1496087" y="2463721"/>
              <a:ext cx="3350822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3" name="文本框 15"/>
            <p:cNvSpPr txBox="1"/>
            <p:nvPr/>
          </p:nvSpPr>
          <p:spPr>
            <a:xfrm>
              <a:off x="2830809" y="2094389"/>
              <a:ext cx="2082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4" name="任意多边形 77"/>
            <p:cNvSpPr/>
            <p:nvPr/>
          </p:nvSpPr>
          <p:spPr>
            <a:xfrm>
              <a:off x="4397489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5766" y="4124262"/>
            <a:ext cx="3142111" cy="1872308"/>
            <a:chOff x="1496087" y="2094389"/>
            <a:chExt cx="3417122" cy="1872308"/>
          </a:xfrm>
        </p:grpSpPr>
        <p:sp>
          <p:nvSpPr>
            <p:cNvPr id="36" name="文本框 14"/>
            <p:cNvSpPr txBox="1"/>
            <p:nvPr/>
          </p:nvSpPr>
          <p:spPr>
            <a:xfrm>
              <a:off x="1496087" y="2463721"/>
              <a:ext cx="3350822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2830809" y="2094389"/>
              <a:ext cx="2082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2F243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2F243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8" name="任意多边形 77"/>
            <p:cNvSpPr/>
            <p:nvPr/>
          </p:nvSpPr>
          <p:spPr>
            <a:xfrm>
              <a:off x="4397489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911424" y="1420328"/>
            <a:ext cx="10250611" cy="2489042"/>
            <a:chOff x="1055440" y="1844824"/>
            <a:chExt cx="10250611" cy="2489042"/>
          </a:xfrm>
          <a:effectLst>
            <a:outerShdw blurRad="190500" dist="1524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Oval 10"/>
            <p:cNvSpPr/>
            <p:nvPr/>
          </p:nvSpPr>
          <p:spPr bwMode="auto">
            <a:xfrm>
              <a:off x="1055440" y="2096160"/>
              <a:ext cx="2237706" cy="2237706"/>
            </a:xfrm>
            <a:prstGeom prst="ellipse">
              <a:avLst/>
            </a:prstGeom>
            <a:blipFill>
              <a:blip r:embed="rId2"/>
              <a:stretch>
                <a:fillRect l="-16762" r="-1657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1" name="Oval 27"/>
            <p:cNvSpPr/>
            <p:nvPr/>
          </p:nvSpPr>
          <p:spPr bwMode="auto">
            <a:xfrm>
              <a:off x="5022307" y="2037477"/>
              <a:ext cx="2236158" cy="2237706"/>
            </a:xfrm>
            <a:prstGeom prst="ellipse">
              <a:avLst/>
            </a:prstGeom>
            <a:blipFill>
              <a:blip r:embed="rId3"/>
              <a:stretch>
                <a:fillRect l="-39171" r="-3872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9068345" y="2037477"/>
              <a:ext cx="2237706" cy="2237706"/>
            </a:xfrm>
            <a:prstGeom prst="ellipse">
              <a:avLst/>
            </a:prstGeom>
            <a:blipFill>
              <a:blip r:embed="rId4"/>
              <a:stretch>
                <a:fillRect l="-25706" r="-2541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" name="Oval 21"/>
            <p:cNvSpPr/>
            <p:nvPr/>
          </p:nvSpPr>
          <p:spPr bwMode="auto">
            <a:xfrm>
              <a:off x="3030654" y="2037477"/>
              <a:ext cx="2236159" cy="2237706"/>
            </a:xfrm>
            <a:prstGeom prst="ellipse">
              <a:avLst/>
            </a:prstGeom>
            <a:solidFill>
              <a:srgbClr val="63A414">
                <a:alpha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grpSp>
          <p:nvGrpSpPr>
            <p:cNvPr id="26" name="Group 42"/>
            <p:cNvGrpSpPr/>
            <p:nvPr/>
          </p:nvGrpSpPr>
          <p:grpSpPr>
            <a:xfrm>
              <a:off x="3845971" y="3000750"/>
              <a:ext cx="605523" cy="311159"/>
              <a:chOff x="4057516" y="3643029"/>
              <a:chExt cx="535452" cy="275152"/>
            </a:xfrm>
            <a:solidFill>
              <a:schemeClr val="bg1"/>
            </a:solidFill>
          </p:grpSpPr>
          <p:sp>
            <p:nvSpPr>
              <p:cNvPr id="27" name="Freeform 48"/>
              <p:cNvSpPr>
                <a:spLocks noEditPoints="1"/>
              </p:cNvSpPr>
              <p:nvPr/>
            </p:nvSpPr>
            <p:spPr bwMode="auto">
              <a:xfrm>
                <a:off x="4057516" y="3643029"/>
                <a:ext cx="535452" cy="275152"/>
              </a:xfrm>
              <a:custGeom>
                <a:avLst/>
                <a:gdLst>
                  <a:gd name="T0" fmla="*/ 88 w 94"/>
                  <a:gd name="T1" fmla="*/ 0 h 48"/>
                  <a:gd name="T2" fmla="*/ 13 w 94"/>
                  <a:gd name="T3" fmla="*/ 0 h 48"/>
                  <a:gd name="T4" fmla="*/ 7 w 94"/>
                  <a:gd name="T5" fmla="*/ 5 h 48"/>
                  <a:gd name="T6" fmla="*/ 7 w 94"/>
                  <a:gd name="T7" fmla="*/ 15 h 48"/>
                  <a:gd name="T8" fmla="*/ 0 w 94"/>
                  <a:gd name="T9" fmla="*/ 15 h 48"/>
                  <a:gd name="T10" fmla="*/ 0 w 94"/>
                  <a:gd name="T11" fmla="*/ 33 h 48"/>
                  <a:gd name="T12" fmla="*/ 7 w 94"/>
                  <a:gd name="T13" fmla="*/ 33 h 48"/>
                  <a:gd name="T14" fmla="*/ 7 w 94"/>
                  <a:gd name="T15" fmla="*/ 43 h 48"/>
                  <a:gd name="T16" fmla="*/ 13 w 94"/>
                  <a:gd name="T17" fmla="*/ 48 h 48"/>
                  <a:gd name="T18" fmla="*/ 88 w 94"/>
                  <a:gd name="T19" fmla="*/ 48 h 48"/>
                  <a:gd name="T20" fmla="*/ 94 w 94"/>
                  <a:gd name="T21" fmla="*/ 43 h 48"/>
                  <a:gd name="T22" fmla="*/ 94 w 94"/>
                  <a:gd name="T23" fmla="*/ 5 h 48"/>
                  <a:gd name="T24" fmla="*/ 88 w 94"/>
                  <a:gd name="T25" fmla="*/ 0 h 48"/>
                  <a:gd name="T26" fmla="*/ 88 w 94"/>
                  <a:gd name="T27" fmla="*/ 42 h 48"/>
                  <a:gd name="T28" fmla="*/ 87 w 94"/>
                  <a:gd name="T29" fmla="*/ 43 h 48"/>
                  <a:gd name="T30" fmla="*/ 13 w 94"/>
                  <a:gd name="T31" fmla="*/ 43 h 48"/>
                  <a:gd name="T32" fmla="*/ 12 w 94"/>
                  <a:gd name="T33" fmla="*/ 42 h 48"/>
                  <a:gd name="T34" fmla="*/ 12 w 94"/>
                  <a:gd name="T35" fmla="*/ 5 h 48"/>
                  <a:gd name="T36" fmla="*/ 13 w 94"/>
                  <a:gd name="T37" fmla="*/ 4 h 48"/>
                  <a:gd name="T38" fmla="*/ 87 w 94"/>
                  <a:gd name="T39" fmla="*/ 4 h 48"/>
                  <a:gd name="T40" fmla="*/ 88 w 94"/>
                  <a:gd name="T41" fmla="*/ 5 h 48"/>
                  <a:gd name="T42" fmla="*/ 88 w 94"/>
                  <a:gd name="T43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48">
                    <a:moveTo>
                      <a:pt x="88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7" y="2"/>
                      <a:pt x="7" y="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6"/>
                      <a:pt x="10" y="48"/>
                      <a:pt x="13" y="4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91" y="48"/>
                      <a:pt x="94" y="46"/>
                      <a:pt x="94" y="43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2"/>
                      <a:pt x="91" y="0"/>
                      <a:pt x="88" y="0"/>
                    </a:cubicBezTo>
                    <a:close/>
                    <a:moveTo>
                      <a:pt x="88" y="42"/>
                    </a:moveTo>
                    <a:cubicBezTo>
                      <a:pt x="88" y="43"/>
                      <a:pt x="88" y="43"/>
                      <a:pt x="87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2" y="43"/>
                      <a:pt x="12" y="4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4"/>
                      <a:pt x="13" y="4"/>
                    </a:cubicBezTo>
                    <a:cubicBezTo>
                      <a:pt x="87" y="4"/>
                      <a:pt x="87" y="4"/>
                      <a:pt x="87" y="4"/>
                    </a:cubicBezTo>
                    <a:cubicBezTo>
                      <a:pt x="88" y="4"/>
                      <a:pt x="88" y="5"/>
                      <a:pt x="88" y="5"/>
                    </a:cubicBezTo>
                    <a:lnTo>
                      <a:pt x="8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8" name="Rectangle 49"/>
              <p:cNvSpPr>
                <a:spLocks noChangeArrowheads="1"/>
              </p:cNvSpPr>
              <p:nvPr/>
            </p:nvSpPr>
            <p:spPr bwMode="auto">
              <a:xfrm>
                <a:off x="4291474" y="3688888"/>
                <a:ext cx="108538" cy="1786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9" name="Rectangle 50"/>
              <p:cNvSpPr>
                <a:spLocks noChangeArrowheads="1"/>
              </p:cNvSpPr>
              <p:nvPr/>
            </p:nvSpPr>
            <p:spPr bwMode="auto">
              <a:xfrm>
                <a:off x="4421719" y="3688888"/>
                <a:ext cx="108538" cy="1786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30" name="Rectangle 49"/>
              <p:cNvSpPr>
                <a:spLocks noChangeArrowheads="1"/>
              </p:cNvSpPr>
              <p:nvPr/>
            </p:nvSpPr>
            <p:spPr bwMode="auto">
              <a:xfrm>
                <a:off x="4161229" y="3688847"/>
                <a:ext cx="108538" cy="1786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45"/>
            <p:cNvGrpSpPr/>
            <p:nvPr/>
          </p:nvGrpSpPr>
          <p:grpSpPr>
            <a:xfrm>
              <a:off x="7035623" y="2037477"/>
              <a:ext cx="2236159" cy="2237706"/>
              <a:chOff x="6878061" y="2791226"/>
              <a:chExt cx="1977391" cy="1978759"/>
            </a:xfrm>
            <a:solidFill>
              <a:srgbClr val="63A414"/>
            </a:solidFill>
          </p:grpSpPr>
          <p:sp>
            <p:nvSpPr>
              <p:cNvPr id="23" name="Oval 15"/>
              <p:cNvSpPr/>
              <p:nvPr/>
            </p:nvSpPr>
            <p:spPr bwMode="auto">
              <a:xfrm>
                <a:off x="6878061" y="2791226"/>
                <a:ext cx="1977391" cy="1978759"/>
              </a:xfrm>
              <a:prstGeom prst="ellipse">
                <a:avLst/>
              </a:prstGeom>
              <a:solidFill>
                <a:srgbClr val="63A414">
                  <a:alpha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24" name="Freeform 71"/>
              <p:cNvSpPr>
                <a:spLocks noEditPoints="1"/>
              </p:cNvSpPr>
              <p:nvPr/>
            </p:nvSpPr>
            <p:spPr bwMode="auto">
              <a:xfrm>
                <a:off x="7664731" y="3489266"/>
                <a:ext cx="379413" cy="577850"/>
              </a:xfrm>
              <a:custGeom>
                <a:avLst/>
                <a:gdLst>
                  <a:gd name="T0" fmla="*/ 102977 w 48"/>
                  <a:gd name="T1" fmla="*/ 466346 h 73"/>
                  <a:gd name="T2" fmla="*/ 285167 w 48"/>
                  <a:gd name="T3" fmla="*/ 466346 h 73"/>
                  <a:gd name="T4" fmla="*/ 285167 w 48"/>
                  <a:gd name="T5" fmla="*/ 466346 h 73"/>
                  <a:gd name="T6" fmla="*/ 293088 w 48"/>
                  <a:gd name="T7" fmla="*/ 466346 h 73"/>
                  <a:gd name="T8" fmla="*/ 301009 w 48"/>
                  <a:gd name="T9" fmla="*/ 450537 h 73"/>
                  <a:gd name="T10" fmla="*/ 190111 w 48"/>
                  <a:gd name="T11" fmla="*/ 324071 h 73"/>
                  <a:gd name="T12" fmla="*/ 87134 w 48"/>
                  <a:gd name="T13" fmla="*/ 450537 h 73"/>
                  <a:gd name="T14" fmla="*/ 87134 w 48"/>
                  <a:gd name="T15" fmla="*/ 466346 h 73"/>
                  <a:gd name="T16" fmla="*/ 102977 w 48"/>
                  <a:gd name="T17" fmla="*/ 466346 h 73"/>
                  <a:gd name="T18" fmla="*/ 102977 w 48"/>
                  <a:gd name="T19" fmla="*/ 466346 h 73"/>
                  <a:gd name="T20" fmla="*/ 348537 w 48"/>
                  <a:gd name="T21" fmla="*/ 86946 h 73"/>
                  <a:gd name="T22" fmla="*/ 380222 w 48"/>
                  <a:gd name="T23" fmla="*/ 55329 h 73"/>
                  <a:gd name="T24" fmla="*/ 380222 w 48"/>
                  <a:gd name="T25" fmla="*/ 39521 h 73"/>
                  <a:gd name="T26" fmla="*/ 348537 w 48"/>
                  <a:gd name="T27" fmla="*/ 0 h 73"/>
                  <a:gd name="T28" fmla="*/ 39606 w 48"/>
                  <a:gd name="T29" fmla="*/ 0 h 73"/>
                  <a:gd name="T30" fmla="*/ 0 w 48"/>
                  <a:gd name="T31" fmla="*/ 39521 h 73"/>
                  <a:gd name="T32" fmla="*/ 0 w 48"/>
                  <a:gd name="T33" fmla="*/ 55329 h 73"/>
                  <a:gd name="T34" fmla="*/ 31685 w 48"/>
                  <a:gd name="T35" fmla="*/ 86946 h 73"/>
                  <a:gd name="T36" fmla="*/ 348537 w 48"/>
                  <a:gd name="T37" fmla="*/ 86946 h 73"/>
                  <a:gd name="T38" fmla="*/ 316852 w 48"/>
                  <a:gd name="T39" fmla="*/ 102754 h 73"/>
                  <a:gd name="T40" fmla="*/ 348537 w 48"/>
                  <a:gd name="T41" fmla="*/ 102754 h 73"/>
                  <a:gd name="T42" fmla="*/ 245560 w 48"/>
                  <a:gd name="T43" fmla="*/ 284550 h 73"/>
                  <a:gd name="T44" fmla="*/ 348537 w 48"/>
                  <a:gd name="T45" fmla="*/ 466346 h 73"/>
                  <a:gd name="T46" fmla="*/ 316852 w 48"/>
                  <a:gd name="T47" fmla="*/ 466346 h 73"/>
                  <a:gd name="T48" fmla="*/ 205954 w 48"/>
                  <a:gd name="T49" fmla="*/ 300358 h 73"/>
                  <a:gd name="T50" fmla="*/ 198032 w 48"/>
                  <a:gd name="T51" fmla="*/ 284550 h 73"/>
                  <a:gd name="T52" fmla="*/ 205954 w 48"/>
                  <a:gd name="T53" fmla="*/ 276646 h 73"/>
                  <a:gd name="T54" fmla="*/ 205954 w 48"/>
                  <a:gd name="T55" fmla="*/ 276646 h 73"/>
                  <a:gd name="T56" fmla="*/ 316852 w 48"/>
                  <a:gd name="T57" fmla="*/ 102754 h 73"/>
                  <a:gd name="T58" fmla="*/ 31685 w 48"/>
                  <a:gd name="T59" fmla="*/ 482154 h 73"/>
                  <a:gd name="T60" fmla="*/ 0 w 48"/>
                  <a:gd name="T61" fmla="*/ 521675 h 73"/>
                  <a:gd name="T62" fmla="*/ 0 w 48"/>
                  <a:gd name="T63" fmla="*/ 537483 h 73"/>
                  <a:gd name="T64" fmla="*/ 39606 w 48"/>
                  <a:gd name="T65" fmla="*/ 577004 h 73"/>
                  <a:gd name="T66" fmla="*/ 348537 w 48"/>
                  <a:gd name="T67" fmla="*/ 577004 h 73"/>
                  <a:gd name="T68" fmla="*/ 380222 w 48"/>
                  <a:gd name="T69" fmla="*/ 537483 h 73"/>
                  <a:gd name="T70" fmla="*/ 380222 w 48"/>
                  <a:gd name="T71" fmla="*/ 521675 h 73"/>
                  <a:gd name="T72" fmla="*/ 348537 w 48"/>
                  <a:gd name="T73" fmla="*/ 482154 h 73"/>
                  <a:gd name="T74" fmla="*/ 31685 w 48"/>
                  <a:gd name="T75" fmla="*/ 482154 h 73"/>
                  <a:gd name="T76" fmla="*/ 63370 w 48"/>
                  <a:gd name="T77" fmla="*/ 466346 h 73"/>
                  <a:gd name="T78" fmla="*/ 31685 w 48"/>
                  <a:gd name="T79" fmla="*/ 466346 h 73"/>
                  <a:gd name="T80" fmla="*/ 142583 w 48"/>
                  <a:gd name="T81" fmla="*/ 284550 h 73"/>
                  <a:gd name="T82" fmla="*/ 31685 w 48"/>
                  <a:gd name="T83" fmla="*/ 102754 h 73"/>
                  <a:gd name="T84" fmla="*/ 63370 w 48"/>
                  <a:gd name="T85" fmla="*/ 102754 h 73"/>
                  <a:gd name="T86" fmla="*/ 174268 w 48"/>
                  <a:gd name="T87" fmla="*/ 276646 h 73"/>
                  <a:gd name="T88" fmla="*/ 190111 w 48"/>
                  <a:gd name="T89" fmla="*/ 292454 h 73"/>
                  <a:gd name="T90" fmla="*/ 174268 w 48"/>
                  <a:gd name="T91" fmla="*/ 300358 h 73"/>
                  <a:gd name="T92" fmla="*/ 63370 w 48"/>
                  <a:gd name="T93" fmla="*/ 466346 h 7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8" h="73">
                    <a:moveTo>
                      <a:pt x="13" y="59"/>
                    </a:move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7" y="59"/>
                      <a:pt x="37" y="59"/>
                    </a:cubicBezTo>
                    <a:cubicBezTo>
                      <a:pt x="38" y="58"/>
                      <a:pt x="38" y="57"/>
                      <a:pt x="38" y="57"/>
                    </a:cubicBezTo>
                    <a:cubicBezTo>
                      <a:pt x="36" y="49"/>
                      <a:pt x="31" y="41"/>
                      <a:pt x="24" y="41"/>
                    </a:cubicBezTo>
                    <a:cubicBezTo>
                      <a:pt x="17" y="41"/>
                      <a:pt x="12" y="49"/>
                      <a:pt x="11" y="57"/>
                    </a:cubicBezTo>
                    <a:cubicBezTo>
                      <a:pt x="11" y="57"/>
                      <a:pt x="11" y="58"/>
                      <a:pt x="11" y="59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lose/>
                    <a:moveTo>
                      <a:pt x="44" y="11"/>
                    </a:moveTo>
                    <a:cubicBezTo>
                      <a:pt x="47" y="11"/>
                      <a:pt x="48" y="9"/>
                      <a:pt x="48" y="7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2"/>
                      <a:pt x="46" y="0"/>
                      <a:pt x="4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2" y="11"/>
                      <a:pt x="4" y="11"/>
                    </a:cubicBezTo>
                    <a:cubicBezTo>
                      <a:pt x="44" y="11"/>
                      <a:pt x="44" y="11"/>
                      <a:pt x="44" y="11"/>
                    </a:cubicBezTo>
                    <a:close/>
                    <a:moveTo>
                      <a:pt x="40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22"/>
                      <a:pt x="39" y="31"/>
                      <a:pt x="31" y="36"/>
                    </a:cubicBezTo>
                    <a:cubicBezTo>
                      <a:pt x="39" y="42"/>
                      <a:pt x="43" y="50"/>
                      <a:pt x="44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39" y="51"/>
                      <a:pt x="35" y="41"/>
                      <a:pt x="26" y="38"/>
                    </a:cubicBezTo>
                    <a:cubicBezTo>
                      <a:pt x="25" y="38"/>
                      <a:pt x="25" y="37"/>
                      <a:pt x="25" y="36"/>
                    </a:cubicBezTo>
                    <a:cubicBezTo>
                      <a:pt x="25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34" y="32"/>
                      <a:pt x="39" y="21"/>
                      <a:pt x="40" y="13"/>
                    </a:cubicBezTo>
                    <a:close/>
                    <a:moveTo>
                      <a:pt x="4" y="61"/>
                    </a:moveTo>
                    <a:cubicBezTo>
                      <a:pt x="2" y="62"/>
                      <a:pt x="0" y="64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2" y="73"/>
                      <a:pt x="5" y="73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6" y="73"/>
                      <a:pt x="48" y="70"/>
                      <a:pt x="48" y="68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64"/>
                      <a:pt x="47" y="62"/>
                      <a:pt x="44" y="61"/>
                    </a:cubicBezTo>
                    <a:cubicBezTo>
                      <a:pt x="4" y="61"/>
                      <a:pt x="4" y="61"/>
                      <a:pt x="4" y="61"/>
                    </a:cubicBezTo>
                    <a:close/>
                    <a:moveTo>
                      <a:pt x="8" y="59"/>
                    </a:moveTo>
                    <a:cubicBezTo>
                      <a:pt x="4" y="59"/>
                      <a:pt x="4" y="59"/>
                      <a:pt x="4" y="59"/>
                    </a:cubicBezTo>
                    <a:cubicBezTo>
                      <a:pt x="5" y="50"/>
                      <a:pt x="10" y="42"/>
                      <a:pt x="18" y="36"/>
                    </a:cubicBezTo>
                    <a:cubicBezTo>
                      <a:pt x="10" y="31"/>
                      <a:pt x="5" y="22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21"/>
                      <a:pt x="14" y="32"/>
                      <a:pt x="22" y="35"/>
                    </a:cubicBezTo>
                    <a:cubicBezTo>
                      <a:pt x="23" y="35"/>
                      <a:pt x="24" y="36"/>
                      <a:pt x="24" y="37"/>
                    </a:cubicBezTo>
                    <a:cubicBezTo>
                      <a:pt x="23" y="38"/>
                      <a:pt x="23" y="38"/>
                      <a:pt x="22" y="38"/>
                    </a:cubicBezTo>
                    <a:cubicBezTo>
                      <a:pt x="14" y="41"/>
                      <a:pt x="9" y="51"/>
                      <a:pt x="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sp>
          <p:nvSpPr>
            <p:cNvPr id="13" name="Oval 46"/>
            <p:cNvSpPr/>
            <p:nvPr/>
          </p:nvSpPr>
          <p:spPr>
            <a:xfrm>
              <a:off x="1919630" y="1844824"/>
              <a:ext cx="502669" cy="502669"/>
            </a:xfrm>
            <a:prstGeom prst="ellipse">
              <a:avLst/>
            </a:prstGeom>
            <a:solidFill>
              <a:srgbClr val="895881"/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" name="Oval 47"/>
            <p:cNvSpPr/>
            <p:nvPr/>
          </p:nvSpPr>
          <p:spPr>
            <a:xfrm>
              <a:off x="3913933" y="1844824"/>
              <a:ext cx="502669" cy="502669"/>
            </a:xfrm>
            <a:prstGeom prst="ellipse">
              <a:avLst/>
            </a:prstGeom>
            <a:solidFill>
              <a:srgbClr val="63A414">
                <a:alpha val="75000"/>
              </a:srgbClr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" name="Oval 48"/>
            <p:cNvSpPr/>
            <p:nvPr/>
          </p:nvSpPr>
          <p:spPr>
            <a:xfrm>
              <a:off x="5876048" y="1844824"/>
              <a:ext cx="502669" cy="502669"/>
            </a:xfrm>
            <a:prstGeom prst="ellipse">
              <a:avLst/>
            </a:prstGeom>
            <a:solidFill>
              <a:srgbClr val="895881"/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" name="Oval 49"/>
            <p:cNvSpPr/>
            <p:nvPr/>
          </p:nvSpPr>
          <p:spPr>
            <a:xfrm>
              <a:off x="7896424" y="1844824"/>
              <a:ext cx="502669" cy="502669"/>
            </a:xfrm>
            <a:prstGeom prst="ellipse">
              <a:avLst/>
            </a:prstGeom>
            <a:solidFill>
              <a:srgbClr val="63A414">
                <a:alpha val="75000"/>
              </a:srgbClr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7" name="Oval 50"/>
            <p:cNvSpPr/>
            <p:nvPr/>
          </p:nvSpPr>
          <p:spPr>
            <a:xfrm>
              <a:off x="9916342" y="1868589"/>
              <a:ext cx="502669" cy="502669"/>
            </a:xfrm>
            <a:prstGeom prst="ellipse">
              <a:avLst/>
            </a:prstGeom>
            <a:solidFill>
              <a:srgbClr val="895881"/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8" name="Freeform 33"/>
            <p:cNvSpPr/>
            <p:nvPr/>
          </p:nvSpPr>
          <p:spPr bwMode="auto">
            <a:xfrm>
              <a:off x="2028902" y="2003231"/>
              <a:ext cx="272029" cy="203378"/>
            </a:xfrm>
            <a:custGeom>
              <a:avLst/>
              <a:gdLst>
                <a:gd name="T0" fmla="*/ 0 w 21600"/>
                <a:gd name="T1" fmla="*/ 8757 h 21600"/>
                <a:gd name="T2" fmla="*/ 7039 w 21600"/>
                <a:gd name="T3" fmla="*/ 21600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8757"/>
                  </a:moveTo>
                  <a:lnTo>
                    <a:pt x="7039" y="21600"/>
                  </a:lnTo>
                  <a:lnTo>
                    <a:pt x="21600" y="0"/>
                  </a:lnTo>
                </a:path>
              </a:pathLst>
            </a:custGeom>
            <a:noFill/>
            <a:ln w="28575" cap="flat" cmpd="sng">
              <a:solidFill>
                <a:sysClr val="window" lastClr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90000"/>
                    <a:lumOff val="10000"/>
                  </a:sys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4045564" y="2003231"/>
              <a:ext cx="272029" cy="203378"/>
            </a:xfrm>
            <a:custGeom>
              <a:avLst/>
              <a:gdLst>
                <a:gd name="T0" fmla="*/ 0 w 21600"/>
                <a:gd name="T1" fmla="*/ 8757 h 21600"/>
                <a:gd name="T2" fmla="*/ 7039 w 21600"/>
                <a:gd name="T3" fmla="*/ 21600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8757"/>
                  </a:moveTo>
                  <a:lnTo>
                    <a:pt x="7039" y="21600"/>
                  </a:lnTo>
                  <a:lnTo>
                    <a:pt x="21600" y="0"/>
                  </a:lnTo>
                </a:path>
              </a:pathLst>
            </a:custGeom>
            <a:noFill/>
            <a:ln w="28575" cap="flat" cmpd="sng">
              <a:solidFill>
                <a:sysClr val="window" lastClr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90000"/>
                    <a:lumOff val="10000"/>
                  </a:sys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20" name="Freeform 33"/>
            <p:cNvSpPr/>
            <p:nvPr/>
          </p:nvSpPr>
          <p:spPr bwMode="auto">
            <a:xfrm>
              <a:off x="6004371" y="1994469"/>
              <a:ext cx="272029" cy="203378"/>
            </a:xfrm>
            <a:custGeom>
              <a:avLst/>
              <a:gdLst>
                <a:gd name="T0" fmla="*/ 0 w 21600"/>
                <a:gd name="T1" fmla="*/ 8757 h 21600"/>
                <a:gd name="T2" fmla="*/ 7039 w 21600"/>
                <a:gd name="T3" fmla="*/ 21600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8757"/>
                  </a:moveTo>
                  <a:lnTo>
                    <a:pt x="7039" y="21600"/>
                  </a:lnTo>
                  <a:lnTo>
                    <a:pt x="21600" y="0"/>
                  </a:lnTo>
                </a:path>
              </a:pathLst>
            </a:custGeom>
            <a:noFill/>
            <a:ln w="28575" cap="flat" cmpd="sng">
              <a:solidFill>
                <a:sysClr val="window" lastClr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90000"/>
                    <a:lumOff val="10000"/>
                  </a:sys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21" name="Freeform 33"/>
            <p:cNvSpPr/>
            <p:nvPr/>
          </p:nvSpPr>
          <p:spPr bwMode="auto">
            <a:xfrm>
              <a:off x="8010883" y="1994469"/>
              <a:ext cx="272029" cy="203378"/>
            </a:xfrm>
            <a:custGeom>
              <a:avLst/>
              <a:gdLst>
                <a:gd name="T0" fmla="*/ 0 w 21600"/>
                <a:gd name="T1" fmla="*/ 8757 h 21600"/>
                <a:gd name="T2" fmla="*/ 7039 w 21600"/>
                <a:gd name="T3" fmla="*/ 21600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8757"/>
                  </a:moveTo>
                  <a:lnTo>
                    <a:pt x="7039" y="21600"/>
                  </a:lnTo>
                  <a:lnTo>
                    <a:pt x="21600" y="0"/>
                  </a:lnTo>
                </a:path>
              </a:pathLst>
            </a:custGeom>
            <a:noFill/>
            <a:ln w="28575" cap="flat" cmpd="sng">
              <a:solidFill>
                <a:sysClr val="window" lastClr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90000"/>
                    <a:lumOff val="10000"/>
                  </a:sys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10049818" y="2018234"/>
              <a:ext cx="272029" cy="203378"/>
            </a:xfrm>
            <a:custGeom>
              <a:avLst/>
              <a:gdLst>
                <a:gd name="T0" fmla="*/ 0 w 21600"/>
                <a:gd name="T1" fmla="*/ 8757 h 21600"/>
                <a:gd name="T2" fmla="*/ 7039 w 21600"/>
                <a:gd name="T3" fmla="*/ 21600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8757"/>
                  </a:moveTo>
                  <a:lnTo>
                    <a:pt x="7039" y="21600"/>
                  </a:lnTo>
                  <a:lnTo>
                    <a:pt x="21600" y="0"/>
                  </a:lnTo>
                </a:path>
              </a:pathLst>
            </a:custGeom>
            <a:noFill/>
            <a:ln w="28575" cap="flat" cmpd="sng">
              <a:solidFill>
                <a:sysClr val="window" lastClr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90000"/>
                    <a:lumOff val="10000"/>
                  </a:sys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28767" y="4411885"/>
            <a:ext cx="2088232" cy="1568807"/>
            <a:chOff x="1496087" y="2115742"/>
            <a:chExt cx="2384904" cy="1568894"/>
          </a:xfrm>
        </p:grpSpPr>
        <p:sp>
          <p:nvSpPr>
            <p:cNvPr id="50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1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7364C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364C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52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86638" y="4411885"/>
            <a:ext cx="2088232" cy="1568807"/>
            <a:chOff x="1496087" y="2115742"/>
            <a:chExt cx="2384904" cy="1568894"/>
          </a:xfrm>
        </p:grpSpPr>
        <p:sp>
          <p:nvSpPr>
            <p:cNvPr id="58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60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939250" y="4411885"/>
            <a:ext cx="2088232" cy="1568807"/>
            <a:chOff x="1496087" y="2115742"/>
            <a:chExt cx="2384904" cy="1568894"/>
          </a:xfrm>
        </p:grpSpPr>
        <p:sp>
          <p:nvSpPr>
            <p:cNvPr id="62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3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7364C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364C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64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951639" y="4411885"/>
            <a:ext cx="2088232" cy="1568807"/>
            <a:chOff x="1496087" y="2115742"/>
            <a:chExt cx="2384904" cy="1568894"/>
          </a:xfrm>
        </p:grpSpPr>
        <p:sp>
          <p:nvSpPr>
            <p:cNvPr id="66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7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68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949733" y="4411885"/>
            <a:ext cx="2088232" cy="1568807"/>
            <a:chOff x="1496087" y="2115742"/>
            <a:chExt cx="2384904" cy="1568894"/>
          </a:xfrm>
        </p:grpSpPr>
        <p:sp>
          <p:nvSpPr>
            <p:cNvPr id="70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1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7364C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364C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72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1360814" y="401261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3251930" y="407042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5348297" y="404334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7361614" y="404334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9335780" y="403187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05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0"/>
          <a:stretch>
            <a:fillRect/>
          </a:stretch>
        </p:blipFill>
        <p:spPr>
          <a:xfrm>
            <a:off x="0" y="0"/>
            <a:ext cx="12192000" cy="46531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14540" y="2125305"/>
            <a:ext cx="4582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TWO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44108" y="4797152"/>
            <a:ext cx="4922960" cy="861774"/>
            <a:chOff x="1487488" y="1804175"/>
            <a:chExt cx="4248472" cy="861774"/>
          </a:xfrm>
        </p:grpSpPr>
        <p:sp>
          <p:nvSpPr>
            <p:cNvPr id="8" name="文本框 7"/>
            <p:cNvSpPr txBox="1"/>
            <p:nvPr/>
          </p:nvSpPr>
          <p:spPr>
            <a:xfrm>
              <a:off x="1487488" y="1804175"/>
              <a:ext cx="42484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点击此处添加章节标题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7488" y="2388950"/>
              <a:ext cx="42484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85708" y="5894694"/>
            <a:ext cx="1239760" cy="144016"/>
            <a:chOff x="5375920" y="5805264"/>
            <a:chExt cx="1239760" cy="144016"/>
          </a:xfrm>
        </p:grpSpPr>
        <p:sp>
          <p:nvSpPr>
            <p:cNvPr id="10" name="椭圆 9"/>
            <p:cNvSpPr/>
            <p:nvPr/>
          </p:nvSpPr>
          <p:spPr>
            <a:xfrm>
              <a:off x="5375920" y="5805264"/>
              <a:ext cx="144016" cy="144016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735960" y="5805264"/>
              <a:ext cx="144016" cy="144016"/>
            </a:xfrm>
            <a:prstGeom prst="ellipse">
              <a:avLst/>
            </a:prstGeom>
            <a:solidFill>
              <a:srgbClr val="473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111624" y="5805264"/>
              <a:ext cx="144016" cy="144016"/>
            </a:xfrm>
            <a:prstGeom prst="ellipse">
              <a:avLst/>
            </a:prstGeom>
            <a:solidFill>
              <a:srgbClr val="63A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471664" y="5805264"/>
              <a:ext cx="144016" cy="144016"/>
            </a:xfrm>
            <a:prstGeom prst="ellipse">
              <a:avLst/>
            </a:prstGeom>
            <a:solidFill>
              <a:srgbClr val="473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grpSp>
        <p:nvGrpSpPr>
          <p:cNvPr id="8" name="8ec97b8f-8111-4f9c-afd7-382b662915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66966" y="1298740"/>
            <a:ext cx="10006487" cy="4537136"/>
            <a:chOff x="660400" y="1170473"/>
            <a:chExt cx="10858499" cy="4923455"/>
          </a:xfrm>
        </p:grpSpPr>
        <p:grpSp>
          <p:nvGrpSpPr>
            <p:cNvPr id="9" name="iṣlíḋé"/>
            <p:cNvGrpSpPr/>
            <p:nvPr/>
          </p:nvGrpSpPr>
          <p:grpSpPr>
            <a:xfrm>
              <a:off x="3453174" y="1170473"/>
              <a:ext cx="5272953" cy="4923455"/>
              <a:chOff x="3453174" y="1170473"/>
              <a:chExt cx="5272953" cy="4923455"/>
            </a:xfrm>
          </p:grpSpPr>
          <p:sp>
            <p:nvSpPr>
              <p:cNvPr id="12" name="iṩļîḍè"/>
              <p:cNvSpPr/>
              <p:nvPr/>
            </p:nvSpPr>
            <p:spPr>
              <a:xfrm>
                <a:off x="5159359" y="3630823"/>
                <a:ext cx="955596" cy="9555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13" name="isļiḍè"/>
              <p:cNvSpPr/>
              <p:nvPr/>
            </p:nvSpPr>
            <p:spPr>
              <a:xfrm>
                <a:off x="6114954" y="3630823"/>
                <a:ext cx="955597" cy="955596"/>
              </a:xfrm>
              <a:prstGeom prst="rect">
                <a:avLst/>
              </a:prstGeom>
              <a:solidFill>
                <a:srgbClr val="63A4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14" name="íśḷíḋé"/>
              <p:cNvSpPr/>
              <p:nvPr/>
            </p:nvSpPr>
            <p:spPr>
              <a:xfrm>
                <a:off x="5159359" y="2675227"/>
                <a:ext cx="955596" cy="955596"/>
              </a:xfrm>
              <a:prstGeom prst="rect">
                <a:avLst/>
              </a:prstGeom>
              <a:solidFill>
                <a:srgbClr val="63A4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15" name="išlíḋè"/>
              <p:cNvSpPr/>
              <p:nvPr/>
            </p:nvSpPr>
            <p:spPr>
              <a:xfrm>
                <a:off x="6114954" y="2675227"/>
                <a:ext cx="955597" cy="9555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16" name="íSļíḑê"/>
              <p:cNvSpPr/>
              <p:nvPr/>
            </p:nvSpPr>
            <p:spPr>
              <a:xfrm>
                <a:off x="6864752" y="2230786"/>
                <a:ext cx="703789" cy="703791"/>
              </a:xfrm>
              <a:prstGeom prst="rect">
                <a:avLst/>
              </a:prstGeom>
              <a:solidFill>
                <a:srgbClr val="89588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17" name="í$1iḑé"/>
              <p:cNvSpPr/>
              <p:nvPr/>
            </p:nvSpPr>
            <p:spPr>
              <a:xfrm>
                <a:off x="6412860" y="2230774"/>
                <a:ext cx="451965" cy="1060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8132"/>
                    </a:lnTo>
                    <a:lnTo>
                      <a:pt x="0" y="21600"/>
                    </a:lnTo>
                    <a:lnTo>
                      <a:pt x="21600" y="14337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4736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18" name="íṡḷïdè"/>
              <p:cNvSpPr/>
              <p:nvPr/>
            </p:nvSpPr>
            <p:spPr>
              <a:xfrm>
                <a:off x="6411102" y="2934563"/>
                <a:ext cx="1157513" cy="356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34" y="0"/>
                    </a:moveTo>
                    <a:lnTo>
                      <a:pt x="0" y="21600"/>
                    </a:lnTo>
                    <a:lnTo>
                      <a:pt x="3058" y="21573"/>
                    </a:lnTo>
                    <a:lnTo>
                      <a:pt x="21600" y="0"/>
                    </a:lnTo>
                    <a:lnTo>
                      <a:pt x="8434" y="0"/>
                    </a:lnTo>
                    <a:close/>
                  </a:path>
                </a:pathLst>
              </a:custGeom>
              <a:solidFill>
                <a:srgbClr val="4736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92500" lnSpcReduction="10000"/>
              </a:bodyPr>
              <a:lstStyle/>
              <a:p/>
            </p:txBody>
          </p:sp>
          <p:sp>
            <p:nvSpPr>
              <p:cNvPr id="19" name="ïSlïḑê"/>
              <p:cNvSpPr/>
              <p:nvPr/>
            </p:nvSpPr>
            <p:spPr>
              <a:xfrm>
                <a:off x="3453316" y="1170499"/>
                <a:ext cx="1407577" cy="1407579"/>
              </a:xfrm>
              <a:prstGeom prst="rect">
                <a:avLst/>
              </a:prstGeom>
              <a:solidFill>
                <a:srgbClr val="63A4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0" name="ïŝľîḓè"/>
              <p:cNvSpPr/>
              <p:nvPr/>
            </p:nvSpPr>
            <p:spPr>
              <a:xfrm>
                <a:off x="4860749" y="1170473"/>
                <a:ext cx="903929" cy="2120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18132"/>
                    </a:lnTo>
                    <a:lnTo>
                      <a:pt x="21600" y="21600"/>
                    </a:lnTo>
                    <a:lnTo>
                      <a:pt x="0" y="143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92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1" name="îṥliḋè"/>
              <p:cNvSpPr/>
              <p:nvPr/>
            </p:nvSpPr>
            <p:spPr>
              <a:xfrm>
                <a:off x="3453174" y="2578051"/>
                <a:ext cx="2315024" cy="712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66" y="0"/>
                    </a:moveTo>
                    <a:lnTo>
                      <a:pt x="21600" y="21600"/>
                    </a:lnTo>
                    <a:lnTo>
                      <a:pt x="18542" y="21573"/>
                    </a:lnTo>
                    <a:lnTo>
                      <a:pt x="0" y="0"/>
                    </a:lnTo>
                    <a:lnTo>
                      <a:pt x="13166" y="0"/>
                    </a:lnTo>
                    <a:close/>
                  </a:path>
                </a:pathLst>
              </a:custGeom>
              <a:solidFill>
                <a:srgbClr val="5892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2" name="îŝļîḓè"/>
              <p:cNvSpPr/>
              <p:nvPr/>
            </p:nvSpPr>
            <p:spPr>
              <a:xfrm>
                <a:off x="4036013" y="4506847"/>
                <a:ext cx="1053264" cy="1053265"/>
              </a:xfrm>
              <a:prstGeom prst="rect">
                <a:avLst/>
              </a:prstGeom>
              <a:solidFill>
                <a:srgbClr val="89588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3" name="íṩļídê"/>
              <p:cNvSpPr/>
              <p:nvPr/>
            </p:nvSpPr>
            <p:spPr>
              <a:xfrm>
                <a:off x="5089171" y="3973324"/>
                <a:ext cx="676394" cy="1586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3468"/>
                    </a:lnTo>
                    <a:lnTo>
                      <a:pt x="21600" y="0"/>
                    </a:lnTo>
                    <a:lnTo>
                      <a:pt x="0" y="7263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4736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4" name="ïśḻïḑe"/>
              <p:cNvSpPr/>
              <p:nvPr/>
            </p:nvSpPr>
            <p:spPr>
              <a:xfrm>
                <a:off x="4035908" y="3973982"/>
                <a:ext cx="1732290" cy="5328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66" y="21600"/>
                    </a:moveTo>
                    <a:lnTo>
                      <a:pt x="21600" y="0"/>
                    </a:lnTo>
                    <a:lnTo>
                      <a:pt x="18542" y="27"/>
                    </a:lnTo>
                    <a:lnTo>
                      <a:pt x="0" y="21600"/>
                    </a:lnTo>
                    <a:lnTo>
                      <a:pt x="13166" y="21600"/>
                    </a:lnTo>
                    <a:close/>
                  </a:path>
                </a:pathLst>
              </a:custGeom>
              <a:solidFill>
                <a:srgbClr val="4736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5" name="íṩľïḍê"/>
              <p:cNvSpPr/>
              <p:nvPr/>
            </p:nvSpPr>
            <p:spPr>
              <a:xfrm>
                <a:off x="7318404" y="4686323"/>
                <a:ext cx="1407578" cy="1407579"/>
              </a:xfrm>
              <a:prstGeom prst="rect">
                <a:avLst/>
              </a:prstGeom>
              <a:solidFill>
                <a:srgbClr val="63A4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6" name="íṧľîḍe"/>
              <p:cNvSpPr/>
              <p:nvPr/>
            </p:nvSpPr>
            <p:spPr>
              <a:xfrm>
                <a:off x="6414619" y="3973324"/>
                <a:ext cx="903929" cy="2120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3468"/>
                    </a:lnTo>
                    <a:lnTo>
                      <a:pt x="0" y="0"/>
                    </a:lnTo>
                    <a:lnTo>
                      <a:pt x="21600" y="7203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892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7" name="í$1íḋè"/>
              <p:cNvSpPr/>
              <p:nvPr/>
            </p:nvSpPr>
            <p:spPr>
              <a:xfrm>
                <a:off x="6411102" y="3974203"/>
                <a:ext cx="2315025" cy="712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34" y="21600"/>
                    </a:moveTo>
                    <a:lnTo>
                      <a:pt x="0" y="0"/>
                    </a:lnTo>
                    <a:lnTo>
                      <a:pt x="3058" y="27"/>
                    </a:lnTo>
                    <a:lnTo>
                      <a:pt x="21600" y="21600"/>
                    </a:lnTo>
                    <a:lnTo>
                      <a:pt x="8434" y="21600"/>
                    </a:lnTo>
                    <a:close/>
                  </a:path>
                </a:pathLst>
              </a:custGeom>
              <a:solidFill>
                <a:srgbClr val="5892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8" name="ïslïḑe"/>
              <p:cNvSpPr/>
              <p:nvPr/>
            </p:nvSpPr>
            <p:spPr bwMode="auto">
              <a:xfrm>
                <a:off x="7687364" y="5093498"/>
                <a:ext cx="669658" cy="593228"/>
              </a:xfrm>
              <a:custGeom>
                <a:avLst/>
                <a:gdLst>
                  <a:gd name="T0" fmla="*/ 5423 w 6499"/>
                  <a:gd name="T1" fmla="*/ 940 h 5766"/>
                  <a:gd name="T2" fmla="*/ 6499 w 6499"/>
                  <a:gd name="T3" fmla="*/ 7 h 5766"/>
                  <a:gd name="T4" fmla="*/ 4987 w 6499"/>
                  <a:gd name="T5" fmla="*/ 792 h 5766"/>
                  <a:gd name="T6" fmla="*/ 3216 w 6499"/>
                  <a:gd name="T7" fmla="*/ 716 h 5766"/>
                  <a:gd name="T8" fmla="*/ 1453 w 6499"/>
                  <a:gd name="T9" fmla="*/ 667 h 5766"/>
                  <a:gd name="T10" fmla="*/ 0 w 6499"/>
                  <a:gd name="T11" fmla="*/ 2664 h 5766"/>
                  <a:gd name="T12" fmla="*/ 661 w 6499"/>
                  <a:gd name="T13" fmla="*/ 3284 h 5766"/>
                  <a:gd name="T14" fmla="*/ 448 w 6499"/>
                  <a:gd name="T15" fmla="*/ 4071 h 5766"/>
                  <a:gd name="T16" fmla="*/ 844 w 6499"/>
                  <a:gd name="T17" fmla="*/ 4279 h 5766"/>
                  <a:gd name="T18" fmla="*/ 1080 w 6499"/>
                  <a:gd name="T19" fmla="*/ 4576 h 5766"/>
                  <a:gd name="T20" fmla="*/ 1583 w 6499"/>
                  <a:gd name="T21" fmla="*/ 4775 h 5766"/>
                  <a:gd name="T22" fmla="*/ 2017 w 6499"/>
                  <a:gd name="T23" fmla="*/ 5327 h 5766"/>
                  <a:gd name="T24" fmla="*/ 2405 w 6499"/>
                  <a:gd name="T25" fmla="*/ 5234 h 5766"/>
                  <a:gd name="T26" fmla="*/ 2535 w 6499"/>
                  <a:gd name="T27" fmla="*/ 5395 h 5766"/>
                  <a:gd name="T28" fmla="*/ 2876 w 6499"/>
                  <a:gd name="T29" fmla="*/ 5576 h 5766"/>
                  <a:gd name="T30" fmla="*/ 3165 w 6499"/>
                  <a:gd name="T31" fmla="*/ 5494 h 5766"/>
                  <a:gd name="T32" fmla="*/ 3701 w 6499"/>
                  <a:gd name="T33" fmla="*/ 5660 h 5766"/>
                  <a:gd name="T34" fmla="*/ 3832 w 6499"/>
                  <a:gd name="T35" fmla="*/ 5267 h 5766"/>
                  <a:gd name="T36" fmla="*/ 4495 w 6499"/>
                  <a:gd name="T37" fmla="*/ 4970 h 5766"/>
                  <a:gd name="T38" fmla="*/ 4988 w 6499"/>
                  <a:gd name="T39" fmla="*/ 5020 h 5766"/>
                  <a:gd name="T40" fmla="*/ 5597 w 6499"/>
                  <a:gd name="T41" fmla="*/ 4588 h 5766"/>
                  <a:gd name="T42" fmla="*/ 5503 w 6499"/>
                  <a:gd name="T43" fmla="*/ 3760 h 5766"/>
                  <a:gd name="T44" fmla="*/ 6296 w 6499"/>
                  <a:gd name="T45" fmla="*/ 2963 h 5766"/>
                  <a:gd name="T46" fmla="*/ 6499 w 6499"/>
                  <a:gd name="T47" fmla="*/ 2528 h 5766"/>
                  <a:gd name="T48" fmla="*/ 5795 w 6499"/>
                  <a:gd name="T49" fmla="*/ 3035 h 5766"/>
                  <a:gd name="T50" fmla="*/ 4857 w 6499"/>
                  <a:gd name="T51" fmla="*/ 3514 h 5766"/>
                  <a:gd name="T52" fmla="*/ 4769 w 6499"/>
                  <a:gd name="T53" fmla="*/ 4088 h 5766"/>
                  <a:gd name="T54" fmla="*/ 4331 w 6499"/>
                  <a:gd name="T55" fmla="*/ 4082 h 5766"/>
                  <a:gd name="T56" fmla="*/ 4173 w 6499"/>
                  <a:gd name="T57" fmla="*/ 4456 h 5766"/>
                  <a:gd name="T58" fmla="*/ 3747 w 6499"/>
                  <a:gd name="T59" fmla="*/ 4507 h 5766"/>
                  <a:gd name="T60" fmla="*/ 3473 w 6499"/>
                  <a:gd name="T61" fmla="*/ 4915 h 5766"/>
                  <a:gd name="T62" fmla="*/ 3065 w 6499"/>
                  <a:gd name="T63" fmla="*/ 5251 h 5766"/>
                  <a:gd name="T64" fmla="*/ 2867 w 6499"/>
                  <a:gd name="T65" fmla="*/ 5322 h 5766"/>
                  <a:gd name="T66" fmla="*/ 2707 w 6499"/>
                  <a:gd name="T67" fmla="*/ 5102 h 5766"/>
                  <a:gd name="T68" fmla="*/ 3423 w 6499"/>
                  <a:gd name="T69" fmla="*/ 4496 h 5766"/>
                  <a:gd name="T70" fmla="*/ 3345 w 6499"/>
                  <a:gd name="T71" fmla="*/ 4266 h 5766"/>
                  <a:gd name="T72" fmla="*/ 2255 w 6499"/>
                  <a:gd name="T73" fmla="*/ 5022 h 5766"/>
                  <a:gd name="T74" fmla="*/ 1884 w 6499"/>
                  <a:gd name="T75" fmla="*/ 4962 h 5766"/>
                  <a:gd name="T76" fmla="*/ 3155 w 6499"/>
                  <a:gd name="T77" fmla="*/ 3735 h 5766"/>
                  <a:gd name="T78" fmla="*/ 3075 w 6499"/>
                  <a:gd name="T79" fmla="*/ 3503 h 5766"/>
                  <a:gd name="T80" fmla="*/ 1791 w 6499"/>
                  <a:gd name="T81" fmla="*/ 4404 h 5766"/>
                  <a:gd name="T82" fmla="*/ 1285 w 6499"/>
                  <a:gd name="T83" fmla="*/ 4435 h 5766"/>
                  <a:gd name="T84" fmla="*/ 1439 w 6499"/>
                  <a:gd name="T85" fmla="*/ 4004 h 5766"/>
                  <a:gd name="T86" fmla="*/ 2809 w 6499"/>
                  <a:gd name="T87" fmla="*/ 3011 h 5766"/>
                  <a:gd name="T88" fmla="*/ 2612 w 6499"/>
                  <a:gd name="T89" fmla="*/ 2895 h 5766"/>
                  <a:gd name="T90" fmla="*/ 1167 w 6499"/>
                  <a:gd name="T91" fmla="*/ 3884 h 5766"/>
                  <a:gd name="T92" fmla="*/ 668 w 6499"/>
                  <a:gd name="T93" fmla="*/ 3923 h 5766"/>
                  <a:gd name="T94" fmla="*/ 3388 w 6499"/>
                  <a:gd name="T95" fmla="*/ 1602 h 5766"/>
                  <a:gd name="T96" fmla="*/ 4543 w 6499"/>
                  <a:gd name="T97" fmla="*/ 2706 h 5766"/>
                  <a:gd name="T98" fmla="*/ 4492 w 6499"/>
                  <a:gd name="T99" fmla="*/ 1496 h 5766"/>
                  <a:gd name="T100" fmla="*/ 4777 w 6499"/>
                  <a:gd name="T101" fmla="*/ 1048 h 5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99" h="5766">
                    <a:moveTo>
                      <a:pt x="5048" y="1043"/>
                    </a:moveTo>
                    <a:cubicBezTo>
                      <a:pt x="5180" y="1043"/>
                      <a:pt x="5309" y="1008"/>
                      <a:pt x="5423" y="940"/>
                    </a:cubicBezTo>
                    <a:lnTo>
                      <a:pt x="6499" y="304"/>
                    </a:lnTo>
                    <a:lnTo>
                      <a:pt x="6499" y="7"/>
                    </a:lnTo>
                    <a:lnTo>
                      <a:pt x="5288" y="712"/>
                    </a:lnTo>
                    <a:cubicBezTo>
                      <a:pt x="5196" y="766"/>
                      <a:pt x="5092" y="794"/>
                      <a:pt x="4987" y="792"/>
                    </a:cubicBezTo>
                    <a:lnTo>
                      <a:pt x="3384" y="774"/>
                    </a:lnTo>
                    <a:cubicBezTo>
                      <a:pt x="3304" y="744"/>
                      <a:pt x="3240" y="726"/>
                      <a:pt x="3216" y="716"/>
                    </a:cubicBezTo>
                    <a:cubicBezTo>
                      <a:pt x="2715" y="604"/>
                      <a:pt x="2323" y="648"/>
                      <a:pt x="2056" y="720"/>
                    </a:cubicBezTo>
                    <a:cubicBezTo>
                      <a:pt x="1856" y="774"/>
                      <a:pt x="1643" y="754"/>
                      <a:pt x="1453" y="667"/>
                    </a:cubicBezTo>
                    <a:lnTo>
                      <a:pt x="0" y="0"/>
                    </a:lnTo>
                    <a:lnTo>
                      <a:pt x="0" y="2664"/>
                    </a:lnTo>
                    <a:lnTo>
                      <a:pt x="151" y="2747"/>
                    </a:lnTo>
                    <a:cubicBezTo>
                      <a:pt x="373" y="2868"/>
                      <a:pt x="551" y="3056"/>
                      <a:pt x="661" y="3284"/>
                    </a:cubicBezTo>
                    <a:lnTo>
                      <a:pt x="576" y="3354"/>
                    </a:lnTo>
                    <a:cubicBezTo>
                      <a:pt x="347" y="3520"/>
                      <a:pt x="297" y="3843"/>
                      <a:pt x="448" y="4071"/>
                    </a:cubicBezTo>
                    <a:cubicBezTo>
                      <a:pt x="532" y="4182"/>
                      <a:pt x="651" y="4252"/>
                      <a:pt x="787" y="4276"/>
                    </a:cubicBezTo>
                    <a:cubicBezTo>
                      <a:pt x="803" y="4278"/>
                      <a:pt x="827" y="4279"/>
                      <a:pt x="844" y="4279"/>
                    </a:cubicBezTo>
                    <a:cubicBezTo>
                      <a:pt x="893" y="4282"/>
                      <a:pt x="941" y="4276"/>
                      <a:pt x="983" y="4270"/>
                    </a:cubicBezTo>
                    <a:cubicBezTo>
                      <a:pt x="985" y="4384"/>
                      <a:pt x="1012" y="4483"/>
                      <a:pt x="1080" y="4576"/>
                    </a:cubicBezTo>
                    <a:cubicBezTo>
                      <a:pt x="1171" y="4703"/>
                      <a:pt x="1315" y="4760"/>
                      <a:pt x="1469" y="4768"/>
                    </a:cubicBezTo>
                    <a:cubicBezTo>
                      <a:pt x="1509" y="4771"/>
                      <a:pt x="1551" y="4772"/>
                      <a:pt x="1583" y="4775"/>
                    </a:cubicBezTo>
                    <a:cubicBezTo>
                      <a:pt x="1568" y="4896"/>
                      <a:pt x="1603" y="5020"/>
                      <a:pt x="1679" y="5122"/>
                    </a:cubicBezTo>
                    <a:cubicBezTo>
                      <a:pt x="1763" y="5232"/>
                      <a:pt x="1881" y="5303"/>
                      <a:pt x="2017" y="5327"/>
                    </a:cubicBezTo>
                    <a:cubicBezTo>
                      <a:pt x="2033" y="5328"/>
                      <a:pt x="2057" y="5330"/>
                      <a:pt x="2075" y="5330"/>
                    </a:cubicBezTo>
                    <a:cubicBezTo>
                      <a:pt x="2196" y="5336"/>
                      <a:pt x="2312" y="5302"/>
                      <a:pt x="2405" y="5234"/>
                    </a:cubicBezTo>
                    <a:lnTo>
                      <a:pt x="2456" y="5195"/>
                    </a:lnTo>
                    <a:cubicBezTo>
                      <a:pt x="2468" y="5268"/>
                      <a:pt x="2489" y="5335"/>
                      <a:pt x="2535" y="5395"/>
                    </a:cubicBezTo>
                    <a:cubicBezTo>
                      <a:pt x="2603" y="5488"/>
                      <a:pt x="2705" y="5551"/>
                      <a:pt x="2827" y="5574"/>
                    </a:cubicBezTo>
                    <a:cubicBezTo>
                      <a:pt x="2843" y="5575"/>
                      <a:pt x="2859" y="5575"/>
                      <a:pt x="2876" y="5576"/>
                    </a:cubicBezTo>
                    <a:cubicBezTo>
                      <a:pt x="2973" y="5582"/>
                      <a:pt x="3072" y="5554"/>
                      <a:pt x="3157" y="5494"/>
                    </a:cubicBezTo>
                    <a:lnTo>
                      <a:pt x="3165" y="5494"/>
                    </a:lnTo>
                    <a:lnTo>
                      <a:pt x="3225" y="5578"/>
                    </a:lnTo>
                    <a:cubicBezTo>
                      <a:pt x="3331" y="5730"/>
                      <a:pt x="3549" y="5766"/>
                      <a:pt x="3701" y="5660"/>
                    </a:cubicBezTo>
                    <a:cubicBezTo>
                      <a:pt x="3828" y="5570"/>
                      <a:pt x="3879" y="5392"/>
                      <a:pt x="3821" y="5251"/>
                    </a:cubicBezTo>
                    <a:lnTo>
                      <a:pt x="3832" y="5267"/>
                    </a:lnTo>
                    <a:cubicBezTo>
                      <a:pt x="3932" y="5415"/>
                      <a:pt x="4121" y="5479"/>
                      <a:pt x="4287" y="5411"/>
                    </a:cubicBezTo>
                    <a:cubicBezTo>
                      <a:pt x="4469" y="5336"/>
                      <a:pt x="4543" y="5139"/>
                      <a:pt x="4495" y="4970"/>
                    </a:cubicBezTo>
                    <a:cubicBezTo>
                      <a:pt x="4617" y="5107"/>
                      <a:pt x="4828" y="5134"/>
                      <a:pt x="4980" y="5028"/>
                    </a:cubicBezTo>
                    <a:lnTo>
                      <a:pt x="4988" y="5020"/>
                    </a:lnTo>
                    <a:cubicBezTo>
                      <a:pt x="5140" y="4915"/>
                      <a:pt x="5184" y="4714"/>
                      <a:pt x="5103" y="4554"/>
                    </a:cubicBezTo>
                    <a:cubicBezTo>
                      <a:pt x="5235" y="4675"/>
                      <a:pt x="5445" y="4694"/>
                      <a:pt x="5597" y="4588"/>
                    </a:cubicBezTo>
                    <a:cubicBezTo>
                      <a:pt x="5775" y="4459"/>
                      <a:pt x="5821" y="4210"/>
                      <a:pt x="5692" y="4031"/>
                    </a:cubicBezTo>
                    <a:lnTo>
                      <a:pt x="5503" y="3760"/>
                    </a:lnTo>
                    <a:lnTo>
                      <a:pt x="5915" y="3280"/>
                    </a:lnTo>
                    <a:cubicBezTo>
                      <a:pt x="6023" y="3154"/>
                      <a:pt x="6152" y="3047"/>
                      <a:pt x="6296" y="2963"/>
                    </a:cubicBezTo>
                    <a:lnTo>
                      <a:pt x="6499" y="2846"/>
                    </a:lnTo>
                    <a:lnTo>
                      <a:pt x="6499" y="2528"/>
                    </a:lnTo>
                    <a:lnTo>
                      <a:pt x="6219" y="2687"/>
                    </a:lnTo>
                    <a:cubicBezTo>
                      <a:pt x="6059" y="2778"/>
                      <a:pt x="5915" y="2895"/>
                      <a:pt x="5795" y="3035"/>
                    </a:cubicBezTo>
                    <a:lnTo>
                      <a:pt x="5352" y="3548"/>
                    </a:lnTo>
                    <a:cubicBezTo>
                      <a:pt x="5220" y="3427"/>
                      <a:pt x="5009" y="3408"/>
                      <a:pt x="4857" y="3514"/>
                    </a:cubicBezTo>
                    <a:cubicBezTo>
                      <a:pt x="4680" y="3643"/>
                      <a:pt x="4633" y="3892"/>
                      <a:pt x="4763" y="4071"/>
                    </a:cubicBezTo>
                    <a:lnTo>
                      <a:pt x="4769" y="4088"/>
                    </a:lnTo>
                    <a:lnTo>
                      <a:pt x="4761" y="4088"/>
                    </a:lnTo>
                    <a:cubicBezTo>
                      <a:pt x="4636" y="4000"/>
                      <a:pt x="4465" y="3991"/>
                      <a:pt x="4331" y="4082"/>
                    </a:cubicBezTo>
                    <a:lnTo>
                      <a:pt x="4323" y="4090"/>
                    </a:lnTo>
                    <a:cubicBezTo>
                      <a:pt x="4204" y="4172"/>
                      <a:pt x="4148" y="4316"/>
                      <a:pt x="4173" y="4456"/>
                    </a:cubicBezTo>
                    <a:lnTo>
                      <a:pt x="4131" y="4487"/>
                    </a:lnTo>
                    <a:cubicBezTo>
                      <a:pt x="4012" y="4424"/>
                      <a:pt x="3865" y="4424"/>
                      <a:pt x="3747" y="4507"/>
                    </a:cubicBezTo>
                    <a:cubicBezTo>
                      <a:pt x="3637" y="4583"/>
                      <a:pt x="3581" y="4718"/>
                      <a:pt x="3591" y="4840"/>
                    </a:cubicBezTo>
                    <a:lnTo>
                      <a:pt x="3473" y="4915"/>
                    </a:lnTo>
                    <a:cubicBezTo>
                      <a:pt x="3385" y="4894"/>
                      <a:pt x="3287" y="4914"/>
                      <a:pt x="3211" y="4966"/>
                    </a:cubicBezTo>
                    <a:cubicBezTo>
                      <a:pt x="3117" y="5034"/>
                      <a:pt x="3063" y="5146"/>
                      <a:pt x="3065" y="5251"/>
                    </a:cubicBezTo>
                    <a:lnTo>
                      <a:pt x="3007" y="5288"/>
                    </a:lnTo>
                    <a:cubicBezTo>
                      <a:pt x="2972" y="5319"/>
                      <a:pt x="2915" y="5332"/>
                      <a:pt x="2867" y="5322"/>
                    </a:cubicBezTo>
                    <a:cubicBezTo>
                      <a:pt x="2819" y="5311"/>
                      <a:pt x="2771" y="5284"/>
                      <a:pt x="2740" y="5242"/>
                    </a:cubicBezTo>
                    <a:cubicBezTo>
                      <a:pt x="2709" y="5207"/>
                      <a:pt x="2696" y="5150"/>
                      <a:pt x="2707" y="5102"/>
                    </a:cubicBezTo>
                    <a:cubicBezTo>
                      <a:pt x="2717" y="5054"/>
                      <a:pt x="2744" y="5006"/>
                      <a:pt x="2787" y="4975"/>
                    </a:cubicBezTo>
                    <a:lnTo>
                      <a:pt x="3423" y="4496"/>
                    </a:lnTo>
                    <a:cubicBezTo>
                      <a:pt x="3456" y="4474"/>
                      <a:pt x="3475" y="4442"/>
                      <a:pt x="3476" y="4402"/>
                    </a:cubicBezTo>
                    <a:cubicBezTo>
                      <a:pt x="3480" y="4328"/>
                      <a:pt x="3417" y="4266"/>
                      <a:pt x="3345" y="4266"/>
                    </a:cubicBezTo>
                    <a:cubicBezTo>
                      <a:pt x="3317" y="4266"/>
                      <a:pt x="3295" y="4272"/>
                      <a:pt x="3271" y="4286"/>
                    </a:cubicBezTo>
                    <a:lnTo>
                      <a:pt x="2255" y="5022"/>
                    </a:lnTo>
                    <a:cubicBezTo>
                      <a:pt x="2196" y="5059"/>
                      <a:pt x="2129" y="5080"/>
                      <a:pt x="2057" y="5068"/>
                    </a:cubicBezTo>
                    <a:cubicBezTo>
                      <a:pt x="1985" y="5056"/>
                      <a:pt x="1921" y="5020"/>
                      <a:pt x="1884" y="4962"/>
                    </a:cubicBezTo>
                    <a:cubicBezTo>
                      <a:pt x="1800" y="4851"/>
                      <a:pt x="1825" y="4682"/>
                      <a:pt x="1944" y="4599"/>
                    </a:cubicBezTo>
                    <a:lnTo>
                      <a:pt x="3155" y="3735"/>
                    </a:lnTo>
                    <a:cubicBezTo>
                      <a:pt x="3181" y="3711"/>
                      <a:pt x="3200" y="3678"/>
                      <a:pt x="3200" y="3634"/>
                    </a:cubicBezTo>
                    <a:cubicBezTo>
                      <a:pt x="3201" y="3564"/>
                      <a:pt x="3144" y="3506"/>
                      <a:pt x="3075" y="3503"/>
                    </a:cubicBezTo>
                    <a:cubicBezTo>
                      <a:pt x="3035" y="3502"/>
                      <a:pt x="3003" y="3516"/>
                      <a:pt x="2976" y="3547"/>
                    </a:cubicBezTo>
                    <a:lnTo>
                      <a:pt x="1791" y="4404"/>
                    </a:lnTo>
                    <a:cubicBezTo>
                      <a:pt x="1757" y="4419"/>
                      <a:pt x="1740" y="4443"/>
                      <a:pt x="1715" y="4466"/>
                    </a:cubicBezTo>
                    <a:cubicBezTo>
                      <a:pt x="1572" y="4556"/>
                      <a:pt x="1361" y="4536"/>
                      <a:pt x="1285" y="4435"/>
                    </a:cubicBezTo>
                    <a:cubicBezTo>
                      <a:pt x="1209" y="4326"/>
                      <a:pt x="1225" y="4179"/>
                      <a:pt x="1320" y="4087"/>
                    </a:cubicBezTo>
                    <a:lnTo>
                      <a:pt x="1439" y="4004"/>
                    </a:lnTo>
                    <a:lnTo>
                      <a:pt x="2756" y="3106"/>
                    </a:lnTo>
                    <a:cubicBezTo>
                      <a:pt x="2789" y="3083"/>
                      <a:pt x="2808" y="3051"/>
                      <a:pt x="2809" y="3011"/>
                    </a:cubicBezTo>
                    <a:cubicBezTo>
                      <a:pt x="2812" y="2967"/>
                      <a:pt x="2791" y="2926"/>
                      <a:pt x="2755" y="2900"/>
                    </a:cubicBezTo>
                    <a:cubicBezTo>
                      <a:pt x="2708" y="2867"/>
                      <a:pt x="2661" y="2866"/>
                      <a:pt x="2612" y="2895"/>
                    </a:cubicBezTo>
                    <a:lnTo>
                      <a:pt x="1201" y="3854"/>
                    </a:lnTo>
                    <a:cubicBezTo>
                      <a:pt x="1192" y="3870"/>
                      <a:pt x="1176" y="3876"/>
                      <a:pt x="1167" y="3884"/>
                    </a:cubicBezTo>
                    <a:lnTo>
                      <a:pt x="1031" y="3983"/>
                    </a:lnTo>
                    <a:cubicBezTo>
                      <a:pt x="920" y="4067"/>
                      <a:pt x="751" y="4042"/>
                      <a:pt x="668" y="3923"/>
                    </a:cubicBezTo>
                    <a:cubicBezTo>
                      <a:pt x="584" y="3812"/>
                      <a:pt x="609" y="3643"/>
                      <a:pt x="728" y="3560"/>
                    </a:cubicBezTo>
                    <a:lnTo>
                      <a:pt x="3388" y="1602"/>
                    </a:lnTo>
                    <a:cubicBezTo>
                      <a:pt x="3601" y="1727"/>
                      <a:pt x="3759" y="1979"/>
                      <a:pt x="3759" y="1979"/>
                    </a:cubicBezTo>
                    <a:cubicBezTo>
                      <a:pt x="4020" y="2798"/>
                      <a:pt x="4345" y="2804"/>
                      <a:pt x="4543" y="2706"/>
                    </a:cubicBezTo>
                    <a:cubicBezTo>
                      <a:pt x="4645" y="2655"/>
                      <a:pt x="4692" y="2534"/>
                      <a:pt x="4656" y="2424"/>
                    </a:cubicBezTo>
                    <a:cubicBezTo>
                      <a:pt x="4552" y="2108"/>
                      <a:pt x="4492" y="1496"/>
                      <a:pt x="4492" y="1496"/>
                    </a:cubicBezTo>
                    <a:cubicBezTo>
                      <a:pt x="4419" y="1338"/>
                      <a:pt x="4184" y="1171"/>
                      <a:pt x="3923" y="1035"/>
                    </a:cubicBezTo>
                    <a:lnTo>
                      <a:pt x="4777" y="1048"/>
                    </a:lnTo>
                    <a:lnTo>
                      <a:pt x="5048" y="10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iŝļîḓè"/>
              <p:cNvSpPr/>
              <p:nvPr/>
            </p:nvSpPr>
            <p:spPr bwMode="auto">
              <a:xfrm>
                <a:off x="4286590" y="4757842"/>
                <a:ext cx="552110" cy="551274"/>
              </a:xfrm>
              <a:custGeom>
                <a:avLst/>
                <a:gdLst>
                  <a:gd name="connsiteX0" fmla="*/ 186482 w 607356"/>
                  <a:gd name="connsiteY0" fmla="*/ 210567 h 606439"/>
                  <a:gd name="connsiteX1" fmla="*/ 202880 w 607356"/>
                  <a:gd name="connsiteY1" fmla="*/ 210567 h 606439"/>
                  <a:gd name="connsiteX2" fmla="*/ 202880 w 607356"/>
                  <a:gd name="connsiteY2" fmla="*/ 232708 h 606439"/>
                  <a:gd name="connsiteX3" fmla="*/ 194529 w 607356"/>
                  <a:gd name="connsiteY3" fmla="*/ 250754 h 606439"/>
                  <a:gd name="connsiteX4" fmla="*/ 218671 w 607356"/>
                  <a:gd name="connsiteY4" fmla="*/ 274715 h 606439"/>
                  <a:gd name="connsiteX5" fmla="*/ 242661 w 607356"/>
                  <a:gd name="connsiteY5" fmla="*/ 250754 h 606439"/>
                  <a:gd name="connsiteX6" fmla="*/ 234462 w 607356"/>
                  <a:gd name="connsiteY6" fmla="*/ 232708 h 606439"/>
                  <a:gd name="connsiteX7" fmla="*/ 234462 w 607356"/>
                  <a:gd name="connsiteY7" fmla="*/ 210567 h 606439"/>
                  <a:gd name="connsiteX8" fmla="*/ 370353 w 607356"/>
                  <a:gd name="connsiteY8" fmla="*/ 210567 h 606439"/>
                  <a:gd name="connsiteX9" fmla="*/ 370353 w 607356"/>
                  <a:gd name="connsiteY9" fmla="*/ 232708 h 606439"/>
                  <a:gd name="connsiteX10" fmla="*/ 362003 w 607356"/>
                  <a:gd name="connsiteY10" fmla="*/ 250754 h 606439"/>
                  <a:gd name="connsiteX11" fmla="*/ 386144 w 607356"/>
                  <a:gd name="connsiteY11" fmla="*/ 274715 h 606439"/>
                  <a:gd name="connsiteX12" fmla="*/ 410134 w 607356"/>
                  <a:gd name="connsiteY12" fmla="*/ 250754 h 606439"/>
                  <a:gd name="connsiteX13" fmla="*/ 401935 w 607356"/>
                  <a:gd name="connsiteY13" fmla="*/ 232708 h 606439"/>
                  <a:gd name="connsiteX14" fmla="*/ 401935 w 607356"/>
                  <a:gd name="connsiteY14" fmla="*/ 210567 h 606439"/>
                  <a:gd name="connsiteX15" fmla="*/ 418181 w 607356"/>
                  <a:gd name="connsiteY15" fmla="*/ 210567 h 606439"/>
                  <a:gd name="connsiteX16" fmla="*/ 435035 w 607356"/>
                  <a:gd name="connsiteY16" fmla="*/ 227400 h 606439"/>
                  <a:gd name="connsiteX17" fmla="*/ 435035 w 607356"/>
                  <a:gd name="connsiteY17" fmla="*/ 452144 h 606439"/>
                  <a:gd name="connsiteX18" fmla="*/ 418181 w 607356"/>
                  <a:gd name="connsiteY18" fmla="*/ 468977 h 606439"/>
                  <a:gd name="connsiteX19" fmla="*/ 186482 w 607356"/>
                  <a:gd name="connsiteY19" fmla="*/ 468977 h 606439"/>
                  <a:gd name="connsiteX20" fmla="*/ 169780 w 607356"/>
                  <a:gd name="connsiteY20" fmla="*/ 452144 h 606439"/>
                  <a:gd name="connsiteX21" fmla="*/ 169780 w 607356"/>
                  <a:gd name="connsiteY21" fmla="*/ 227400 h 606439"/>
                  <a:gd name="connsiteX22" fmla="*/ 186482 w 607356"/>
                  <a:gd name="connsiteY22" fmla="*/ 210567 h 606439"/>
                  <a:gd name="connsiteX23" fmla="*/ 302297 w 607356"/>
                  <a:gd name="connsiteY23" fmla="*/ 87642 h 606439"/>
                  <a:gd name="connsiteX24" fmla="*/ 370327 w 607356"/>
                  <a:gd name="connsiteY24" fmla="*/ 155579 h 606439"/>
                  <a:gd name="connsiteX25" fmla="*/ 370327 w 607356"/>
                  <a:gd name="connsiteY25" fmla="*/ 179236 h 606439"/>
                  <a:gd name="connsiteX26" fmla="*/ 234418 w 607356"/>
                  <a:gd name="connsiteY26" fmla="*/ 179236 h 606439"/>
                  <a:gd name="connsiteX27" fmla="*/ 234418 w 607356"/>
                  <a:gd name="connsiteY27" fmla="*/ 155579 h 606439"/>
                  <a:gd name="connsiteX28" fmla="*/ 302297 w 607356"/>
                  <a:gd name="connsiteY28" fmla="*/ 87642 h 606439"/>
                  <a:gd name="connsiteX29" fmla="*/ 302311 w 607356"/>
                  <a:gd name="connsiteY29" fmla="*/ 56247 h 606439"/>
                  <a:gd name="connsiteX30" fmla="*/ 202857 w 607356"/>
                  <a:gd name="connsiteY30" fmla="*/ 155552 h 606439"/>
                  <a:gd name="connsiteX31" fmla="*/ 202857 w 607356"/>
                  <a:gd name="connsiteY31" fmla="*/ 179203 h 606439"/>
                  <a:gd name="connsiteX32" fmla="*/ 186458 w 607356"/>
                  <a:gd name="connsiteY32" fmla="*/ 179203 h 606439"/>
                  <a:gd name="connsiteX33" fmla="*/ 138173 w 607356"/>
                  <a:gd name="connsiteY33" fmla="*/ 227415 h 606439"/>
                  <a:gd name="connsiteX34" fmla="*/ 138173 w 607356"/>
                  <a:gd name="connsiteY34" fmla="*/ 452100 h 606439"/>
                  <a:gd name="connsiteX35" fmla="*/ 186458 w 607356"/>
                  <a:gd name="connsiteY35" fmla="*/ 500312 h 606439"/>
                  <a:gd name="connsiteX36" fmla="*/ 418165 w 607356"/>
                  <a:gd name="connsiteY36" fmla="*/ 500312 h 606439"/>
                  <a:gd name="connsiteX37" fmla="*/ 466601 w 607356"/>
                  <a:gd name="connsiteY37" fmla="*/ 452100 h 606439"/>
                  <a:gd name="connsiteX38" fmla="*/ 466601 w 607356"/>
                  <a:gd name="connsiteY38" fmla="*/ 227415 h 606439"/>
                  <a:gd name="connsiteX39" fmla="*/ 418165 w 607356"/>
                  <a:gd name="connsiteY39" fmla="*/ 179203 h 606439"/>
                  <a:gd name="connsiteX40" fmla="*/ 401918 w 607356"/>
                  <a:gd name="connsiteY40" fmla="*/ 179203 h 606439"/>
                  <a:gd name="connsiteX41" fmla="*/ 401918 w 607356"/>
                  <a:gd name="connsiteY41" fmla="*/ 155552 h 606439"/>
                  <a:gd name="connsiteX42" fmla="*/ 302311 w 607356"/>
                  <a:gd name="connsiteY42" fmla="*/ 56247 h 606439"/>
                  <a:gd name="connsiteX43" fmla="*/ 303678 w 607356"/>
                  <a:gd name="connsiteY43" fmla="*/ 0 h 606439"/>
                  <a:gd name="connsiteX44" fmla="*/ 607356 w 607356"/>
                  <a:gd name="connsiteY44" fmla="*/ 303220 h 606439"/>
                  <a:gd name="connsiteX45" fmla="*/ 303678 w 607356"/>
                  <a:gd name="connsiteY45" fmla="*/ 606439 h 606439"/>
                  <a:gd name="connsiteX46" fmla="*/ 0 w 607356"/>
                  <a:gd name="connsiteY46" fmla="*/ 303220 h 606439"/>
                  <a:gd name="connsiteX47" fmla="*/ 303678 w 607356"/>
                  <a:gd name="connsiteY47" fmla="*/ 0 h 606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7356" h="606439">
                    <a:moveTo>
                      <a:pt x="186482" y="210567"/>
                    </a:moveTo>
                    <a:lnTo>
                      <a:pt x="202880" y="210567"/>
                    </a:lnTo>
                    <a:lnTo>
                      <a:pt x="202880" y="232708"/>
                    </a:lnTo>
                    <a:cubicBezTo>
                      <a:pt x="197869" y="237106"/>
                      <a:pt x="194529" y="243475"/>
                      <a:pt x="194529" y="250754"/>
                    </a:cubicBezTo>
                    <a:cubicBezTo>
                      <a:pt x="194529" y="263947"/>
                      <a:pt x="205309" y="274715"/>
                      <a:pt x="218671" y="274715"/>
                    </a:cubicBezTo>
                    <a:cubicBezTo>
                      <a:pt x="231880" y="274715"/>
                      <a:pt x="242661" y="263947"/>
                      <a:pt x="242661" y="250754"/>
                    </a:cubicBezTo>
                    <a:cubicBezTo>
                      <a:pt x="242661" y="243475"/>
                      <a:pt x="239472" y="237106"/>
                      <a:pt x="234462" y="232708"/>
                    </a:cubicBezTo>
                    <a:lnTo>
                      <a:pt x="234462" y="210567"/>
                    </a:lnTo>
                    <a:lnTo>
                      <a:pt x="370353" y="210567"/>
                    </a:lnTo>
                    <a:lnTo>
                      <a:pt x="370353" y="232708"/>
                    </a:lnTo>
                    <a:cubicBezTo>
                      <a:pt x="365343" y="237106"/>
                      <a:pt x="362003" y="243475"/>
                      <a:pt x="362003" y="250754"/>
                    </a:cubicBezTo>
                    <a:cubicBezTo>
                      <a:pt x="362003" y="263947"/>
                      <a:pt x="372783" y="274715"/>
                      <a:pt x="386144" y="274715"/>
                    </a:cubicBezTo>
                    <a:cubicBezTo>
                      <a:pt x="399354" y="274715"/>
                      <a:pt x="410134" y="263947"/>
                      <a:pt x="410134" y="250754"/>
                    </a:cubicBezTo>
                    <a:cubicBezTo>
                      <a:pt x="410134" y="243475"/>
                      <a:pt x="406946" y="237106"/>
                      <a:pt x="401935" y="232708"/>
                    </a:cubicBezTo>
                    <a:lnTo>
                      <a:pt x="401935" y="210567"/>
                    </a:lnTo>
                    <a:lnTo>
                      <a:pt x="418181" y="210567"/>
                    </a:lnTo>
                    <a:cubicBezTo>
                      <a:pt x="427443" y="210567"/>
                      <a:pt x="435035" y="218149"/>
                      <a:pt x="435035" y="227400"/>
                    </a:cubicBezTo>
                    <a:lnTo>
                      <a:pt x="435035" y="452144"/>
                    </a:lnTo>
                    <a:cubicBezTo>
                      <a:pt x="435035" y="461395"/>
                      <a:pt x="427443" y="468977"/>
                      <a:pt x="418181" y="468977"/>
                    </a:cubicBezTo>
                    <a:lnTo>
                      <a:pt x="186482" y="468977"/>
                    </a:lnTo>
                    <a:cubicBezTo>
                      <a:pt x="177220" y="468977"/>
                      <a:pt x="169780" y="461395"/>
                      <a:pt x="169780" y="452144"/>
                    </a:cubicBezTo>
                    <a:lnTo>
                      <a:pt x="169780" y="227400"/>
                    </a:lnTo>
                    <a:cubicBezTo>
                      <a:pt x="169780" y="218149"/>
                      <a:pt x="177220" y="210567"/>
                      <a:pt x="186482" y="210567"/>
                    </a:cubicBezTo>
                    <a:close/>
                    <a:moveTo>
                      <a:pt x="302297" y="87642"/>
                    </a:moveTo>
                    <a:cubicBezTo>
                      <a:pt x="339804" y="87642"/>
                      <a:pt x="370327" y="118123"/>
                      <a:pt x="370327" y="155579"/>
                    </a:cubicBezTo>
                    <a:lnTo>
                      <a:pt x="370327" y="179236"/>
                    </a:lnTo>
                    <a:lnTo>
                      <a:pt x="234418" y="179236"/>
                    </a:lnTo>
                    <a:lnTo>
                      <a:pt x="234418" y="155579"/>
                    </a:lnTo>
                    <a:cubicBezTo>
                      <a:pt x="234418" y="118123"/>
                      <a:pt x="264941" y="87642"/>
                      <a:pt x="302297" y="87642"/>
                    </a:cubicBezTo>
                    <a:close/>
                    <a:moveTo>
                      <a:pt x="302311" y="56247"/>
                    </a:moveTo>
                    <a:cubicBezTo>
                      <a:pt x="247498" y="56247"/>
                      <a:pt x="202857" y="100820"/>
                      <a:pt x="202857" y="155552"/>
                    </a:cubicBezTo>
                    <a:lnTo>
                      <a:pt x="202857" y="179203"/>
                    </a:lnTo>
                    <a:lnTo>
                      <a:pt x="186458" y="179203"/>
                    </a:lnTo>
                    <a:cubicBezTo>
                      <a:pt x="159886" y="179203"/>
                      <a:pt x="138173" y="200883"/>
                      <a:pt x="138173" y="227415"/>
                    </a:cubicBezTo>
                    <a:lnTo>
                      <a:pt x="138173" y="452100"/>
                    </a:lnTo>
                    <a:cubicBezTo>
                      <a:pt x="138173" y="478632"/>
                      <a:pt x="159886" y="500312"/>
                      <a:pt x="186458" y="500312"/>
                    </a:cubicBezTo>
                    <a:lnTo>
                      <a:pt x="418165" y="500312"/>
                    </a:lnTo>
                    <a:cubicBezTo>
                      <a:pt x="444888" y="500312"/>
                      <a:pt x="466601" y="478632"/>
                      <a:pt x="466601" y="452100"/>
                    </a:cubicBezTo>
                    <a:lnTo>
                      <a:pt x="466601" y="227415"/>
                    </a:lnTo>
                    <a:cubicBezTo>
                      <a:pt x="466601" y="200883"/>
                      <a:pt x="444888" y="179203"/>
                      <a:pt x="418165" y="179203"/>
                    </a:cubicBezTo>
                    <a:lnTo>
                      <a:pt x="401918" y="179203"/>
                    </a:lnTo>
                    <a:lnTo>
                      <a:pt x="401918" y="155552"/>
                    </a:lnTo>
                    <a:cubicBezTo>
                      <a:pt x="401918" y="100820"/>
                      <a:pt x="357277" y="56247"/>
                      <a:pt x="302311" y="56247"/>
                    </a:cubicBezTo>
                    <a:close/>
                    <a:moveTo>
                      <a:pt x="303678" y="0"/>
                    </a:moveTo>
                    <a:cubicBezTo>
                      <a:pt x="471460" y="0"/>
                      <a:pt x="607356" y="135691"/>
                      <a:pt x="607356" y="303220"/>
                    </a:cubicBezTo>
                    <a:cubicBezTo>
                      <a:pt x="607356" y="470748"/>
                      <a:pt x="471460" y="606439"/>
                      <a:pt x="303678" y="606439"/>
                    </a:cubicBezTo>
                    <a:cubicBezTo>
                      <a:pt x="135896" y="606439"/>
                      <a:pt x="0" y="470748"/>
                      <a:pt x="0" y="303220"/>
                    </a:cubicBezTo>
                    <a:cubicBezTo>
                      <a:pt x="0" y="135691"/>
                      <a:pt x="135896" y="0"/>
                      <a:pt x="3036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îṧḻiďê"/>
              <p:cNvSpPr/>
              <p:nvPr/>
            </p:nvSpPr>
            <p:spPr bwMode="auto">
              <a:xfrm>
                <a:off x="7020092" y="2386195"/>
                <a:ext cx="393108" cy="392972"/>
              </a:xfrm>
              <a:custGeom>
                <a:avLst/>
                <a:gdLst>
                  <a:gd name="connsiteX0" fmla="*/ 0 w 606933"/>
                  <a:gd name="connsiteY0" fmla="*/ 362213 h 606722"/>
                  <a:gd name="connsiteX1" fmla="*/ 88983 w 606933"/>
                  <a:gd name="connsiteY1" fmla="*/ 362213 h 606722"/>
                  <a:gd name="connsiteX2" fmla="*/ 88983 w 606933"/>
                  <a:gd name="connsiteY2" fmla="*/ 364880 h 606722"/>
                  <a:gd name="connsiteX3" fmla="*/ 88983 w 606933"/>
                  <a:gd name="connsiteY3" fmla="*/ 398210 h 606722"/>
                  <a:gd name="connsiteX4" fmla="*/ 88983 w 606933"/>
                  <a:gd name="connsiteY4" fmla="*/ 560238 h 606722"/>
                  <a:gd name="connsiteX5" fmla="*/ 88983 w 606933"/>
                  <a:gd name="connsiteY5" fmla="*/ 570637 h 606722"/>
                  <a:gd name="connsiteX6" fmla="*/ 88983 w 606933"/>
                  <a:gd name="connsiteY6" fmla="*/ 606722 h 606722"/>
                  <a:gd name="connsiteX7" fmla="*/ 0 w 606933"/>
                  <a:gd name="connsiteY7" fmla="*/ 606722 h 606722"/>
                  <a:gd name="connsiteX8" fmla="*/ 276890 w 606933"/>
                  <a:gd name="connsiteY8" fmla="*/ 335751 h 606722"/>
                  <a:gd name="connsiteX9" fmla="*/ 443069 w 606933"/>
                  <a:gd name="connsiteY9" fmla="*/ 377345 h 606722"/>
                  <a:gd name="connsiteX10" fmla="*/ 443069 w 606933"/>
                  <a:gd name="connsiteY10" fmla="*/ 423559 h 606722"/>
                  <a:gd name="connsiteX11" fmla="*/ 442802 w 606933"/>
                  <a:gd name="connsiteY11" fmla="*/ 423648 h 606722"/>
                  <a:gd name="connsiteX12" fmla="*/ 323976 w 606933"/>
                  <a:gd name="connsiteY12" fmla="*/ 394764 h 606722"/>
                  <a:gd name="connsiteX13" fmla="*/ 315342 w 606933"/>
                  <a:gd name="connsiteY13" fmla="*/ 429781 h 606722"/>
                  <a:gd name="connsiteX14" fmla="*/ 443336 w 606933"/>
                  <a:gd name="connsiteY14" fmla="*/ 460887 h 606722"/>
                  <a:gd name="connsiteX15" fmla="*/ 593493 w 606933"/>
                  <a:gd name="connsiteY15" fmla="*/ 419649 h 606722"/>
                  <a:gd name="connsiteX16" fmla="*/ 606933 w 606933"/>
                  <a:gd name="connsiteY16" fmla="*/ 470663 h 606722"/>
                  <a:gd name="connsiteX17" fmla="*/ 382810 w 606933"/>
                  <a:gd name="connsiteY17" fmla="*/ 594021 h 606722"/>
                  <a:gd name="connsiteX18" fmla="*/ 212804 w 606933"/>
                  <a:gd name="connsiteY18" fmla="*/ 546384 h 606722"/>
                  <a:gd name="connsiteX19" fmla="*/ 125042 w 606933"/>
                  <a:gd name="connsiteY19" fmla="*/ 556249 h 606722"/>
                  <a:gd name="connsiteX20" fmla="*/ 125042 w 606933"/>
                  <a:gd name="connsiteY20" fmla="*/ 519900 h 606722"/>
                  <a:gd name="connsiteX21" fmla="*/ 125042 w 606933"/>
                  <a:gd name="connsiteY21" fmla="*/ 395742 h 606722"/>
                  <a:gd name="connsiteX22" fmla="*/ 125042 w 606933"/>
                  <a:gd name="connsiteY22" fmla="*/ 362236 h 606722"/>
                  <a:gd name="connsiteX23" fmla="*/ 125042 w 606933"/>
                  <a:gd name="connsiteY23" fmla="*/ 359303 h 606722"/>
                  <a:gd name="connsiteX24" fmla="*/ 382041 w 606933"/>
                  <a:gd name="connsiteY24" fmla="*/ 177119 h 606722"/>
                  <a:gd name="connsiteX25" fmla="*/ 399471 w 606933"/>
                  <a:gd name="connsiteY25" fmla="*/ 197750 h 606722"/>
                  <a:gd name="connsiteX26" fmla="*/ 382041 w 606933"/>
                  <a:gd name="connsiteY26" fmla="*/ 218470 h 606722"/>
                  <a:gd name="connsiteX27" fmla="*/ 345841 w 606933"/>
                  <a:gd name="connsiteY27" fmla="*/ 95828 h 606722"/>
                  <a:gd name="connsiteX28" fmla="*/ 345841 w 606933"/>
                  <a:gd name="connsiteY28" fmla="*/ 137109 h 606722"/>
                  <a:gd name="connsiteX29" fmla="*/ 328341 w 606933"/>
                  <a:gd name="connsiteY29" fmla="*/ 116513 h 606722"/>
                  <a:gd name="connsiteX30" fmla="*/ 345841 w 606933"/>
                  <a:gd name="connsiteY30" fmla="*/ 95828 h 606722"/>
                  <a:gd name="connsiteX31" fmla="*/ 345877 w 606933"/>
                  <a:gd name="connsiteY31" fmla="*/ 41411 h 606722"/>
                  <a:gd name="connsiteX32" fmla="*/ 345877 w 606933"/>
                  <a:gd name="connsiteY32" fmla="*/ 59184 h 606722"/>
                  <a:gd name="connsiteX33" fmla="*/ 315978 w 606933"/>
                  <a:gd name="connsiteY33" fmla="*/ 70115 h 606722"/>
                  <a:gd name="connsiteX34" fmla="*/ 292308 w 606933"/>
                  <a:gd name="connsiteY34" fmla="*/ 116502 h 606722"/>
                  <a:gd name="connsiteX35" fmla="*/ 315978 w 606933"/>
                  <a:gd name="connsiteY35" fmla="*/ 162890 h 606722"/>
                  <a:gd name="connsiteX36" fmla="*/ 345877 w 606933"/>
                  <a:gd name="connsiteY36" fmla="*/ 173820 h 606722"/>
                  <a:gd name="connsiteX37" fmla="*/ 345877 w 606933"/>
                  <a:gd name="connsiteY37" fmla="*/ 218431 h 606722"/>
                  <a:gd name="connsiteX38" fmla="*/ 328347 w 606933"/>
                  <a:gd name="connsiteY38" fmla="*/ 197725 h 606722"/>
                  <a:gd name="connsiteX39" fmla="*/ 292308 w 606933"/>
                  <a:gd name="connsiteY39" fmla="*/ 197725 h 606722"/>
                  <a:gd name="connsiteX40" fmla="*/ 315978 w 606933"/>
                  <a:gd name="connsiteY40" fmla="*/ 244113 h 606722"/>
                  <a:gd name="connsiteX41" fmla="*/ 345877 w 606933"/>
                  <a:gd name="connsiteY41" fmla="*/ 255043 h 606722"/>
                  <a:gd name="connsiteX42" fmla="*/ 345877 w 606933"/>
                  <a:gd name="connsiteY42" fmla="*/ 272816 h 606722"/>
                  <a:gd name="connsiteX43" fmla="*/ 382004 w 606933"/>
                  <a:gd name="connsiteY43" fmla="*/ 272816 h 606722"/>
                  <a:gd name="connsiteX44" fmla="*/ 382004 w 606933"/>
                  <a:gd name="connsiteY44" fmla="*/ 255043 h 606722"/>
                  <a:gd name="connsiteX45" fmla="*/ 411814 w 606933"/>
                  <a:gd name="connsiteY45" fmla="*/ 244113 h 606722"/>
                  <a:gd name="connsiteX46" fmla="*/ 435573 w 606933"/>
                  <a:gd name="connsiteY46" fmla="*/ 197725 h 606722"/>
                  <a:gd name="connsiteX47" fmla="*/ 411814 w 606933"/>
                  <a:gd name="connsiteY47" fmla="*/ 151338 h 606722"/>
                  <a:gd name="connsiteX48" fmla="*/ 382004 w 606933"/>
                  <a:gd name="connsiteY48" fmla="*/ 140407 h 606722"/>
                  <a:gd name="connsiteX49" fmla="*/ 382004 w 606933"/>
                  <a:gd name="connsiteY49" fmla="*/ 95797 h 606722"/>
                  <a:gd name="connsiteX50" fmla="*/ 399446 w 606933"/>
                  <a:gd name="connsiteY50" fmla="*/ 116502 h 606722"/>
                  <a:gd name="connsiteX51" fmla="*/ 435573 w 606933"/>
                  <a:gd name="connsiteY51" fmla="*/ 116502 h 606722"/>
                  <a:gd name="connsiteX52" fmla="*/ 411814 w 606933"/>
                  <a:gd name="connsiteY52" fmla="*/ 70115 h 606722"/>
                  <a:gd name="connsiteX53" fmla="*/ 382004 w 606933"/>
                  <a:gd name="connsiteY53" fmla="*/ 59184 h 606722"/>
                  <a:gd name="connsiteX54" fmla="*/ 382004 w 606933"/>
                  <a:gd name="connsiteY54" fmla="*/ 41411 h 606722"/>
                  <a:gd name="connsiteX55" fmla="*/ 363941 w 606933"/>
                  <a:gd name="connsiteY55" fmla="*/ 0 h 606722"/>
                  <a:gd name="connsiteX56" fmla="*/ 521266 w 606933"/>
                  <a:gd name="connsiteY56" fmla="*/ 157114 h 606722"/>
                  <a:gd name="connsiteX57" fmla="*/ 363941 w 606933"/>
                  <a:gd name="connsiteY57" fmla="*/ 314228 h 606722"/>
                  <a:gd name="connsiteX58" fmla="*/ 206615 w 606933"/>
                  <a:gd name="connsiteY58" fmla="*/ 157114 h 606722"/>
                  <a:gd name="connsiteX59" fmla="*/ 363941 w 606933"/>
                  <a:gd name="connsiteY5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6933" h="606722">
                    <a:moveTo>
                      <a:pt x="0" y="362213"/>
                    </a:moveTo>
                    <a:lnTo>
                      <a:pt x="88983" y="362213"/>
                    </a:lnTo>
                    <a:lnTo>
                      <a:pt x="88983" y="364880"/>
                    </a:lnTo>
                    <a:lnTo>
                      <a:pt x="88983" y="398210"/>
                    </a:lnTo>
                    <a:lnTo>
                      <a:pt x="88983" y="560238"/>
                    </a:lnTo>
                    <a:lnTo>
                      <a:pt x="88983" y="570637"/>
                    </a:lnTo>
                    <a:lnTo>
                      <a:pt x="88983" y="606722"/>
                    </a:lnTo>
                    <a:lnTo>
                      <a:pt x="0" y="606722"/>
                    </a:lnTo>
                    <a:close/>
                    <a:moveTo>
                      <a:pt x="276890" y="335751"/>
                    </a:moveTo>
                    <a:lnTo>
                      <a:pt x="443069" y="377345"/>
                    </a:lnTo>
                    <a:lnTo>
                      <a:pt x="443069" y="423559"/>
                    </a:lnTo>
                    <a:lnTo>
                      <a:pt x="442802" y="423648"/>
                    </a:lnTo>
                    <a:lnTo>
                      <a:pt x="323976" y="394764"/>
                    </a:lnTo>
                    <a:lnTo>
                      <a:pt x="315342" y="429781"/>
                    </a:lnTo>
                    <a:lnTo>
                      <a:pt x="443336" y="460887"/>
                    </a:lnTo>
                    <a:lnTo>
                      <a:pt x="593493" y="419649"/>
                    </a:lnTo>
                    <a:lnTo>
                      <a:pt x="606933" y="470663"/>
                    </a:lnTo>
                    <a:lnTo>
                      <a:pt x="382810" y="594021"/>
                    </a:lnTo>
                    <a:lnTo>
                      <a:pt x="212804" y="546384"/>
                    </a:lnTo>
                    <a:lnTo>
                      <a:pt x="125042" y="556249"/>
                    </a:lnTo>
                    <a:lnTo>
                      <a:pt x="125042" y="519900"/>
                    </a:lnTo>
                    <a:lnTo>
                      <a:pt x="125042" y="395742"/>
                    </a:lnTo>
                    <a:lnTo>
                      <a:pt x="125042" y="362236"/>
                    </a:lnTo>
                    <a:lnTo>
                      <a:pt x="125042" y="359303"/>
                    </a:lnTo>
                    <a:close/>
                    <a:moveTo>
                      <a:pt x="382041" y="177119"/>
                    </a:moveTo>
                    <a:cubicBezTo>
                      <a:pt x="399471" y="181654"/>
                      <a:pt x="399471" y="192859"/>
                      <a:pt x="399471" y="197750"/>
                    </a:cubicBezTo>
                    <a:cubicBezTo>
                      <a:pt x="399471" y="202641"/>
                      <a:pt x="399471" y="213934"/>
                      <a:pt x="382041" y="218470"/>
                    </a:cubicBezTo>
                    <a:close/>
                    <a:moveTo>
                      <a:pt x="345841" y="95828"/>
                    </a:moveTo>
                    <a:lnTo>
                      <a:pt x="345841" y="137109"/>
                    </a:lnTo>
                    <a:cubicBezTo>
                      <a:pt x="328341" y="132670"/>
                      <a:pt x="328341" y="121395"/>
                      <a:pt x="328341" y="116513"/>
                    </a:cubicBezTo>
                    <a:cubicBezTo>
                      <a:pt x="328341" y="111630"/>
                      <a:pt x="328341" y="100355"/>
                      <a:pt x="345841" y="95828"/>
                    </a:cubicBezTo>
                    <a:close/>
                    <a:moveTo>
                      <a:pt x="345877" y="41411"/>
                    </a:moveTo>
                    <a:lnTo>
                      <a:pt x="345877" y="59184"/>
                    </a:lnTo>
                    <a:cubicBezTo>
                      <a:pt x="334220" y="60961"/>
                      <a:pt x="324253" y="64605"/>
                      <a:pt x="315978" y="70115"/>
                    </a:cubicBezTo>
                    <a:cubicBezTo>
                      <a:pt x="300494" y="80423"/>
                      <a:pt x="292308" y="96508"/>
                      <a:pt x="292308" y="116502"/>
                    </a:cubicBezTo>
                    <a:cubicBezTo>
                      <a:pt x="292308" y="136497"/>
                      <a:pt x="300494" y="152582"/>
                      <a:pt x="315978" y="162890"/>
                    </a:cubicBezTo>
                    <a:cubicBezTo>
                      <a:pt x="324253" y="168400"/>
                      <a:pt x="334220" y="172043"/>
                      <a:pt x="345877" y="173820"/>
                    </a:cubicBezTo>
                    <a:lnTo>
                      <a:pt x="345877" y="218431"/>
                    </a:lnTo>
                    <a:cubicBezTo>
                      <a:pt x="328347" y="213899"/>
                      <a:pt x="328347" y="202613"/>
                      <a:pt x="328347" y="197725"/>
                    </a:cubicBezTo>
                    <a:lnTo>
                      <a:pt x="292308" y="197725"/>
                    </a:lnTo>
                    <a:cubicBezTo>
                      <a:pt x="292308" y="217720"/>
                      <a:pt x="300494" y="233805"/>
                      <a:pt x="315978" y="244113"/>
                    </a:cubicBezTo>
                    <a:cubicBezTo>
                      <a:pt x="324253" y="249623"/>
                      <a:pt x="334220" y="253266"/>
                      <a:pt x="345877" y="255043"/>
                    </a:cubicBezTo>
                    <a:lnTo>
                      <a:pt x="345877" y="272816"/>
                    </a:lnTo>
                    <a:lnTo>
                      <a:pt x="382004" y="272816"/>
                    </a:lnTo>
                    <a:lnTo>
                      <a:pt x="382004" y="255043"/>
                    </a:lnTo>
                    <a:cubicBezTo>
                      <a:pt x="393573" y="253266"/>
                      <a:pt x="403628" y="249623"/>
                      <a:pt x="411814" y="244113"/>
                    </a:cubicBezTo>
                    <a:cubicBezTo>
                      <a:pt x="427387" y="233805"/>
                      <a:pt x="435573" y="217720"/>
                      <a:pt x="435573" y="197725"/>
                    </a:cubicBezTo>
                    <a:cubicBezTo>
                      <a:pt x="435573" y="177731"/>
                      <a:pt x="427387" y="161735"/>
                      <a:pt x="411814" y="151338"/>
                    </a:cubicBezTo>
                    <a:cubicBezTo>
                      <a:pt x="403628" y="145917"/>
                      <a:pt x="393573" y="142273"/>
                      <a:pt x="382004" y="140407"/>
                    </a:cubicBezTo>
                    <a:lnTo>
                      <a:pt x="382004" y="95797"/>
                    </a:lnTo>
                    <a:cubicBezTo>
                      <a:pt x="399446" y="100329"/>
                      <a:pt x="399446" y="111615"/>
                      <a:pt x="399446" y="116502"/>
                    </a:cubicBezTo>
                    <a:lnTo>
                      <a:pt x="435573" y="116502"/>
                    </a:lnTo>
                    <a:cubicBezTo>
                      <a:pt x="435573" y="96508"/>
                      <a:pt x="427387" y="80423"/>
                      <a:pt x="411814" y="70115"/>
                    </a:cubicBezTo>
                    <a:cubicBezTo>
                      <a:pt x="403628" y="64605"/>
                      <a:pt x="393573" y="60961"/>
                      <a:pt x="382004" y="59184"/>
                    </a:cubicBezTo>
                    <a:lnTo>
                      <a:pt x="382004" y="41411"/>
                    </a:lnTo>
                    <a:close/>
                    <a:moveTo>
                      <a:pt x="363941" y="0"/>
                    </a:moveTo>
                    <a:cubicBezTo>
                      <a:pt x="450701" y="0"/>
                      <a:pt x="521266" y="70470"/>
                      <a:pt x="521266" y="157114"/>
                    </a:cubicBezTo>
                    <a:cubicBezTo>
                      <a:pt x="521266" y="243758"/>
                      <a:pt x="450701" y="314228"/>
                      <a:pt x="363941" y="314228"/>
                    </a:cubicBezTo>
                    <a:cubicBezTo>
                      <a:pt x="277180" y="314228"/>
                      <a:pt x="206615" y="243758"/>
                      <a:pt x="206615" y="157114"/>
                    </a:cubicBezTo>
                    <a:cubicBezTo>
                      <a:pt x="206615" y="70470"/>
                      <a:pt x="277180" y="0"/>
                      <a:pt x="3639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ïšlîḍê"/>
              <p:cNvSpPr/>
              <p:nvPr/>
            </p:nvSpPr>
            <p:spPr bwMode="auto">
              <a:xfrm>
                <a:off x="3827791" y="1569119"/>
                <a:ext cx="658626" cy="610338"/>
              </a:xfrm>
              <a:custGeom>
                <a:avLst/>
                <a:gdLst>
                  <a:gd name="connsiteX0" fmla="*/ 460509 w 602487"/>
                  <a:gd name="connsiteY0" fmla="*/ 352333 h 558314"/>
                  <a:gd name="connsiteX1" fmla="*/ 524794 w 602487"/>
                  <a:gd name="connsiteY1" fmla="*/ 416513 h 558314"/>
                  <a:gd name="connsiteX2" fmla="*/ 460509 w 602487"/>
                  <a:gd name="connsiteY2" fmla="*/ 480693 h 558314"/>
                  <a:gd name="connsiteX3" fmla="*/ 396224 w 602487"/>
                  <a:gd name="connsiteY3" fmla="*/ 416513 h 558314"/>
                  <a:gd name="connsiteX4" fmla="*/ 460509 w 602487"/>
                  <a:gd name="connsiteY4" fmla="*/ 352333 h 558314"/>
                  <a:gd name="connsiteX5" fmla="*/ 469031 w 602487"/>
                  <a:gd name="connsiteY5" fmla="*/ 300551 h 558314"/>
                  <a:gd name="connsiteX6" fmla="*/ 463869 w 602487"/>
                  <a:gd name="connsiteY6" fmla="*/ 322719 h 558314"/>
                  <a:gd name="connsiteX7" fmla="*/ 426697 w 602487"/>
                  <a:gd name="connsiteY7" fmla="*/ 328905 h 558314"/>
                  <a:gd name="connsiteX8" fmla="*/ 414565 w 602487"/>
                  <a:gd name="connsiteY8" fmla="*/ 309573 h 558314"/>
                  <a:gd name="connsiteX9" fmla="*/ 384363 w 602487"/>
                  <a:gd name="connsiteY9" fmla="*/ 328390 h 558314"/>
                  <a:gd name="connsiteX10" fmla="*/ 396495 w 602487"/>
                  <a:gd name="connsiteY10" fmla="*/ 347722 h 558314"/>
                  <a:gd name="connsiteX11" fmla="*/ 374554 w 602487"/>
                  <a:gd name="connsiteY11" fmla="*/ 378396 h 558314"/>
                  <a:gd name="connsiteX12" fmla="*/ 352354 w 602487"/>
                  <a:gd name="connsiteY12" fmla="*/ 373240 h 558314"/>
                  <a:gd name="connsiteX13" fmla="*/ 344352 w 602487"/>
                  <a:gd name="connsiteY13" fmla="*/ 408038 h 558314"/>
                  <a:gd name="connsiteX14" fmla="*/ 366552 w 602487"/>
                  <a:gd name="connsiteY14" fmla="*/ 413194 h 558314"/>
                  <a:gd name="connsiteX15" fmla="*/ 372747 w 602487"/>
                  <a:gd name="connsiteY15" fmla="*/ 450311 h 558314"/>
                  <a:gd name="connsiteX16" fmla="*/ 353387 w 602487"/>
                  <a:gd name="connsiteY16" fmla="*/ 462426 h 558314"/>
                  <a:gd name="connsiteX17" fmla="*/ 372489 w 602487"/>
                  <a:gd name="connsiteY17" fmla="*/ 492585 h 558314"/>
                  <a:gd name="connsiteX18" fmla="*/ 391591 w 602487"/>
                  <a:gd name="connsiteY18" fmla="*/ 480470 h 558314"/>
                  <a:gd name="connsiteX19" fmla="*/ 422309 w 602487"/>
                  <a:gd name="connsiteY19" fmla="*/ 502379 h 558314"/>
                  <a:gd name="connsiteX20" fmla="*/ 417404 w 602487"/>
                  <a:gd name="connsiteY20" fmla="*/ 524547 h 558314"/>
                  <a:gd name="connsiteX21" fmla="*/ 451994 w 602487"/>
                  <a:gd name="connsiteY21" fmla="*/ 532538 h 558314"/>
                  <a:gd name="connsiteX22" fmla="*/ 457157 w 602487"/>
                  <a:gd name="connsiteY22" fmla="*/ 510370 h 558314"/>
                  <a:gd name="connsiteX23" fmla="*/ 494328 w 602487"/>
                  <a:gd name="connsiteY23" fmla="*/ 504184 h 558314"/>
                  <a:gd name="connsiteX24" fmla="*/ 506461 w 602487"/>
                  <a:gd name="connsiteY24" fmla="*/ 523516 h 558314"/>
                  <a:gd name="connsiteX25" fmla="*/ 536663 w 602487"/>
                  <a:gd name="connsiteY25" fmla="*/ 504699 h 558314"/>
                  <a:gd name="connsiteX26" fmla="*/ 524530 w 602487"/>
                  <a:gd name="connsiteY26" fmla="*/ 485367 h 558314"/>
                  <a:gd name="connsiteX27" fmla="*/ 546472 w 602487"/>
                  <a:gd name="connsiteY27" fmla="*/ 454693 h 558314"/>
                  <a:gd name="connsiteX28" fmla="*/ 568671 w 602487"/>
                  <a:gd name="connsiteY28" fmla="*/ 459849 h 558314"/>
                  <a:gd name="connsiteX29" fmla="*/ 576674 w 602487"/>
                  <a:gd name="connsiteY29" fmla="*/ 425051 h 558314"/>
                  <a:gd name="connsiteX30" fmla="*/ 554474 w 602487"/>
                  <a:gd name="connsiteY30" fmla="*/ 419895 h 558314"/>
                  <a:gd name="connsiteX31" fmla="*/ 548279 w 602487"/>
                  <a:gd name="connsiteY31" fmla="*/ 382778 h 558314"/>
                  <a:gd name="connsiteX32" fmla="*/ 567639 w 602487"/>
                  <a:gd name="connsiteY32" fmla="*/ 370663 h 558314"/>
                  <a:gd name="connsiteX33" fmla="*/ 548795 w 602487"/>
                  <a:gd name="connsiteY33" fmla="*/ 340505 h 558314"/>
                  <a:gd name="connsiteX34" fmla="*/ 529435 w 602487"/>
                  <a:gd name="connsiteY34" fmla="*/ 352619 h 558314"/>
                  <a:gd name="connsiteX35" fmla="*/ 498717 w 602487"/>
                  <a:gd name="connsiteY35" fmla="*/ 330710 h 558314"/>
                  <a:gd name="connsiteX36" fmla="*/ 503879 w 602487"/>
                  <a:gd name="connsiteY36" fmla="*/ 308542 h 558314"/>
                  <a:gd name="connsiteX37" fmla="*/ 257102 w 602487"/>
                  <a:gd name="connsiteY37" fmla="*/ 0 h 558314"/>
                  <a:gd name="connsiteX38" fmla="*/ 399077 w 602487"/>
                  <a:gd name="connsiteY38" fmla="*/ 141769 h 558314"/>
                  <a:gd name="connsiteX39" fmla="*/ 320604 w 602487"/>
                  <a:gd name="connsiteY39" fmla="*/ 290241 h 558314"/>
                  <a:gd name="connsiteX40" fmla="*/ 373779 w 602487"/>
                  <a:gd name="connsiteY40" fmla="*/ 309831 h 558314"/>
                  <a:gd name="connsiteX41" fmla="*/ 421534 w 602487"/>
                  <a:gd name="connsiteY41" fmla="*/ 280188 h 558314"/>
                  <a:gd name="connsiteX42" fmla="*/ 436248 w 602487"/>
                  <a:gd name="connsiteY42" fmla="*/ 303644 h 558314"/>
                  <a:gd name="connsiteX43" fmla="*/ 446573 w 602487"/>
                  <a:gd name="connsiteY43" fmla="*/ 302098 h 558314"/>
                  <a:gd name="connsiteX44" fmla="*/ 452769 w 602487"/>
                  <a:gd name="connsiteY44" fmla="*/ 274775 h 558314"/>
                  <a:gd name="connsiteX45" fmla="*/ 529693 w 602487"/>
                  <a:gd name="connsiteY45" fmla="*/ 292561 h 558314"/>
                  <a:gd name="connsiteX46" fmla="*/ 523240 w 602487"/>
                  <a:gd name="connsiteY46" fmla="*/ 319626 h 558314"/>
                  <a:gd name="connsiteX47" fmla="*/ 531758 w 602487"/>
                  <a:gd name="connsiteY47" fmla="*/ 325812 h 558314"/>
                  <a:gd name="connsiteX48" fmla="*/ 555506 w 602487"/>
                  <a:gd name="connsiteY48" fmla="*/ 310862 h 558314"/>
                  <a:gd name="connsiteX49" fmla="*/ 597324 w 602487"/>
                  <a:gd name="connsiteY49" fmla="*/ 377622 h 558314"/>
                  <a:gd name="connsiteX50" fmla="*/ 573576 w 602487"/>
                  <a:gd name="connsiteY50" fmla="*/ 392315 h 558314"/>
                  <a:gd name="connsiteX51" fmla="*/ 575125 w 602487"/>
                  <a:gd name="connsiteY51" fmla="*/ 402625 h 558314"/>
                  <a:gd name="connsiteX52" fmla="*/ 602487 w 602487"/>
                  <a:gd name="connsiteY52" fmla="*/ 409069 h 558314"/>
                  <a:gd name="connsiteX53" fmla="*/ 584676 w 602487"/>
                  <a:gd name="connsiteY53" fmla="*/ 485367 h 558314"/>
                  <a:gd name="connsiteX54" fmla="*/ 557572 w 602487"/>
                  <a:gd name="connsiteY54" fmla="*/ 479181 h 558314"/>
                  <a:gd name="connsiteX55" fmla="*/ 551376 w 602487"/>
                  <a:gd name="connsiteY55" fmla="*/ 487687 h 558314"/>
                  <a:gd name="connsiteX56" fmla="*/ 566348 w 602487"/>
                  <a:gd name="connsiteY56" fmla="*/ 511401 h 558314"/>
                  <a:gd name="connsiteX57" fmla="*/ 499491 w 602487"/>
                  <a:gd name="connsiteY57" fmla="*/ 552901 h 558314"/>
                  <a:gd name="connsiteX58" fmla="*/ 484777 w 602487"/>
                  <a:gd name="connsiteY58" fmla="*/ 529445 h 558314"/>
                  <a:gd name="connsiteX59" fmla="*/ 474452 w 602487"/>
                  <a:gd name="connsiteY59" fmla="*/ 530991 h 558314"/>
                  <a:gd name="connsiteX60" fmla="*/ 467999 w 602487"/>
                  <a:gd name="connsiteY60" fmla="*/ 558314 h 558314"/>
                  <a:gd name="connsiteX61" fmla="*/ 393398 w 602487"/>
                  <a:gd name="connsiteY61" fmla="*/ 541044 h 558314"/>
                  <a:gd name="connsiteX62" fmla="*/ 257102 w 602487"/>
                  <a:gd name="connsiteY62" fmla="*/ 549550 h 558314"/>
                  <a:gd name="connsiteX63" fmla="*/ 329122 w 602487"/>
                  <a:gd name="connsiteY63" fmla="*/ 477634 h 558314"/>
                  <a:gd name="connsiteX64" fmla="*/ 268460 w 602487"/>
                  <a:gd name="connsiteY64" fmla="*/ 331225 h 558314"/>
                  <a:gd name="connsiteX65" fmla="*/ 269235 w 602487"/>
                  <a:gd name="connsiteY65" fmla="*/ 331225 h 558314"/>
                  <a:gd name="connsiteX66" fmla="*/ 292725 w 602487"/>
                  <a:gd name="connsiteY66" fmla="*/ 304418 h 558314"/>
                  <a:gd name="connsiteX67" fmla="*/ 257102 w 602487"/>
                  <a:gd name="connsiteY67" fmla="*/ 310862 h 558314"/>
                  <a:gd name="connsiteX68" fmla="*/ 221480 w 602487"/>
                  <a:gd name="connsiteY68" fmla="*/ 304418 h 558314"/>
                  <a:gd name="connsiteX69" fmla="*/ 245228 w 602487"/>
                  <a:gd name="connsiteY69" fmla="*/ 331225 h 558314"/>
                  <a:gd name="connsiteX70" fmla="*/ 245744 w 602487"/>
                  <a:gd name="connsiteY70" fmla="*/ 331225 h 558314"/>
                  <a:gd name="connsiteX71" fmla="*/ 185083 w 602487"/>
                  <a:gd name="connsiteY71" fmla="*/ 477634 h 558314"/>
                  <a:gd name="connsiteX72" fmla="*/ 257102 w 602487"/>
                  <a:gd name="connsiteY72" fmla="*/ 549550 h 558314"/>
                  <a:gd name="connsiteX73" fmla="*/ 0 w 602487"/>
                  <a:gd name="connsiteY73" fmla="*/ 486398 h 558314"/>
                  <a:gd name="connsiteX74" fmla="*/ 193859 w 602487"/>
                  <a:gd name="connsiteY74" fmla="*/ 290241 h 558314"/>
                  <a:gd name="connsiteX75" fmla="*/ 115128 w 602487"/>
                  <a:gd name="connsiteY75" fmla="*/ 141769 h 558314"/>
                  <a:gd name="connsiteX76" fmla="*/ 257102 w 602487"/>
                  <a:gd name="connsiteY76" fmla="*/ 0 h 5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602487" h="558314">
                    <a:moveTo>
                      <a:pt x="460509" y="352333"/>
                    </a:moveTo>
                    <a:cubicBezTo>
                      <a:pt x="496013" y="352333"/>
                      <a:pt x="524794" y="381067"/>
                      <a:pt x="524794" y="416513"/>
                    </a:cubicBezTo>
                    <a:cubicBezTo>
                      <a:pt x="524794" y="451959"/>
                      <a:pt x="496013" y="480693"/>
                      <a:pt x="460509" y="480693"/>
                    </a:cubicBezTo>
                    <a:cubicBezTo>
                      <a:pt x="425005" y="480693"/>
                      <a:pt x="396224" y="451959"/>
                      <a:pt x="396224" y="416513"/>
                    </a:cubicBezTo>
                    <a:cubicBezTo>
                      <a:pt x="396224" y="381067"/>
                      <a:pt x="425005" y="352333"/>
                      <a:pt x="460509" y="352333"/>
                    </a:cubicBezTo>
                    <a:close/>
                    <a:moveTo>
                      <a:pt x="469031" y="300551"/>
                    </a:moveTo>
                    <a:lnTo>
                      <a:pt x="463869" y="322719"/>
                    </a:lnTo>
                    <a:cubicBezTo>
                      <a:pt x="451478" y="322203"/>
                      <a:pt x="438829" y="324265"/>
                      <a:pt x="426697" y="328905"/>
                    </a:cubicBezTo>
                    <a:lnTo>
                      <a:pt x="414565" y="309573"/>
                    </a:lnTo>
                    <a:lnTo>
                      <a:pt x="384363" y="328390"/>
                    </a:lnTo>
                    <a:lnTo>
                      <a:pt x="396495" y="347722"/>
                    </a:lnTo>
                    <a:cubicBezTo>
                      <a:pt x="386944" y="356486"/>
                      <a:pt x="379458" y="367054"/>
                      <a:pt x="374554" y="378396"/>
                    </a:cubicBezTo>
                    <a:lnTo>
                      <a:pt x="352354" y="373240"/>
                    </a:lnTo>
                    <a:lnTo>
                      <a:pt x="344352" y="408038"/>
                    </a:lnTo>
                    <a:lnTo>
                      <a:pt x="366552" y="413194"/>
                    </a:lnTo>
                    <a:cubicBezTo>
                      <a:pt x="366035" y="425566"/>
                      <a:pt x="368100" y="438197"/>
                      <a:pt x="372747" y="450311"/>
                    </a:cubicBezTo>
                    <a:lnTo>
                      <a:pt x="353387" y="462426"/>
                    </a:lnTo>
                    <a:lnTo>
                      <a:pt x="372489" y="492585"/>
                    </a:lnTo>
                    <a:lnTo>
                      <a:pt x="391591" y="480470"/>
                    </a:lnTo>
                    <a:cubicBezTo>
                      <a:pt x="400625" y="490007"/>
                      <a:pt x="410951" y="497482"/>
                      <a:pt x="422309" y="502379"/>
                    </a:cubicBezTo>
                    <a:lnTo>
                      <a:pt x="417404" y="524547"/>
                    </a:lnTo>
                    <a:lnTo>
                      <a:pt x="451994" y="532538"/>
                    </a:lnTo>
                    <a:lnTo>
                      <a:pt x="457157" y="510370"/>
                    </a:lnTo>
                    <a:cubicBezTo>
                      <a:pt x="469548" y="510886"/>
                      <a:pt x="482196" y="508824"/>
                      <a:pt x="494328" y="504184"/>
                    </a:cubicBezTo>
                    <a:lnTo>
                      <a:pt x="506461" y="523516"/>
                    </a:lnTo>
                    <a:lnTo>
                      <a:pt x="536663" y="504699"/>
                    </a:lnTo>
                    <a:lnTo>
                      <a:pt x="524530" y="485367"/>
                    </a:lnTo>
                    <a:cubicBezTo>
                      <a:pt x="534081" y="476603"/>
                      <a:pt x="541567" y="466035"/>
                      <a:pt x="546472" y="454693"/>
                    </a:cubicBezTo>
                    <a:lnTo>
                      <a:pt x="568671" y="459849"/>
                    </a:lnTo>
                    <a:lnTo>
                      <a:pt x="576674" y="425051"/>
                    </a:lnTo>
                    <a:lnTo>
                      <a:pt x="554474" y="419895"/>
                    </a:lnTo>
                    <a:cubicBezTo>
                      <a:pt x="554990" y="407523"/>
                      <a:pt x="552925" y="394892"/>
                      <a:pt x="548279" y="382778"/>
                    </a:cubicBezTo>
                    <a:lnTo>
                      <a:pt x="567639" y="370663"/>
                    </a:lnTo>
                    <a:lnTo>
                      <a:pt x="548795" y="340505"/>
                    </a:lnTo>
                    <a:lnTo>
                      <a:pt x="529435" y="352619"/>
                    </a:lnTo>
                    <a:cubicBezTo>
                      <a:pt x="520658" y="343082"/>
                      <a:pt x="510075" y="335607"/>
                      <a:pt x="498717" y="330710"/>
                    </a:cubicBezTo>
                    <a:lnTo>
                      <a:pt x="503879" y="308542"/>
                    </a:lnTo>
                    <a:close/>
                    <a:moveTo>
                      <a:pt x="257102" y="0"/>
                    </a:moveTo>
                    <a:cubicBezTo>
                      <a:pt x="335575" y="0"/>
                      <a:pt x="399077" y="63410"/>
                      <a:pt x="399077" y="141769"/>
                    </a:cubicBezTo>
                    <a:cubicBezTo>
                      <a:pt x="399077" y="197446"/>
                      <a:pt x="367068" y="259052"/>
                      <a:pt x="320604" y="290241"/>
                    </a:cubicBezTo>
                    <a:cubicBezTo>
                      <a:pt x="339189" y="294881"/>
                      <a:pt x="357001" y="301840"/>
                      <a:pt x="373779" y="309831"/>
                    </a:cubicBezTo>
                    <a:lnTo>
                      <a:pt x="421534" y="280188"/>
                    </a:lnTo>
                    <a:lnTo>
                      <a:pt x="436248" y="303644"/>
                    </a:lnTo>
                    <a:cubicBezTo>
                      <a:pt x="439862" y="303129"/>
                      <a:pt x="443218" y="302356"/>
                      <a:pt x="446573" y="302098"/>
                    </a:cubicBezTo>
                    <a:lnTo>
                      <a:pt x="452769" y="274775"/>
                    </a:lnTo>
                    <a:lnTo>
                      <a:pt x="529693" y="292561"/>
                    </a:lnTo>
                    <a:lnTo>
                      <a:pt x="523240" y="319626"/>
                    </a:lnTo>
                    <a:cubicBezTo>
                      <a:pt x="526337" y="321430"/>
                      <a:pt x="529177" y="323492"/>
                      <a:pt x="531758" y="325812"/>
                    </a:cubicBezTo>
                    <a:lnTo>
                      <a:pt x="555506" y="310862"/>
                    </a:lnTo>
                    <a:lnTo>
                      <a:pt x="597324" y="377622"/>
                    </a:lnTo>
                    <a:lnTo>
                      <a:pt x="573576" y="392315"/>
                    </a:lnTo>
                    <a:cubicBezTo>
                      <a:pt x="574350" y="395666"/>
                      <a:pt x="574867" y="399274"/>
                      <a:pt x="575125" y="402625"/>
                    </a:cubicBezTo>
                    <a:lnTo>
                      <a:pt x="602487" y="409069"/>
                    </a:lnTo>
                    <a:lnTo>
                      <a:pt x="584676" y="485367"/>
                    </a:lnTo>
                    <a:lnTo>
                      <a:pt x="557572" y="479181"/>
                    </a:lnTo>
                    <a:cubicBezTo>
                      <a:pt x="555765" y="482016"/>
                      <a:pt x="553700" y="485109"/>
                      <a:pt x="551376" y="487687"/>
                    </a:cubicBezTo>
                    <a:lnTo>
                      <a:pt x="566348" y="511401"/>
                    </a:lnTo>
                    <a:lnTo>
                      <a:pt x="499491" y="552901"/>
                    </a:lnTo>
                    <a:lnTo>
                      <a:pt x="484777" y="529445"/>
                    </a:lnTo>
                    <a:cubicBezTo>
                      <a:pt x="481422" y="530218"/>
                      <a:pt x="477808" y="530733"/>
                      <a:pt x="474452" y="530991"/>
                    </a:cubicBezTo>
                    <a:lnTo>
                      <a:pt x="467999" y="558314"/>
                    </a:lnTo>
                    <a:lnTo>
                      <a:pt x="393398" y="541044"/>
                    </a:lnTo>
                    <a:cubicBezTo>
                      <a:pt x="352354" y="546715"/>
                      <a:pt x="304857" y="549550"/>
                      <a:pt x="257102" y="549550"/>
                    </a:cubicBezTo>
                    <a:lnTo>
                      <a:pt x="329122" y="477634"/>
                    </a:lnTo>
                    <a:lnTo>
                      <a:pt x="268460" y="331225"/>
                    </a:lnTo>
                    <a:lnTo>
                      <a:pt x="269235" y="331225"/>
                    </a:lnTo>
                    <a:lnTo>
                      <a:pt x="292725" y="304418"/>
                    </a:lnTo>
                    <a:cubicBezTo>
                      <a:pt x="281367" y="308542"/>
                      <a:pt x="269493" y="310862"/>
                      <a:pt x="257102" y="310862"/>
                    </a:cubicBezTo>
                    <a:cubicBezTo>
                      <a:pt x="244970" y="310862"/>
                      <a:pt x="232838" y="308542"/>
                      <a:pt x="221480" y="304418"/>
                    </a:cubicBezTo>
                    <a:lnTo>
                      <a:pt x="245228" y="331225"/>
                    </a:lnTo>
                    <a:lnTo>
                      <a:pt x="245744" y="331225"/>
                    </a:lnTo>
                    <a:lnTo>
                      <a:pt x="185083" y="477634"/>
                    </a:lnTo>
                    <a:lnTo>
                      <a:pt x="257102" y="549550"/>
                    </a:lnTo>
                    <a:cubicBezTo>
                      <a:pt x="128551" y="549550"/>
                      <a:pt x="0" y="528671"/>
                      <a:pt x="0" y="486398"/>
                    </a:cubicBezTo>
                    <a:cubicBezTo>
                      <a:pt x="0" y="414740"/>
                      <a:pt x="82345" y="318337"/>
                      <a:pt x="193859" y="290241"/>
                    </a:cubicBezTo>
                    <a:cubicBezTo>
                      <a:pt x="147137" y="259052"/>
                      <a:pt x="115128" y="197446"/>
                      <a:pt x="115128" y="141769"/>
                    </a:cubicBezTo>
                    <a:cubicBezTo>
                      <a:pt x="115128" y="63410"/>
                      <a:pt x="178629" y="0"/>
                      <a:pt x="2571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660400" y="3649674"/>
              <a:ext cx="4302125" cy="0"/>
            </a:xfrm>
            <a:prstGeom prst="line">
              <a:avLst/>
            </a:prstGeom>
            <a:ln w="3175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239000" y="3632422"/>
              <a:ext cx="4279899" cy="0"/>
            </a:xfrm>
            <a:prstGeom prst="line">
              <a:avLst/>
            </a:prstGeom>
            <a:ln w="3175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8563622" y="3933056"/>
            <a:ext cx="3084482" cy="1872308"/>
            <a:chOff x="1492458" y="2094389"/>
            <a:chExt cx="3354451" cy="1872308"/>
          </a:xfrm>
        </p:grpSpPr>
        <p:sp>
          <p:nvSpPr>
            <p:cNvPr id="33" name="文本框 14"/>
            <p:cNvSpPr txBox="1"/>
            <p:nvPr/>
          </p:nvSpPr>
          <p:spPr>
            <a:xfrm>
              <a:off x="1496087" y="2463721"/>
              <a:ext cx="3350822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4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5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59518" y="1634965"/>
            <a:ext cx="3084482" cy="1872308"/>
            <a:chOff x="1492458" y="2094389"/>
            <a:chExt cx="3354451" cy="1872308"/>
          </a:xfrm>
        </p:grpSpPr>
        <p:sp>
          <p:nvSpPr>
            <p:cNvPr id="37" name="文本框 14"/>
            <p:cNvSpPr txBox="1"/>
            <p:nvPr/>
          </p:nvSpPr>
          <p:spPr>
            <a:xfrm>
              <a:off x="1496087" y="2463721"/>
              <a:ext cx="3350822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8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47364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47364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9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59353" y="3963544"/>
            <a:ext cx="3142111" cy="1872308"/>
            <a:chOff x="1496087" y="2094389"/>
            <a:chExt cx="3417122" cy="1872308"/>
          </a:xfrm>
        </p:grpSpPr>
        <p:sp>
          <p:nvSpPr>
            <p:cNvPr id="41" name="文本框 14"/>
            <p:cNvSpPr txBox="1"/>
            <p:nvPr/>
          </p:nvSpPr>
          <p:spPr>
            <a:xfrm>
              <a:off x="1496087" y="2463721"/>
              <a:ext cx="3350822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2" name="文本框 15"/>
            <p:cNvSpPr txBox="1"/>
            <p:nvPr/>
          </p:nvSpPr>
          <p:spPr>
            <a:xfrm>
              <a:off x="2830809" y="2094389"/>
              <a:ext cx="2082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2F243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2F243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3" name="任意多边形 77"/>
            <p:cNvSpPr/>
            <p:nvPr/>
          </p:nvSpPr>
          <p:spPr>
            <a:xfrm>
              <a:off x="4397489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58144" y="1383129"/>
            <a:ext cx="3142111" cy="1872308"/>
            <a:chOff x="1496087" y="2094389"/>
            <a:chExt cx="3417122" cy="1872308"/>
          </a:xfrm>
        </p:grpSpPr>
        <p:sp>
          <p:nvSpPr>
            <p:cNvPr id="45" name="文本框 14"/>
            <p:cNvSpPr txBox="1"/>
            <p:nvPr/>
          </p:nvSpPr>
          <p:spPr>
            <a:xfrm>
              <a:off x="1496087" y="2463721"/>
              <a:ext cx="3350822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2830809" y="2094389"/>
              <a:ext cx="2082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58921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58921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7" name="任意多边形 77"/>
            <p:cNvSpPr/>
            <p:nvPr/>
          </p:nvSpPr>
          <p:spPr>
            <a:xfrm>
              <a:off x="4397489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551384" y="137850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56927" y="3974221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10303214" y="157472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10374326" y="393305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04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9456" y="404664"/>
            <a:ext cx="4248472" cy="615554"/>
            <a:chOff x="1487488" y="1988840"/>
            <a:chExt cx="4248472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487488" y="1988840"/>
              <a:ext cx="424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华文新魏" panose="02010800040101010101" pitchFamily="2" charset="-122"/>
                </a:rPr>
                <a:t>点击此处添加标题文本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华文新魏" panose="020108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7488" y="2388950"/>
              <a:ext cx="42484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589212"/>
                  </a:solidFill>
                  <a:effectLst/>
                  <a:uLnTx/>
                  <a:uFillTx/>
                  <a:latin typeface="Calibri" panose="020F0502020204030204" pitchFamily="34" charset="0"/>
                  <a:ea typeface="方正启体简体" panose="03000509000000000000" pitchFamily="65" charset="-122"/>
                  <a:cs typeface="+mn-cs"/>
                  <a:sym typeface="Calibri" panose="020F0502020204030204" pitchFamily="34" charset="0"/>
                </a:rPr>
                <a:t>Click here to add title text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589212"/>
                </a:solidFill>
                <a:effectLst/>
                <a:uLnTx/>
                <a:uFillTx/>
                <a:latin typeface="Calibri" panose="020F0502020204030204" pitchFamily="34" charset="0"/>
                <a:ea typeface="方正启体简体" panose="03000509000000000000" pitchFamily="65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404664"/>
            <a:ext cx="648072" cy="648072"/>
          </a:xfrm>
          <a:prstGeom prst="rect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49109" y="5404761"/>
            <a:ext cx="1542891" cy="145700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407368" y="1571734"/>
            <a:ext cx="6192688" cy="4017506"/>
            <a:chOff x="407368" y="1571734"/>
            <a:chExt cx="6192688" cy="4017506"/>
          </a:xfrm>
        </p:grpSpPr>
        <p:grpSp>
          <p:nvGrpSpPr>
            <p:cNvPr id="10" name="组合 9"/>
            <p:cNvGrpSpPr/>
            <p:nvPr/>
          </p:nvGrpSpPr>
          <p:grpSpPr>
            <a:xfrm>
              <a:off x="407368" y="1844824"/>
              <a:ext cx="6192688" cy="3744416"/>
              <a:chOff x="407368" y="1844824"/>
              <a:chExt cx="7056784" cy="3744416"/>
            </a:xfrm>
            <a:effectLst>
              <a:outerShdw blurRad="190500" dist="1905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矩形 5"/>
              <p:cNvSpPr/>
              <p:nvPr/>
            </p:nvSpPr>
            <p:spPr>
              <a:xfrm>
                <a:off x="407368" y="1844824"/>
                <a:ext cx="2304256" cy="3744416"/>
              </a:xfrm>
              <a:prstGeom prst="rect">
                <a:avLst/>
              </a:prstGeom>
              <a:blipFill>
                <a:blip r:embed="rId2"/>
                <a:stretch>
                  <a:fillRect l="-73911" r="-72989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783632" y="1844824"/>
                <a:ext cx="2304256" cy="3744416"/>
              </a:xfrm>
              <a:prstGeom prst="rect">
                <a:avLst/>
              </a:prstGeom>
              <a:blipFill>
                <a:blip r:embed="rId3"/>
                <a:stretch>
                  <a:fillRect l="-90485" r="-89354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159896" y="1844824"/>
                <a:ext cx="2304256" cy="3744416"/>
              </a:xfrm>
              <a:prstGeom prst="rect">
                <a:avLst/>
              </a:prstGeom>
              <a:blipFill>
                <a:blip r:embed="rId4"/>
                <a:stretch>
                  <a:fillRect l="-92679" r="-91521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1058379" y="1571734"/>
              <a:ext cx="720080" cy="720080"/>
            </a:xfrm>
            <a:prstGeom prst="rect">
              <a:avLst/>
            </a:prstGeom>
            <a:solidFill>
              <a:srgbClr val="895881"/>
            </a:solidFill>
            <a:ln>
              <a:noFill/>
            </a:ln>
            <a:effectLst>
              <a:outerShdw blurRad="1905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143672" y="1571734"/>
              <a:ext cx="720080" cy="720080"/>
            </a:xfrm>
            <a:prstGeom prst="rect">
              <a:avLst/>
            </a:prstGeom>
            <a:solidFill>
              <a:srgbClr val="63A414"/>
            </a:solidFill>
            <a:ln>
              <a:noFill/>
            </a:ln>
            <a:effectLst>
              <a:outerShdw blurRad="1905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228965" y="1571734"/>
              <a:ext cx="720080" cy="720080"/>
            </a:xfrm>
            <a:prstGeom prst="rect">
              <a:avLst/>
            </a:prstGeom>
            <a:solidFill>
              <a:srgbClr val="895881"/>
            </a:solidFill>
            <a:ln>
              <a:noFill/>
            </a:ln>
            <a:effectLst>
              <a:outerShdw blurRad="1905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07368" y="3789040"/>
              <a:ext cx="2022102" cy="1800200"/>
            </a:xfrm>
            <a:prstGeom prst="rect">
              <a:avLst/>
            </a:prstGeom>
            <a:solidFill>
              <a:srgbClr val="89588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501077" y="3789040"/>
              <a:ext cx="2022102" cy="1800200"/>
            </a:xfrm>
            <a:prstGeom prst="rect">
              <a:avLst/>
            </a:prstGeom>
            <a:solidFill>
              <a:srgbClr val="63A414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577954" y="3789040"/>
              <a:ext cx="2022102" cy="1800200"/>
            </a:xfrm>
            <a:prstGeom prst="rect">
              <a:avLst/>
            </a:prstGeom>
            <a:solidFill>
              <a:srgbClr val="89588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alarm-clock_161119"/>
            <p:cNvSpPr>
              <a:spLocks noChangeAspect="1"/>
            </p:cNvSpPr>
            <p:nvPr/>
          </p:nvSpPr>
          <p:spPr bwMode="auto">
            <a:xfrm>
              <a:off x="1270596" y="1781136"/>
              <a:ext cx="292179" cy="304842"/>
            </a:xfrm>
            <a:custGeom>
              <a:avLst/>
              <a:gdLst>
                <a:gd name="connsiteX0" fmla="*/ 426577 w 580451"/>
                <a:gd name="connsiteY0" fmla="*/ 510979 h 605607"/>
                <a:gd name="connsiteX1" fmla="*/ 463534 w 580451"/>
                <a:gd name="connsiteY1" fmla="*/ 605607 h 605607"/>
                <a:gd name="connsiteX2" fmla="*/ 393706 w 580451"/>
                <a:gd name="connsiteY2" fmla="*/ 605607 h 605607"/>
                <a:gd name="connsiteX3" fmla="*/ 367706 w 580451"/>
                <a:gd name="connsiteY3" fmla="*/ 538784 h 605607"/>
                <a:gd name="connsiteX4" fmla="*/ 426577 w 580451"/>
                <a:gd name="connsiteY4" fmla="*/ 510979 h 605607"/>
                <a:gd name="connsiteX5" fmla="*/ 154060 w 580451"/>
                <a:gd name="connsiteY5" fmla="*/ 510767 h 605607"/>
                <a:gd name="connsiteX6" fmla="*/ 212745 w 580451"/>
                <a:gd name="connsiteY6" fmla="*/ 538765 h 605607"/>
                <a:gd name="connsiteX7" fmla="*/ 186745 w 580451"/>
                <a:gd name="connsiteY7" fmla="*/ 605607 h 605607"/>
                <a:gd name="connsiteX8" fmla="*/ 116917 w 580451"/>
                <a:gd name="connsiteY8" fmla="*/ 605607 h 605607"/>
                <a:gd name="connsiteX9" fmla="*/ 290273 w 580451"/>
                <a:gd name="connsiteY9" fmla="*/ 413845 h 605607"/>
                <a:gd name="connsiteX10" fmla="*/ 278205 w 580451"/>
                <a:gd name="connsiteY10" fmla="*/ 425803 h 605607"/>
                <a:gd name="connsiteX11" fmla="*/ 278205 w 580451"/>
                <a:gd name="connsiteY11" fmla="*/ 439801 h 605607"/>
                <a:gd name="connsiteX12" fmla="*/ 290273 w 580451"/>
                <a:gd name="connsiteY12" fmla="*/ 451760 h 605607"/>
                <a:gd name="connsiteX13" fmla="*/ 302248 w 580451"/>
                <a:gd name="connsiteY13" fmla="*/ 439801 h 605607"/>
                <a:gd name="connsiteX14" fmla="*/ 302248 w 580451"/>
                <a:gd name="connsiteY14" fmla="*/ 425803 h 605607"/>
                <a:gd name="connsiteX15" fmla="*/ 290273 w 580451"/>
                <a:gd name="connsiteY15" fmla="*/ 413845 h 605607"/>
                <a:gd name="connsiteX16" fmla="*/ 370108 w 580451"/>
                <a:gd name="connsiteY16" fmla="*/ 380843 h 605607"/>
                <a:gd name="connsiteX17" fmla="*/ 370108 w 580451"/>
                <a:gd name="connsiteY17" fmla="*/ 397715 h 605607"/>
                <a:gd name="connsiteX18" fmla="*/ 379948 w 580451"/>
                <a:gd name="connsiteY18" fmla="*/ 407634 h 605607"/>
                <a:gd name="connsiteX19" fmla="*/ 396936 w 580451"/>
                <a:gd name="connsiteY19" fmla="*/ 407634 h 605607"/>
                <a:gd name="connsiteX20" fmla="*/ 396936 w 580451"/>
                <a:gd name="connsiteY20" fmla="*/ 390669 h 605607"/>
                <a:gd name="connsiteX21" fmla="*/ 387003 w 580451"/>
                <a:gd name="connsiteY21" fmla="*/ 380843 h 605607"/>
                <a:gd name="connsiteX22" fmla="*/ 370108 w 580451"/>
                <a:gd name="connsiteY22" fmla="*/ 380843 h 605607"/>
                <a:gd name="connsiteX23" fmla="*/ 193449 w 580451"/>
                <a:gd name="connsiteY23" fmla="*/ 380843 h 605607"/>
                <a:gd name="connsiteX24" fmla="*/ 183516 w 580451"/>
                <a:gd name="connsiteY24" fmla="*/ 390669 h 605607"/>
                <a:gd name="connsiteX25" fmla="*/ 183516 w 580451"/>
                <a:gd name="connsiteY25" fmla="*/ 407634 h 605607"/>
                <a:gd name="connsiteX26" fmla="*/ 200504 w 580451"/>
                <a:gd name="connsiteY26" fmla="*/ 407634 h 605607"/>
                <a:gd name="connsiteX27" fmla="*/ 210437 w 580451"/>
                <a:gd name="connsiteY27" fmla="*/ 397715 h 605607"/>
                <a:gd name="connsiteX28" fmla="*/ 210437 w 580451"/>
                <a:gd name="connsiteY28" fmla="*/ 380843 h 605607"/>
                <a:gd name="connsiteX29" fmla="*/ 193449 w 580451"/>
                <a:gd name="connsiteY29" fmla="*/ 380843 h 605607"/>
                <a:gd name="connsiteX30" fmla="*/ 415131 w 580451"/>
                <a:gd name="connsiteY30" fmla="*/ 289068 h 605607"/>
                <a:gd name="connsiteX31" fmla="*/ 403156 w 580451"/>
                <a:gd name="connsiteY31" fmla="*/ 301120 h 605607"/>
                <a:gd name="connsiteX32" fmla="*/ 415131 w 580451"/>
                <a:gd name="connsiteY32" fmla="*/ 313078 h 605607"/>
                <a:gd name="connsiteX33" fmla="*/ 429149 w 580451"/>
                <a:gd name="connsiteY33" fmla="*/ 313078 h 605607"/>
                <a:gd name="connsiteX34" fmla="*/ 441124 w 580451"/>
                <a:gd name="connsiteY34" fmla="*/ 301120 h 605607"/>
                <a:gd name="connsiteX35" fmla="*/ 429149 w 580451"/>
                <a:gd name="connsiteY35" fmla="*/ 289068 h 605607"/>
                <a:gd name="connsiteX36" fmla="*/ 151396 w 580451"/>
                <a:gd name="connsiteY36" fmla="*/ 289068 h 605607"/>
                <a:gd name="connsiteX37" fmla="*/ 139328 w 580451"/>
                <a:gd name="connsiteY37" fmla="*/ 301120 h 605607"/>
                <a:gd name="connsiteX38" fmla="*/ 151396 w 580451"/>
                <a:gd name="connsiteY38" fmla="*/ 313078 h 605607"/>
                <a:gd name="connsiteX39" fmla="*/ 165321 w 580451"/>
                <a:gd name="connsiteY39" fmla="*/ 313078 h 605607"/>
                <a:gd name="connsiteX40" fmla="*/ 177389 w 580451"/>
                <a:gd name="connsiteY40" fmla="*/ 301120 h 605607"/>
                <a:gd name="connsiteX41" fmla="*/ 165321 w 580451"/>
                <a:gd name="connsiteY41" fmla="*/ 289068 h 605607"/>
                <a:gd name="connsiteX42" fmla="*/ 290273 w 580451"/>
                <a:gd name="connsiteY42" fmla="*/ 211014 h 605607"/>
                <a:gd name="connsiteX43" fmla="*/ 278205 w 580451"/>
                <a:gd name="connsiteY43" fmla="*/ 222972 h 605607"/>
                <a:gd name="connsiteX44" fmla="*/ 278205 w 580451"/>
                <a:gd name="connsiteY44" fmla="*/ 300842 h 605607"/>
                <a:gd name="connsiteX45" fmla="*/ 290273 w 580451"/>
                <a:gd name="connsiteY45" fmla="*/ 312800 h 605607"/>
                <a:gd name="connsiteX46" fmla="*/ 290273 w 580451"/>
                <a:gd name="connsiteY46" fmla="*/ 313356 h 605607"/>
                <a:gd name="connsiteX47" fmla="*/ 359061 w 580451"/>
                <a:gd name="connsiteY47" fmla="*/ 313356 h 605607"/>
                <a:gd name="connsiteX48" fmla="*/ 371036 w 580451"/>
                <a:gd name="connsiteY48" fmla="*/ 301305 h 605607"/>
                <a:gd name="connsiteX49" fmla="*/ 359061 w 580451"/>
                <a:gd name="connsiteY49" fmla="*/ 289347 h 605607"/>
                <a:gd name="connsiteX50" fmla="*/ 302248 w 580451"/>
                <a:gd name="connsiteY50" fmla="*/ 289347 h 605607"/>
                <a:gd name="connsiteX51" fmla="*/ 302248 w 580451"/>
                <a:gd name="connsiteY51" fmla="*/ 222972 h 605607"/>
                <a:gd name="connsiteX52" fmla="*/ 290273 w 580451"/>
                <a:gd name="connsiteY52" fmla="*/ 211014 h 605607"/>
                <a:gd name="connsiteX53" fmla="*/ 379948 w 580451"/>
                <a:gd name="connsiteY53" fmla="*/ 194513 h 605607"/>
                <a:gd name="connsiteX54" fmla="*/ 370108 w 580451"/>
                <a:gd name="connsiteY54" fmla="*/ 204432 h 605607"/>
                <a:gd name="connsiteX55" fmla="*/ 370108 w 580451"/>
                <a:gd name="connsiteY55" fmla="*/ 221396 h 605607"/>
                <a:gd name="connsiteX56" fmla="*/ 387003 w 580451"/>
                <a:gd name="connsiteY56" fmla="*/ 221396 h 605607"/>
                <a:gd name="connsiteX57" fmla="*/ 396936 w 580451"/>
                <a:gd name="connsiteY57" fmla="*/ 211477 h 605607"/>
                <a:gd name="connsiteX58" fmla="*/ 396936 w 580451"/>
                <a:gd name="connsiteY58" fmla="*/ 194513 h 605607"/>
                <a:gd name="connsiteX59" fmla="*/ 379948 w 580451"/>
                <a:gd name="connsiteY59" fmla="*/ 194513 h 605607"/>
                <a:gd name="connsiteX60" fmla="*/ 183516 w 580451"/>
                <a:gd name="connsiteY60" fmla="*/ 194513 h 605607"/>
                <a:gd name="connsiteX61" fmla="*/ 183516 w 580451"/>
                <a:gd name="connsiteY61" fmla="*/ 211477 h 605607"/>
                <a:gd name="connsiteX62" fmla="*/ 193449 w 580451"/>
                <a:gd name="connsiteY62" fmla="*/ 221396 h 605607"/>
                <a:gd name="connsiteX63" fmla="*/ 210437 w 580451"/>
                <a:gd name="connsiteY63" fmla="*/ 221396 h 605607"/>
                <a:gd name="connsiteX64" fmla="*/ 210437 w 580451"/>
                <a:gd name="connsiteY64" fmla="*/ 204432 h 605607"/>
                <a:gd name="connsiteX65" fmla="*/ 200504 w 580451"/>
                <a:gd name="connsiteY65" fmla="*/ 194513 h 605607"/>
                <a:gd name="connsiteX66" fmla="*/ 183516 w 580451"/>
                <a:gd name="connsiteY66" fmla="*/ 194513 h 605607"/>
                <a:gd name="connsiteX67" fmla="*/ 290273 w 580451"/>
                <a:gd name="connsiteY67" fmla="*/ 150387 h 605607"/>
                <a:gd name="connsiteX68" fmla="*/ 278205 w 580451"/>
                <a:gd name="connsiteY68" fmla="*/ 162438 h 605607"/>
                <a:gd name="connsiteX69" fmla="*/ 278205 w 580451"/>
                <a:gd name="connsiteY69" fmla="*/ 176343 h 605607"/>
                <a:gd name="connsiteX70" fmla="*/ 290273 w 580451"/>
                <a:gd name="connsiteY70" fmla="*/ 188395 h 605607"/>
                <a:gd name="connsiteX71" fmla="*/ 302248 w 580451"/>
                <a:gd name="connsiteY71" fmla="*/ 176343 h 605607"/>
                <a:gd name="connsiteX72" fmla="*/ 302248 w 580451"/>
                <a:gd name="connsiteY72" fmla="*/ 162438 h 605607"/>
                <a:gd name="connsiteX73" fmla="*/ 290273 w 580451"/>
                <a:gd name="connsiteY73" fmla="*/ 150387 h 605607"/>
                <a:gd name="connsiteX74" fmla="*/ 290273 w 580451"/>
                <a:gd name="connsiteY74" fmla="*/ 134442 h 605607"/>
                <a:gd name="connsiteX75" fmla="*/ 457184 w 580451"/>
                <a:gd name="connsiteY75" fmla="*/ 301305 h 605607"/>
                <a:gd name="connsiteX76" fmla="*/ 290273 w 580451"/>
                <a:gd name="connsiteY76" fmla="*/ 468075 h 605607"/>
                <a:gd name="connsiteX77" fmla="*/ 123268 w 580451"/>
                <a:gd name="connsiteY77" fmla="*/ 301212 h 605607"/>
                <a:gd name="connsiteX78" fmla="*/ 290273 w 580451"/>
                <a:gd name="connsiteY78" fmla="*/ 134442 h 605607"/>
                <a:gd name="connsiteX79" fmla="*/ 290272 w 580451"/>
                <a:gd name="connsiteY79" fmla="*/ 109493 h 605607"/>
                <a:gd name="connsiteX80" fmla="*/ 98637 w 580451"/>
                <a:gd name="connsiteY80" fmla="*/ 300817 h 605607"/>
                <a:gd name="connsiteX81" fmla="*/ 290272 w 580451"/>
                <a:gd name="connsiteY81" fmla="*/ 492140 h 605607"/>
                <a:gd name="connsiteX82" fmla="*/ 481907 w 580451"/>
                <a:gd name="connsiteY82" fmla="*/ 300817 h 605607"/>
                <a:gd name="connsiteX83" fmla="*/ 290272 w 580451"/>
                <a:gd name="connsiteY83" fmla="*/ 109493 h 605607"/>
                <a:gd name="connsiteX84" fmla="*/ 107248 w 580451"/>
                <a:gd name="connsiteY84" fmla="*/ 136 h 605607"/>
                <a:gd name="connsiteX85" fmla="*/ 183777 w 580451"/>
                <a:gd name="connsiteY85" fmla="*/ 24862 h 605607"/>
                <a:gd name="connsiteX86" fmla="*/ 112935 w 580451"/>
                <a:gd name="connsiteY86" fmla="*/ 95496 h 605607"/>
                <a:gd name="connsiteX87" fmla="*/ 145060 w 580451"/>
                <a:gd name="connsiteY87" fmla="*/ 127569 h 605607"/>
                <a:gd name="connsiteX88" fmla="*/ 290272 w 580451"/>
                <a:gd name="connsiteY88" fmla="*/ 74918 h 605607"/>
                <a:gd name="connsiteX89" fmla="*/ 435484 w 580451"/>
                <a:gd name="connsiteY89" fmla="*/ 127661 h 605607"/>
                <a:gd name="connsiteX90" fmla="*/ 467516 w 580451"/>
                <a:gd name="connsiteY90" fmla="*/ 95681 h 605607"/>
                <a:gd name="connsiteX91" fmla="*/ 396674 w 580451"/>
                <a:gd name="connsiteY91" fmla="*/ 24955 h 605607"/>
                <a:gd name="connsiteX92" fmla="*/ 547364 w 580451"/>
                <a:gd name="connsiteY92" fmla="*/ 33112 h 605607"/>
                <a:gd name="connsiteX93" fmla="*/ 555534 w 580451"/>
                <a:gd name="connsiteY93" fmla="*/ 183557 h 605607"/>
                <a:gd name="connsiteX94" fmla="*/ 484971 w 580451"/>
                <a:gd name="connsiteY94" fmla="*/ 112830 h 605607"/>
                <a:gd name="connsiteX95" fmla="*/ 453496 w 580451"/>
                <a:gd name="connsiteY95" fmla="*/ 144254 h 605607"/>
                <a:gd name="connsiteX96" fmla="*/ 516632 w 580451"/>
                <a:gd name="connsiteY96" fmla="*/ 300817 h 605607"/>
                <a:gd name="connsiteX97" fmla="*/ 290365 w 580451"/>
                <a:gd name="connsiteY97" fmla="*/ 526715 h 605607"/>
                <a:gd name="connsiteX98" fmla="*/ 64098 w 580451"/>
                <a:gd name="connsiteY98" fmla="*/ 300817 h 605607"/>
                <a:gd name="connsiteX99" fmla="*/ 127234 w 580451"/>
                <a:gd name="connsiteY99" fmla="*/ 144254 h 605607"/>
                <a:gd name="connsiteX100" fmla="*/ 95759 w 580451"/>
                <a:gd name="connsiteY100" fmla="*/ 112830 h 605607"/>
                <a:gd name="connsiteX101" fmla="*/ 24917 w 580451"/>
                <a:gd name="connsiteY101" fmla="*/ 183557 h 605607"/>
                <a:gd name="connsiteX102" fmla="*/ 33087 w 580451"/>
                <a:gd name="connsiteY102" fmla="*/ 33112 h 605607"/>
                <a:gd name="connsiteX103" fmla="*/ 107248 w 580451"/>
                <a:gd name="connsiteY103" fmla="*/ 136 h 605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580451" h="605607">
                  <a:moveTo>
                    <a:pt x="426577" y="510979"/>
                  </a:moveTo>
                  <a:lnTo>
                    <a:pt x="463534" y="605607"/>
                  </a:lnTo>
                  <a:lnTo>
                    <a:pt x="393706" y="605607"/>
                  </a:lnTo>
                  <a:lnTo>
                    <a:pt x="367706" y="538784"/>
                  </a:lnTo>
                  <a:cubicBezTo>
                    <a:pt x="388413" y="532111"/>
                    <a:pt x="408192" y="522935"/>
                    <a:pt x="426577" y="510979"/>
                  </a:cubicBezTo>
                  <a:close/>
                  <a:moveTo>
                    <a:pt x="154060" y="510767"/>
                  </a:moveTo>
                  <a:cubicBezTo>
                    <a:pt x="172260" y="522448"/>
                    <a:pt x="192038" y="532090"/>
                    <a:pt x="212745" y="538765"/>
                  </a:cubicBezTo>
                  <a:lnTo>
                    <a:pt x="186745" y="605607"/>
                  </a:lnTo>
                  <a:lnTo>
                    <a:pt x="116917" y="605607"/>
                  </a:lnTo>
                  <a:close/>
                  <a:moveTo>
                    <a:pt x="290273" y="413845"/>
                  </a:moveTo>
                  <a:cubicBezTo>
                    <a:pt x="283589" y="413845"/>
                    <a:pt x="278205" y="419129"/>
                    <a:pt x="278205" y="425803"/>
                  </a:cubicBezTo>
                  <a:lnTo>
                    <a:pt x="278205" y="439801"/>
                  </a:lnTo>
                  <a:cubicBezTo>
                    <a:pt x="278205" y="446476"/>
                    <a:pt x="283589" y="451760"/>
                    <a:pt x="290273" y="451760"/>
                  </a:cubicBezTo>
                  <a:cubicBezTo>
                    <a:pt x="296957" y="451760"/>
                    <a:pt x="302248" y="446476"/>
                    <a:pt x="302248" y="439801"/>
                  </a:cubicBezTo>
                  <a:lnTo>
                    <a:pt x="302248" y="425803"/>
                  </a:lnTo>
                  <a:cubicBezTo>
                    <a:pt x="302248" y="419129"/>
                    <a:pt x="296957" y="413845"/>
                    <a:pt x="290273" y="413845"/>
                  </a:cubicBezTo>
                  <a:close/>
                  <a:moveTo>
                    <a:pt x="370108" y="380843"/>
                  </a:moveTo>
                  <a:cubicBezTo>
                    <a:pt x="365374" y="385478"/>
                    <a:pt x="365374" y="393080"/>
                    <a:pt x="370108" y="397715"/>
                  </a:cubicBezTo>
                  <a:lnTo>
                    <a:pt x="379948" y="407634"/>
                  </a:lnTo>
                  <a:cubicBezTo>
                    <a:pt x="384683" y="412454"/>
                    <a:pt x="392202" y="412362"/>
                    <a:pt x="396936" y="407634"/>
                  </a:cubicBezTo>
                  <a:cubicBezTo>
                    <a:pt x="401764" y="402906"/>
                    <a:pt x="401764" y="395397"/>
                    <a:pt x="396936" y="390669"/>
                  </a:cubicBezTo>
                  <a:lnTo>
                    <a:pt x="387003" y="380843"/>
                  </a:lnTo>
                  <a:cubicBezTo>
                    <a:pt x="382362" y="376115"/>
                    <a:pt x="374750" y="376115"/>
                    <a:pt x="370108" y="380843"/>
                  </a:cubicBezTo>
                  <a:close/>
                  <a:moveTo>
                    <a:pt x="193449" y="380843"/>
                  </a:moveTo>
                  <a:lnTo>
                    <a:pt x="183516" y="390669"/>
                  </a:lnTo>
                  <a:cubicBezTo>
                    <a:pt x="178874" y="395397"/>
                    <a:pt x="178874" y="402813"/>
                    <a:pt x="183516" y="407634"/>
                  </a:cubicBezTo>
                  <a:cubicBezTo>
                    <a:pt x="188251" y="412454"/>
                    <a:pt x="195770" y="412454"/>
                    <a:pt x="200504" y="407634"/>
                  </a:cubicBezTo>
                  <a:lnTo>
                    <a:pt x="210437" y="397715"/>
                  </a:lnTo>
                  <a:cubicBezTo>
                    <a:pt x="215265" y="393080"/>
                    <a:pt x="215265" y="385478"/>
                    <a:pt x="210437" y="380843"/>
                  </a:cubicBezTo>
                  <a:cubicBezTo>
                    <a:pt x="205703" y="376115"/>
                    <a:pt x="198184" y="376115"/>
                    <a:pt x="193449" y="380843"/>
                  </a:cubicBezTo>
                  <a:close/>
                  <a:moveTo>
                    <a:pt x="415131" y="289068"/>
                  </a:moveTo>
                  <a:cubicBezTo>
                    <a:pt x="408448" y="289068"/>
                    <a:pt x="403156" y="294445"/>
                    <a:pt x="403156" y="301120"/>
                  </a:cubicBezTo>
                  <a:cubicBezTo>
                    <a:pt x="403156" y="307794"/>
                    <a:pt x="408448" y="313078"/>
                    <a:pt x="415131" y="313078"/>
                  </a:cubicBezTo>
                  <a:lnTo>
                    <a:pt x="429149" y="313078"/>
                  </a:lnTo>
                  <a:cubicBezTo>
                    <a:pt x="435833" y="313078"/>
                    <a:pt x="441124" y="307794"/>
                    <a:pt x="441124" y="301120"/>
                  </a:cubicBezTo>
                  <a:cubicBezTo>
                    <a:pt x="441124" y="294445"/>
                    <a:pt x="435833" y="289068"/>
                    <a:pt x="429149" y="289068"/>
                  </a:cubicBezTo>
                  <a:close/>
                  <a:moveTo>
                    <a:pt x="151396" y="289068"/>
                  </a:moveTo>
                  <a:cubicBezTo>
                    <a:pt x="144712" y="289068"/>
                    <a:pt x="139328" y="294445"/>
                    <a:pt x="139328" y="301120"/>
                  </a:cubicBezTo>
                  <a:cubicBezTo>
                    <a:pt x="139328" y="307794"/>
                    <a:pt x="144712" y="313078"/>
                    <a:pt x="151396" y="313078"/>
                  </a:cubicBezTo>
                  <a:lnTo>
                    <a:pt x="165321" y="313078"/>
                  </a:lnTo>
                  <a:cubicBezTo>
                    <a:pt x="172005" y="313078"/>
                    <a:pt x="177389" y="307794"/>
                    <a:pt x="177389" y="301120"/>
                  </a:cubicBezTo>
                  <a:cubicBezTo>
                    <a:pt x="177389" y="294445"/>
                    <a:pt x="172005" y="289068"/>
                    <a:pt x="165321" y="289068"/>
                  </a:cubicBezTo>
                  <a:close/>
                  <a:moveTo>
                    <a:pt x="290273" y="211014"/>
                  </a:moveTo>
                  <a:cubicBezTo>
                    <a:pt x="283589" y="211014"/>
                    <a:pt x="278205" y="216298"/>
                    <a:pt x="278205" y="222972"/>
                  </a:cubicBezTo>
                  <a:lnTo>
                    <a:pt x="278205" y="300842"/>
                  </a:lnTo>
                  <a:cubicBezTo>
                    <a:pt x="278205" y="307516"/>
                    <a:pt x="283589" y="312800"/>
                    <a:pt x="290273" y="312800"/>
                  </a:cubicBezTo>
                  <a:lnTo>
                    <a:pt x="290273" y="313356"/>
                  </a:lnTo>
                  <a:lnTo>
                    <a:pt x="359061" y="313356"/>
                  </a:lnTo>
                  <a:cubicBezTo>
                    <a:pt x="365745" y="313356"/>
                    <a:pt x="371036" y="307980"/>
                    <a:pt x="371036" y="301305"/>
                  </a:cubicBezTo>
                  <a:cubicBezTo>
                    <a:pt x="371036" y="294631"/>
                    <a:pt x="365745" y="289347"/>
                    <a:pt x="359061" y="289347"/>
                  </a:cubicBezTo>
                  <a:lnTo>
                    <a:pt x="302248" y="289347"/>
                  </a:lnTo>
                  <a:lnTo>
                    <a:pt x="302248" y="222972"/>
                  </a:lnTo>
                  <a:cubicBezTo>
                    <a:pt x="302248" y="216298"/>
                    <a:pt x="296957" y="211014"/>
                    <a:pt x="290273" y="211014"/>
                  </a:cubicBezTo>
                  <a:close/>
                  <a:moveTo>
                    <a:pt x="379948" y="194513"/>
                  </a:moveTo>
                  <a:lnTo>
                    <a:pt x="370108" y="204432"/>
                  </a:lnTo>
                  <a:cubicBezTo>
                    <a:pt x="365281" y="209160"/>
                    <a:pt x="365281" y="216669"/>
                    <a:pt x="370108" y="221396"/>
                  </a:cubicBezTo>
                  <a:cubicBezTo>
                    <a:pt x="374750" y="226031"/>
                    <a:pt x="382362" y="226031"/>
                    <a:pt x="387003" y="221396"/>
                  </a:cubicBezTo>
                  <a:lnTo>
                    <a:pt x="396936" y="211477"/>
                  </a:lnTo>
                  <a:cubicBezTo>
                    <a:pt x="401671" y="206749"/>
                    <a:pt x="401671" y="199241"/>
                    <a:pt x="396936" y="194513"/>
                  </a:cubicBezTo>
                  <a:cubicBezTo>
                    <a:pt x="392202" y="189878"/>
                    <a:pt x="384683" y="189878"/>
                    <a:pt x="379948" y="194513"/>
                  </a:cubicBezTo>
                  <a:close/>
                  <a:moveTo>
                    <a:pt x="183516" y="194513"/>
                  </a:moveTo>
                  <a:cubicBezTo>
                    <a:pt x="178689" y="199241"/>
                    <a:pt x="178689" y="206749"/>
                    <a:pt x="183516" y="211477"/>
                  </a:cubicBezTo>
                  <a:lnTo>
                    <a:pt x="193449" y="221396"/>
                  </a:lnTo>
                  <a:cubicBezTo>
                    <a:pt x="198184" y="226217"/>
                    <a:pt x="205703" y="226217"/>
                    <a:pt x="210437" y="221396"/>
                  </a:cubicBezTo>
                  <a:cubicBezTo>
                    <a:pt x="215079" y="216669"/>
                    <a:pt x="215079" y="209160"/>
                    <a:pt x="210437" y="204432"/>
                  </a:cubicBezTo>
                  <a:lnTo>
                    <a:pt x="200504" y="194513"/>
                  </a:lnTo>
                  <a:cubicBezTo>
                    <a:pt x="195770" y="189878"/>
                    <a:pt x="188251" y="189878"/>
                    <a:pt x="183516" y="194513"/>
                  </a:cubicBezTo>
                  <a:close/>
                  <a:moveTo>
                    <a:pt x="290273" y="150387"/>
                  </a:moveTo>
                  <a:cubicBezTo>
                    <a:pt x="283589" y="150387"/>
                    <a:pt x="278205" y="155764"/>
                    <a:pt x="278205" y="162438"/>
                  </a:cubicBezTo>
                  <a:lnTo>
                    <a:pt x="278205" y="176343"/>
                  </a:lnTo>
                  <a:cubicBezTo>
                    <a:pt x="278205" y="183018"/>
                    <a:pt x="283589" y="188395"/>
                    <a:pt x="290273" y="188395"/>
                  </a:cubicBezTo>
                  <a:cubicBezTo>
                    <a:pt x="296957" y="188395"/>
                    <a:pt x="302248" y="183018"/>
                    <a:pt x="302248" y="176343"/>
                  </a:cubicBezTo>
                  <a:lnTo>
                    <a:pt x="302248" y="162438"/>
                  </a:lnTo>
                  <a:cubicBezTo>
                    <a:pt x="302248" y="155764"/>
                    <a:pt x="296957" y="150387"/>
                    <a:pt x="290273" y="150387"/>
                  </a:cubicBezTo>
                  <a:close/>
                  <a:moveTo>
                    <a:pt x="290273" y="134442"/>
                  </a:moveTo>
                  <a:cubicBezTo>
                    <a:pt x="382176" y="134442"/>
                    <a:pt x="457184" y="208974"/>
                    <a:pt x="457184" y="301305"/>
                  </a:cubicBezTo>
                  <a:cubicBezTo>
                    <a:pt x="457184" y="393080"/>
                    <a:pt x="382176" y="468075"/>
                    <a:pt x="290273" y="468075"/>
                  </a:cubicBezTo>
                  <a:cubicBezTo>
                    <a:pt x="198276" y="468075"/>
                    <a:pt x="123268" y="392894"/>
                    <a:pt x="123268" y="301212"/>
                  </a:cubicBezTo>
                  <a:cubicBezTo>
                    <a:pt x="123268" y="209531"/>
                    <a:pt x="198276" y="134442"/>
                    <a:pt x="290273" y="134442"/>
                  </a:cubicBezTo>
                  <a:close/>
                  <a:moveTo>
                    <a:pt x="290272" y="109493"/>
                  </a:moveTo>
                  <a:cubicBezTo>
                    <a:pt x="184427" y="109493"/>
                    <a:pt x="98637" y="195144"/>
                    <a:pt x="98637" y="300817"/>
                  </a:cubicBezTo>
                  <a:cubicBezTo>
                    <a:pt x="98637" y="406489"/>
                    <a:pt x="184427" y="492140"/>
                    <a:pt x="290272" y="492140"/>
                  </a:cubicBezTo>
                  <a:cubicBezTo>
                    <a:pt x="396117" y="492140"/>
                    <a:pt x="481907" y="406489"/>
                    <a:pt x="481907" y="300817"/>
                  </a:cubicBezTo>
                  <a:cubicBezTo>
                    <a:pt x="481907" y="195144"/>
                    <a:pt x="396117" y="109493"/>
                    <a:pt x="290272" y="109493"/>
                  </a:cubicBezTo>
                  <a:close/>
                  <a:moveTo>
                    <a:pt x="107248" y="136"/>
                  </a:moveTo>
                  <a:cubicBezTo>
                    <a:pt x="134267" y="-1185"/>
                    <a:pt x="161680" y="7111"/>
                    <a:pt x="183777" y="24862"/>
                  </a:cubicBezTo>
                  <a:lnTo>
                    <a:pt x="112935" y="95496"/>
                  </a:lnTo>
                  <a:lnTo>
                    <a:pt x="145060" y="127569"/>
                  </a:lnTo>
                  <a:cubicBezTo>
                    <a:pt x="184427" y="94662"/>
                    <a:pt x="235029" y="74918"/>
                    <a:pt x="290272" y="74918"/>
                  </a:cubicBezTo>
                  <a:cubicBezTo>
                    <a:pt x="345423" y="74918"/>
                    <a:pt x="396117" y="94662"/>
                    <a:pt x="435484" y="127661"/>
                  </a:cubicBezTo>
                  <a:lnTo>
                    <a:pt x="467516" y="95681"/>
                  </a:lnTo>
                  <a:lnTo>
                    <a:pt x="396674" y="24955"/>
                  </a:lnTo>
                  <a:cubicBezTo>
                    <a:pt x="441055" y="-10640"/>
                    <a:pt x="506047" y="-8137"/>
                    <a:pt x="547364" y="33112"/>
                  </a:cubicBezTo>
                  <a:cubicBezTo>
                    <a:pt x="588680" y="74361"/>
                    <a:pt x="591187" y="139249"/>
                    <a:pt x="555534" y="183557"/>
                  </a:cubicBezTo>
                  <a:lnTo>
                    <a:pt x="484971" y="112830"/>
                  </a:lnTo>
                  <a:lnTo>
                    <a:pt x="453496" y="144254"/>
                  </a:lnTo>
                  <a:cubicBezTo>
                    <a:pt x="492677" y="184855"/>
                    <a:pt x="516632" y="240008"/>
                    <a:pt x="516632" y="300817"/>
                  </a:cubicBezTo>
                  <a:cubicBezTo>
                    <a:pt x="516632" y="425677"/>
                    <a:pt x="415429" y="526715"/>
                    <a:pt x="290365" y="526715"/>
                  </a:cubicBezTo>
                  <a:cubicBezTo>
                    <a:pt x="165301" y="526715"/>
                    <a:pt x="64098" y="425492"/>
                    <a:pt x="64098" y="300817"/>
                  </a:cubicBezTo>
                  <a:cubicBezTo>
                    <a:pt x="64098" y="240008"/>
                    <a:pt x="88052" y="184855"/>
                    <a:pt x="127234" y="144254"/>
                  </a:cubicBezTo>
                  <a:lnTo>
                    <a:pt x="95759" y="112830"/>
                  </a:lnTo>
                  <a:lnTo>
                    <a:pt x="24917" y="183557"/>
                  </a:lnTo>
                  <a:cubicBezTo>
                    <a:pt x="-10736" y="138878"/>
                    <a:pt x="-8229" y="73991"/>
                    <a:pt x="33087" y="33112"/>
                  </a:cubicBezTo>
                  <a:cubicBezTo>
                    <a:pt x="53606" y="12395"/>
                    <a:pt x="80230" y="1457"/>
                    <a:pt x="107248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alarm-clock_161119"/>
            <p:cNvSpPr>
              <a:spLocks noChangeAspect="1"/>
            </p:cNvSpPr>
            <p:nvPr/>
          </p:nvSpPr>
          <p:spPr bwMode="auto">
            <a:xfrm>
              <a:off x="3395126" y="1779353"/>
              <a:ext cx="217172" cy="304842"/>
            </a:xfrm>
            <a:custGeom>
              <a:avLst/>
              <a:gdLst>
                <a:gd name="connsiteX0" fmla="*/ 57923 w 432989"/>
                <a:gd name="connsiteY0" fmla="*/ 117774 h 607780"/>
                <a:gd name="connsiteX1" fmla="*/ 82032 w 432989"/>
                <a:gd name="connsiteY1" fmla="*/ 117774 h 607780"/>
                <a:gd name="connsiteX2" fmla="*/ 112044 w 432989"/>
                <a:gd name="connsiteY2" fmla="*/ 197793 h 607780"/>
                <a:gd name="connsiteX3" fmla="*/ 105742 w 432989"/>
                <a:gd name="connsiteY3" fmla="*/ 163828 h 607780"/>
                <a:gd name="connsiteX4" fmla="*/ 106742 w 432989"/>
                <a:gd name="connsiteY4" fmla="*/ 157034 h 607780"/>
                <a:gd name="connsiteX5" fmla="*/ 116546 w 432989"/>
                <a:gd name="connsiteY5" fmla="*/ 139152 h 607780"/>
                <a:gd name="connsiteX6" fmla="*/ 107843 w 432989"/>
                <a:gd name="connsiteY6" fmla="*/ 123368 h 607780"/>
                <a:gd name="connsiteX7" fmla="*/ 107943 w 432989"/>
                <a:gd name="connsiteY7" fmla="*/ 119872 h 607780"/>
                <a:gd name="connsiteX8" fmla="*/ 110944 w 432989"/>
                <a:gd name="connsiteY8" fmla="*/ 117774 h 607780"/>
                <a:gd name="connsiteX9" fmla="*/ 134854 w 432989"/>
                <a:gd name="connsiteY9" fmla="*/ 117774 h 607780"/>
                <a:gd name="connsiteX10" fmla="*/ 137855 w 432989"/>
                <a:gd name="connsiteY10" fmla="*/ 119872 h 607780"/>
                <a:gd name="connsiteX11" fmla="*/ 137955 w 432989"/>
                <a:gd name="connsiteY11" fmla="*/ 123368 h 607780"/>
                <a:gd name="connsiteX12" fmla="*/ 129251 w 432989"/>
                <a:gd name="connsiteY12" fmla="*/ 139152 h 607780"/>
                <a:gd name="connsiteX13" fmla="*/ 139055 w 432989"/>
                <a:gd name="connsiteY13" fmla="*/ 156935 h 607780"/>
                <a:gd name="connsiteX14" fmla="*/ 140056 w 432989"/>
                <a:gd name="connsiteY14" fmla="*/ 163828 h 607780"/>
                <a:gd name="connsiteX15" fmla="*/ 132853 w 432989"/>
                <a:gd name="connsiteY15" fmla="*/ 197793 h 607780"/>
                <a:gd name="connsiteX16" fmla="*/ 163765 w 432989"/>
                <a:gd name="connsiteY16" fmla="*/ 117774 h 607780"/>
                <a:gd name="connsiteX17" fmla="*/ 187474 w 432989"/>
                <a:gd name="connsiteY17" fmla="*/ 117774 h 607780"/>
                <a:gd name="connsiteX18" fmla="*/ 244397 w 432989"/>
                <a:gd name="connsiteY18" fmla="*/ 174417 h 607780"/>
                <a:gd name="connsiteX19" fmla="*/ 244697 w 432989"/>
                <a:gd name="connsiteY19" fmla="*/ 219372 h 607780"/>
                <a:gd name="connsiteX20" fmla="*/ 293417 w 432989"/>
                <a:gd name="connsiteY20" fmla="*/ 189202 h 607780"/>
                <a:gd name="connsiteX21" fmla="*/ 326630 w 432989"/>
                <a:gd name="connsiteY21" fmla="*/ 196894 h 607780"/>
                <a:gd name="connsiteX22" fmla="*/ 318827 w 432989"/>
                <a:gd name="connsiteY22" fmla="*/ 230061 h 607780"/>
                <a:gd name="connsiteX23" fmla="*/ 233493 w 432989"/>
                <a:gd name="connsiteY23" fmla="*/ 282908 h 607780"/>
                <a:gd name="connsiteX24" fmla="*/ 196678 w 432989"/>
                <a:gd name="connsiteY24" fmla="*/ 262628 h 607780"/>
                <a:gd name="connsiteX25" fmla="*/ 196278 w 432989"/>
                <a:gd name="connsiteY25" fmla="*/ 174717 h 607780"/>
                <a:gd name="connsiteX26" fmla="*/ 196278 w 432989"/>
                <a:gd name="connsiteY26" fmla="*/ 174517 h 607780"/>
                <a:gd name="connsiteX27" fmla="*/ 191176 w 432989"/>
                <a:gd name="connsiteY27" fmla="*/ 169522 h 607780"/>
                <a:gd name="connsiteX28" fmla="*/ 186174 w 432989"/>
                <a:gd name="connsiteY28" fmla="*/ 174517 h 607780"/>
                <a:gd name="connsiteX29" fmla="*/ 186674 w 432989"/>
                <a:gd name="connsiteY29" fmla="*/ 578909 h 607780"/>
                <a:gd name="connsiteX30" fmla="*/ 157863 w 432989"/>
                <a:gd name="connsiteY30" fmla="*/ 607780 h 607780"/>
                <a:gd name="connsiteX31" fmla="*/ 128951 w 432989"/>
                <a:gd name="connsiteY31" fmla="*/ 578909 h 607780"/>
                <a:gd name="connsiteX32" fmla="*/ 128951 w 432989"/>
                <a:gd name="connsiteY32" fmla="*/ 354535 h 607780"/>
                <a:gd name="connsiteX33" fmla="*/ 122649 w 432989"/>
                <a:gd name="connsiteY33" fmla="*/ 348242 h 607780"/>
                <a:gd name="connsiteX34" fmla="*/ 116446 w 432989"/>
                <a:gd name="connsiteY34" fmla="*/ 354535 h 607780"/>
                <a:gd name="connsiteX35" fmla="*/ 116446 w 432989"/>
                <a:gd name="connsiteY35" fmla="*/ 578909 h 607780"/>
                <a:gd name="connsiteX36" fmla="*/ 87535 w 432989"/>
                <a:gd name="connsiteY36" fmla="*/ 607780 h 607780"/>
                <a:gd name="connsiteX37" fmla="*/ 58623 w 432989"/>
                <a:gd name="connsiteY37" fmla="*/ 578909 h 607780"/>
                <a:gd name="connsiteX38" fmla="*/ 58623 w 432989"/>
                <a:gd name="connsiteY38" fmla="*/ 174717 h 607780"/>
                <a:gd name="connsiteX39" fmla="*/ 53921 w 432989"/>
                <a:gd name="connsiteY39" fmla="*/ 169921 h 607780"/>
                <a:gd name="connsiteX40" fmla="*/ 49119 w 432989"/>
                <a:gd name="connsiteY40" fmla="*/ 174717 h 607780"/>
                <a:gd name="connsiteX41" fmla="*/ 48219 w 432989"/>
                <a:gd name="connsiteY41" fmla="*/ 351339 h 607780"/>
                <a:gd name="connsiteX42" fmla="*/ 24109 w 432989"/>
                <a:gd name="connsiteY42" fmla="*/ 375314 h 607780"/>
                <a:gd name="connsiteX43" fmla="*/ 24009 w 432989"/>
                <a:gd name="connsiteY43" fmla="*/ 375314 h 607780"/>
                <a:gd name="connsiteX44" fmla="*/ 0 w 432989"/>
                <a:gd name="connsiteY44" fmla="*/ 351139 h 607780"/>
                <a:gd name="connsiteX45" fmla="*/ 900 w 432989"/>
                <a:gd name="connsiteY45" fmla="*/ 174417 h 607780"/>
                <a:gd name="connsiteX46" fmla="*/ 57923 w 432989"/>
                <a:gd name="connsiteY46" fmla="*/ 117774 h 607780"/>
                <a:gd name="connsiteX47" fmla="*/ 389860 w 432989"/>
                <a:gd name="connsiteY47" fmla="*/ 115295 h 607780"/>
                <a:gd name="connsiteX48" fmla="*/ 389860 w 432989"/>
                <a:gd name="connsiteY48" fmla="*/ 134778 h 607780"/>
                <a:gd name="connsiteX49" fmla="*/ 393062 w 432989"/>
                <a:gd name="connsiteY49" fmla="*/ 117194 h 607780"/>
                <a:gd name="connsiteX50" fmla="*/ 389860 w 432989"/>
                <a:gd name="connsiteY50" fmla="*/ 115295 h 607780"/>
                <a:gd name="connsiteX51" fmla="*/ 363141 w 432989"/>
                <a:gd name="connsiteY51" fmla="*/ 51853 h 607780"/>
                <a:gd name="connsiteX52" fmla="*/ 363141 w 432989"/>
                <a:gd name="connsiteY52" fmla="*/ 70236 h 607780"/>
                <a:gd name="connsiteX53" fmla="*/ 122643 w 432989"/>
                <a:gd name="connsiteY53" fmla="*/ 2329 h 607780"/>
                <a:gd name="connsiteX54" fmla="*/ 172533 w 432989"/>
                <a:gd name="connsiteY54" fmla="*/ 52113 h 607780"/>
                <a:gd name="connsiteX55" fmla="*/ 122643 w 432989"/>
                <a:gd name="connsiteY55" fmla="*/ 101897 h 607780"/>
                <a:gd name="connsiteX56" fmla="*/ 72753 w 432989"/>
                <a:gd name="connsiteY56" fmla="*/ 52113 h 607780"/>
                <a:gd name="connsiteX57" fmla="*/ 122643 w 432989"/>
                <a:gd name="connsiteY57" fmla="*/ 2329 h 607780"/>
                <a:gd name="connsiteX58" fmla="*/ 376550 w 432989"/>
                <a:gd name="connsiteY58" fmla="*/ 0 h 607780"/>
                <a:gd name="connsiteX59" fmla="*/ 389860 w 432989"/>
                <a:gd name="connsiteY59" fmla="*/ 13288 h 607780"/>
                <a:gd name="connsiteX60" fmla="*/ 389860 w 432989"/>
                <a:gd name="connsiteY60" fmla="*/ 20781 h 607780"/>
                <a:gd name="connsiteX61" fmla="*/ 414176 w 432989"/>
                <a:gd name="connsiteY61" fmla="*/ 28174 h 607780"/>
                <a:gd name="connsiteX62" fmla="*/ 422482 w 432989"/>
                <a:gd name="connsiteY62" fmla="*/ 36966 h 607780"/>
                <a:gd name="connsiteX63" fmla="*/ 421581 w 432989"/>
                <a:gd name="connsiteY63" fmla="*/ 48956 h 607780"/>
                <a:gd name="connsiteX64" fmla="*/ 401768 w 432989"/>
                <a:gd name="connsiteY64" fmla="*/ 55749 h 607780"/>
                <a:gd name="connsiteX65" fmla="*/ 389860 w 432989"/>
                <a:gd name="connsiteY65" fmla="*/ 51353 h 607780"/>
                <a:gd name="connsiteX66" fmla="*/ 389860 w 432989"/>
                <a:gd name="connsiteY66" fmla="*/ 79128 h 607780"/>
                <a:gd name="connsiteX67" fmla="*/ 432989 w 432989"/>
                <a:gd name="connsiteY67" fmla="*/ 122089 h 607780"/>
                <a:gd name="connsiteX68" fmla="*/ 389860 w 432989"/>
                <a:gd name="connsiteY68" fmla="*/ 165250 h 607780"/>
                <a:gd name="connsiteX69" fmla="*/ 389860 w 432989"/>
                <a:gd name="connsiteY69" fmla="*/ 177139 h 607780"/>
                <a:gd name="connsiteX70" fmla="*/ 376550 w 432989"/>
                <a:gd name="connsiteY70" fmla="*/ 190527 h 607780"/>
                <a:gd name="connsiteX71" fmla="*/ 363141 w 432989"/>
                <a:gd name="connsiteY71" fmla="*/ 177139 h 607780"/>
                <a:gd name="connsiteX72" fmla="*/ 363141 w 432989"/>
                <a:gd name="connsiteY72" fmla="*/ 164750 h 607780"/>
                <a:gd name="connsiteX73" fmla="*/ 332220 w 432989"/>
                <a:gd name="connsiteY73" fmla="*/ 156058 h 607780"/>
                <a:gd name="connsiteX74" fmla="*/ 323814 w 432989"/>
                <a:gd name="connsiteY74" fmla="*/ 147066 h 607780"/>
                <a:gd name="connsiteX75" fmla="*/ 324515 w 432989"/>
                <a:gd name="connsiteY75" fmla="*/ 134778 h 607780"/>
                <a:gd name="connsiteX76" fmla="*/ 345729 w 432989"/>
                <a:gd name="connsiteY76" fmla="*/ 127484 h 607780"/>
                <a:gd name="connsiteX77" fmla="*/ 363141 w 432989"/>
                <a:gd name="connsiteY77" fmla="*/ 133878 h 607780"/>
                <a:gd name="connsiteX78" fmla="*/ 363141 w 432989"/>
                <a:gd name="connsiteY78" fmla="*/ 106204 h 607780"/>
                <a:gd name="connsiteX79" fmla="*/ 323914 w 432989"/>
                <a:gd name="connsiteY79" fmla="*/ 66340 h 607780"/>
                <a:gd name="connsiteX80" fmla="*/ 363141 w 432989"/>
                <a:gd name="connsiteY80" fmla="*/ 21181 h 607780"/>
                <a:gd name="connsiteX81" fmla="*/ 363141 w 432989"/>
                <a:gd name="connsiteY81" fmla="*/ 13288 h 607780"/>
                <a:gd name="connsiteX82" fmla="*/ 376550 w 432989"/>
                <a:gd name="connsiteY82" fmla="*/ 0 h 60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32989" h="607780">
                  <a:moveTo>
                    <a:pt x="57923" y="117774"/>
                  </a:moveTo>
                  <a:lnTo>
                    <a:pt x="82032" y="117774"/>
                  </a:lnTo>
                  <a:cubicBezTo>
                    <a:pt x="85234" y="126066"/>
                    <a:pt x="108643" y="189002"/>
                    <a:pt x="112044" y="197793"/>
                  </a:cubicBezTo>
                  <a:lnTo>
                    <a:pt x="105742" y="163828"/>
                  </a:lnTo>
                  <a:cubicBezTo>
                    <a:pt x="105242" y="161430"/>
                    <a:pt x="105642" y="159032"/>
                    <a:pt x="106742" y="157034"/>
                  </a:cubicBezTo>
                  <a:lnTo>
                    <a:pt x="116546" y="139152"/>
                  </a:lnTo>
                  <a:lnTo>
                    <a:pt x="107843" y="123368"/>
                  </a:lnTo>
                  <a:cubicBezTo>
                    <a:pt x="107243" y="122269"/>
                    <a:pt x="107343" y="120971"/>
                    <a:pt x="107943" y="119872"/>
                  </a:cubicBezTo>
                  <a:cubicBezTo>
                    <a:pt x="108543" y="118773"/>
                    <a:pt x="109744" y="117774"/>
                    <a:pt x="110944" y="117774"/>
                  </a:cubicBezTo>
                  <a:lnTo>
                    <a:pt x="134854" y="117774"/>
                  </a:lnTo>
                  <a:cubicBezTo>
                    <a:pt x="136054" y="117774"/>
                    <a:pt x="137254" y="118773"/>
                    <a:pt x="137855" y="119872"/>
                  </a:cubicBezTo>
                  <a:cubicBezTo>
                    <a:pt x="138555" y="120971"/>
                    <a:pt x="138555" y="122269"/>
                    <a:pt x="137955" y="123368"/>
                  </a:cubicBezTo>
                  <a:lnTo>
                    <a:pt x="129251" y="139152"/>
                  </a:lnTo>
                  <a:lnTo>
                    <a:pt x="139055" y="156935"/>
                  </a:lnTo>
                  <a:cubicBezTo>
                    <a:pt x="140256" y="159032"/>
                    <a:pt x="140556" y="161530"/>
                    <a:pt x="140056" y="163828"/>
                  </a:cubicBezTo>
                  <a:lnTo>
                    <a:pt x="132853" y="197793"/>
                  </a:lnTo>
                  <a:cubicBezTo>
                    <a:pt x="137455" y="186105"/>
                    <a:pt x="159263" y="129462"/>
                    <a:pt x="163765" y="117774"/>
                  </a:cubicBezTo>
                  <a:lnTo>
                    <a:pt x="187474" y="117774"/>
                  </a:lnTo>
                  <a:cubicBezTo>
                    <a:pt x="218687" y="117774"/>
                    <a:pt x="244297" y="143248"/>
                    <a:pt x="244397" y="174417"/>
                  </a:cubicBezTo>
                  <a:lnTo>
                    <a:pt x="244697" y="219372"/>
                  </a:lnTo>
                  <a:lnTo>
                    <a:pt x="293417" y="189202"/>
                  </a:lnTo>
                  <a:cubicBezTo>
                    <a:pt x="304721" y="182109"/>
                    <a:pt x="319627" y="185606"/>
                    <a:pt x="326630" y="196894"/>
                  </a:cubicBezTo>
                  <a:cubicBezTo>
                    <a:pt x="333633" y="208183"/>
                    <a:pt x="330132" y="222968"/>
                    <a:pt x="318827" y="230061"/>
                  </a:cubicBezTo>
                  <a:lnTo>
                    <a:pt x="233493" y="282908"/>
                  </a:lnTo>
                  <a:cubicBezTo>
                    <a:pt x="217687" y="292798"/>
                    <a:pt x="196778" y="281509"/>
                    <a:pt x="196678" y="262628"/>
                  </a:cubicBezTo>
                  <a:lnTo>
                    <a:pt x="196278" y="174717"/>
                  </a:lnTo>
                  <a:lnTo>
                    <a:pt x="196278" y="174517"/>
                  </a:lnTo>
                  <a:cubicBezTo>
                    <a:pt x="196278" y="171720"/>
                    <a:pt x="193977" y="169522"/>
                    <a:pt x="191176" y="169522"/>
                  </a:cubicBezTo>
                  <a:cubicBezTo>
                    <a:pt x="188475" y="169522"/>
                    <a:pt x="186174" y="171820"/>
                    <a:pt x="186174" y="174517"/>
                  </a:cubicBezTo>
                  <a:lnTo>
                    <a:pt x="186674" y="578909"/>
                  </a:lnTo>
                  <a:cubicBezTo>
                    <a:pt x="186674" y="594893"/>
                    <a:pt x="173769" y="607780"/>
                    <a:pt x="157863" y="607780"/>
                  </a:cubicBezTo>
                  <a:cubicBezTo>
                    <a:pt x="141856" y="607780"/>
                    <a:pt x="128951" y="594893"/>
                    <a:pt x="128951" y="578909"/>
                  </a:cubicBezTo>
                  <a:lnTo>
                    <a:pt x="128951" y="354535"/>
                  </a:lnTo>
                  <a:cubicBezTo>
                    <a:pt x="128951" y="351039"/>
                    <a:pt x="126150" y="348242"/>
                    <a:pt x="122649" y="348242"/>
                  </a:cubicBezTo>
                  <a:cubicBezTo>
                    <a:pt x="119247" y="348242"/>
                    <a:pt x="116446" y="351039"/>
                    <a:pt x="116446" y="354535"/>
                  </a:cubicBezTo>
                  <a:lnTo>
                    <a:pt x="116446" y="578909"/>
                  </a:lnTo>
                  <a:cubicBezTo>
                    <a:pt x="116446" y="594893"/>
                    <a:pt x="103541" y="607780"/>
                    <a:pt x="87535" y="607780"/>
                  </a:cubicBezTo>
                  <a:cubicBezTo>
                    <a:pt x="71628" y="607780"/>
                    <a:pt x="58623" y="594893"/>
                    <a:pt x="58623" y="578909"/>
                  </a:cubicBezTo>
                  <a:lnTo>
                    <a:pt x="58623" y="174717"/>
                  </a:lnTo>
                  <a:cubicBezTo>
                    <a:pt x="58623" y="172119"/>
                    <a:pt x="56522" y="169921"/>
                    <a:pt x="53921" y="169921"/>
                  </a:cubicBezTo>
                  <a:cubicBezTo>
                    <a:pt x="51220" y="169921"/>
                    <a:pt x="49119" y="172019"/>
                    <a:pt x="49119" y="174717"/>
                  </a:cubicBezTo>
                  <a:lnTo>
                    <a:pt x="48219" y="351339"/>
                  </a:lnTo>
                  <a:cubicBezTo>
                    <a:pt x="48119" y="364625"/>
                    <a:pt x="37315" y="375314"/>
                    <a:pt x="24109" y="375314"/>
                  </a:cubicBezTo>
                  <a:lnTo>
                    <a:pt x="24009" y="375314"/>
                  </a:lnTo>
                  <a:cubicBezTo>
                    <a:pt x="10704" y="375214"/>
                    <a:pt x="0" y="364425"/>
                    <a:pt x="0" y="351139"/>
                  </a:cubicBezTo>
                  <a:lnTo>
                    <a:pt x="900" y="174417"/>
                  </a:lnTo>
                  <a:cubicBezTo>
                    <a:pt x="1100" y="143248"/>
                    <a:pt x="26610" y="117774"/>
                    <a:pt x="57923" y="117774"/>
                  </a:cubicBezTo>
                  <a:close/>
                  <a:moveTo>
                    <a:pt x="389860" y="115295"/>
                  </a:moveTo>
                  <a:lnTo>
                    <a:pt x="389860" y="134778"/>
                  </a:lnTo>
                  <a:cubicBezTo>
                    <a:pt x="399666" y="131581"/>
                    <a:pt x="398966" y="121290"/>
                    <a:pt x="393062" y="117194"/>
                  </a:cubicBezTo>
                  <a:cubicBezTo>
                    <a:pt x="392161" y="116494"/>
                    <a:pt x="391060" y="115895"/>
                    <a:pt x="389860" y="115295"/>
                  </a:cubicBezTo>
                  <a:close/>
                  <a:moveTo>
                    <a:pt x="363141" y="51853"/>
                  </a:moveTo>
                  <a:cubicBezTo>
                    <a:pt x="356837" y="55550"/>
                    <a:pt x="355736" y="65341"/>
                    <a:pt x="363141" y="70236"/>
                  </a:cubicBezTo>
                  <a:close/>
                  <a:moveTo>
                    <a:pt x="122643" y="2329"/>
                  </a:moveTo>
                  <a:cubicBezTo>
                    <a:pt x="150196" y="2329"/>
                    <a:pt x="172533" y="24618"/>
                    <a:pt x="172533" y="52113"/>
                  </a:cubicBezTo>
                  <a:cubicBezTo>
                    <a:pt x="172533" y="79608"/>
                    <a:pt x="150196" y="101897"/>
                    <a:pt x="122643" y="101897"/>
                  </a:cubicBezTo>
                  <a:cubicBezTo>
                    <a:pt x="95090" y="101897"/>
                    <a:pt x="72753" y="79608"/>
                    <a:pt x="72753" y="52113"/>
                  </a:cubicBezTo>
                  <a:cubicBezTo>
                    <a:pt x="72753" y="24618"/>
                    <a:pt x="95090" y="2329"/>
                    <a:pt x="122643" y="2329"/>
                  </a:cubicBezTo>
                  <a:close/>
                  <a:moveTo>
                    <a:pt x="376550" y="0"/>
                  </a:moveTo>
                  <a:cubicBezTo>
                    <a:pt x="383855" y="0"/>
                    <a:pt x="389860" y="5995"/>
                    <a:pt x="389860" y="13288"/>
                  </a:cubicBezTo>
                  <a:lnTo>
                    <a:pt x="389860" y="20781"/>
                  </a:lnTo>
                  <a:cubicBezTo>
                    <a:pt x="397965" y="22080"/>
                    <a:pt x="406271" y="24778"/>
                    <a:pt x="414176" y="28174"/>
                  </a:cubicBezTo>
                  <a:cubicBezTo>
                    <a:pt x="418079" y="29873"/>
                    <a:pt x="421081" y="33070"/>
                    <a:pt x="422482" y="36966"/>
                  </a:cubicBezTo>
                  <a:cubicBezTo>
                    <a:pt x="423783" y="40963"/>
                    <a:pt x="423483" y="45259"/>
                    <a:pt x="421581" y="48956"/>
                  </a:cubicBezTo>
                  <a:cubicBezTo>
                    <a:pt x="417779" y="56049"/>
                    <a:pt x="409073" y="59046"/>
                    <a:pt x="401768" y="55749"/>
                  </a:cubicBezTo>
                  <a:cubicBezTo>
                    <a:pt x="398065" y="54051"/>
                    <a:pt x="393862" y="52452"/>
                    <a:pt x="389860" y="51353"/>
                  </a:cubicBezTo>
                  <a:lnTo>
                    <a:pt x="389860" y="79128"/>
                  </a:lnTo>
                  <a:cubicBezTo>
                    <a:pt x="414477" y="86122"/>
                    <a:pt x="432989" y="94614"/>
                    <a:pt x="432989" y="122089"/>
                  </a:cubicBezTo>
                  <a:cubicBezTo>
                    <a:pt x="432989" y="148465"/>
                    <a:pt x="415677" y="162353"/>
                    <a:pt x="389860" y="165250"/>
                  </a:cubicBezTo>
                  <a:lnTo>
                    <a:pt x="389860" y="177139"/>
                  </a:lnTo>
                  <a:cubicBezTo>
                    <a:pt x="389860" y="184532"/>
                    <a:pt x="383855" y="190527"/>
                    <a:pt x="376550" y="190527"/>
                  </a:cubicBezTo>
                  <a:cubicBezTo>
                    <a:pt x="369145" y="190527"/>
                    <a:pt x="363141" y="184532"/>
                    <a:pt x="363141" y="177139"/>
                  </a:cubicBezTo>
                  <a:lnTo>
                    <a:pt x="363141" y="164750"/>
                  </a:lnTo>
                  <a:cubicBezTo>
                    <a:pt x="352834" y="163252"/>
                    <a:pt x="342127" y="160354"/>
                    <a:pt x="332220" y="156058"/>
                  </a:cubicBezTo>
                  <a:cubicBezTo>
                    <a:pt x="328317" y="154260"/>
                    <a:pt x="325215" y="151063"/>
                    <a:pt x="323814" y="147066"/>
                  </a:cubicBezTo>
                  <a:cubicBezTo>
                    <a:pt x="322413" y="143070"/>
                    <a:pt x="322613" y="138574"/>
                    <a:pt x="324515" y="134778"/>
                  </a:cubicBezTo>
                  <a:cubicBezTo>
                    <a:pt x="328417" y="127085"/>
                    <a:pt x="337824" y="123788"/>
                    <a:pt x="345729" y="127484"/>
                  </a:cubicBezTo>
                  <a:cubicBezTo>
                    <a:pt x="351133" y="129982"/>
                    <a:pt x="357437" y="132380"/>
                    <a:pt x="363141" y="133878"/>
                  </a:cubicBezTo>
                  <a:lnTo>
                    <a:pt x="363141" y="106204"/>
                  </a:lnTo>
                  <a:cubicBezTo>
                    <a:pt x="339725" y="99310"/>
                    <a:pt x="323914" y="89918"/>
                    <a:pt x="323914" y="66340"/>
                  </a:cubicBezTo>
                  <a:cubicBezTo>
                    <a:pt x="323914" y="44260"/>
                    <a:pt x="337123" y="26376"/>
                    <a:pt x="363141" y="21181"/>
                  </a:cubicBezTo>
                  <a:lnTo>
                    <a:pt x="363141" y="13288"/>
                  </a:lnTo>
                  <a:cubicBezTo>
                    <a:pt x="363141" y="5995"/>
                    <a:pt x="369145" y="0"/>
                    <a:pt x="3765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alarm-clock_161119"/>
            <p:cNvSpPr>
              <a:spLocks noChangeAspect="1"/>
            </p:cNvSpPr>
            <p:nvPr/>
          </p:nvSpPr>
          <p:spPr bwMode="auto">
            <a:xfrm>
              <a:off x="5436743" y="1805976"/>
              <a:ext cx="304524" cy="304842"/>
            </a:xfrm>
            <a:custGeom>
              <a:avLst/>
              <a:gdLst>
                <a:gd name="T0" fmla="*/ 2617 w 2741"/>
                <a:gd name="T1" fmla="*/ 124 h 2748"/>
                <a:gd name="T2" fmla="*/ 2156 w 2741"/>
                <a:gd name="T3" fmla="*/ 137 h 2748"/>
                <a:gd name="T4" fmla="*/ 1708 w 2741"/>
                <a:gd name="T5" fmla="*/ 617 h 2748"/>
                <a:gd name="T6" fmla="*/ 285 w 2741"/>
                <a:gd name="T7" fmla="*/ 191 h 2748"/>
                <a:gd name="T8" fmla="*/ 45 w 2741"/>
                <a:gd name="T9" fmla="*/ 431 h 2748"/>
                <a:gd name="T10" fmla="*/ 45 w 2741"/>
                <a:gd name="T11" fmla="*/ 526 h 2748"/>
                <a:gd name="T12" fmla="*/ 1198 w 2741"/>
                <a:gd name="T13" fmla="*/ 1161 h 2748"/>
                <a:gd name="T14" fmla="*/ 745 w 2741"/>
                <a:gd name="T15" fmla="*/ 1653 h 2748"/>
                <a:gd name="T16" fmla="*/ 651 w 2741"/>
                <a:gd name="T17" fmla="*/ 1784 h 2748"/>
                <a:gd name="T18" fmla="*/ 170 w 2741"/>
                <a:gd name="T19" fmla="*/ 1660 h 2748"/>
                <a:gd name="T20" fmla="*/ 20 w 2741"/>
                <a:gd name="T21" fmla="*/ 1809 h 2748"/>
                <a:gd name="T22" fmla="*/ 20 w 2741"/>
                <a:gd name="T23" fmla="*/ 1881 h 2748"/>
                <a:gd name="T24" fmla="*/ 550 w 2741"/>
                <a:gd name="T25" fmla="*/ 2150 h 2748"/>
                <a:gd name="T26" fmla="*/ 598 w 2741"/>
                <a:gd name="T27" fmla="*/ 2198 h 2748"/>
                <a:gd name="T28" fmla="*/ 867 w 2741"/>
                <a:gd name="T29" fmla="*/ 2728 h 2748"/>
                <a:gd name="T30" fmla="*/ 939 w 2741"/>
                <a:gd name="T31" fmla="*/ 2728 h 2748"/>
                <a:gd name="T32" fmla="*/ 1088 w 2741"/>
                <a:gd name="T33" fmla="*/ 2578 h 2748"/>
                <a:gd name="T34" fmla="*/ 962 w 2741"/>
                <a:gd name="T35" fmla="*/ 2088 h 2748"/>
                <a:gd name="T36" fmla="*/ 1089 w 2741"/>
                <a:gd name="T37" fmla="*/ 1996 h 2748"/>
                <a:gd name="T38" fmla="*/ 1583 w 2741"/>
                <a:gd name="T39" fmla="*/ 1541 h 2748"/>
                <a:gd name="T40" fmla="*/ 2222 w 2741"/>
                <a:gd name="T41" fmla="*/ 2703 h 2748"/>
                <a:gd name="T42" fmla="*/ 2317 w 2741"/>
                <a:gd name="T43" fmla="*/ 2703 h 2748"/>
                <a:gd name="T44" fmla="*/ 2557 w 2741"/>
                <a:gd name="T45" fmla="*/ 2463 h 2748"/>
                <a:gd name="T46" fmla="*/ 2129 w 2741"/>
                <a:gd name="T47" fmla="*/ 1031 h 2748"/>
                <a:gd name="T48" fmla="*/ 2605 w 2741"/>
                <a:gd name="T49" fmla="*/ 586 h 2748"/>
                <a:gd name="T50" fmla="*/ 2617 w 2741"/>
                <a:gd name="T51" fmla="*/ 124 h 2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41" h="2748">
                  <a:moveTo>
                    <a:pt x="2617" y="124"/>
                  </a:moveTo>
                  <a:cubicBezTo>
                    <a:pt x="2494" y="0"/>
                    <a:pt x="2287" y="6"/>
                    <a:pt x="2156" y="137"/>
                  </a:cubicBezTo>
                  <a:lnTo>
                    <a:pt x="1708" y="617"/>
                  </a:lnTo>
                  <a:lnTo>
                    <a:pt x="285" y="191"/>
                  </a:lnTo>
                  <a:lnTo>
                    <a:pt x="45" y="431"/>
                  </a:lnTo>
                  <a:cubicBezTo>
                    <a:pt x="19" y="457"/>
                    <a:pt x="19" y="500"/>
                    <a:pt x="45" y="526"/>
                  </a:cubicBezTo>
                  <a:lnTo>
                    <a:pt x="1198" y="1161"/>
                  </a:lnTo>
                  <a:lnTo>
                    <a:pt x="745" y="1653"/>
                  </a:lnTo>
                  <a:cubicBezTo>
                    <a:pt x="705" y="1693"/>
                    <a:pt x="673" y="1738"/>
                    <a:pt x="651" y="1784"/>
                  </a:cubicBezTo>
                  <a:lnTo>
                    <a:pt x="170" y="1660"/>
                  </a:lnTo>
                  <a:lnTo>
                    <a:pt x="20" y="1809"/>
                  </a:lnTo>
                  <a:cubicBezTo>
                    <a:pt x="0" y="1829"/>
                    <a:pt x="0" y="1861"/>
                    <a:pt x="20" y="1881"/>
                  </a:cubicBezTo>
                  <a:lnTo>
                    <a:pt x="550" y="2150"/>
                  </a:lnTo>
                  <a:lnTo>
                    <a:pt x="598" y="2198"/>
                  </a:lnTo>
                  <a:lnTo>
                    <a:pt x="867" y="2728"/>
                  </a:lnTo>
                  <a:cubicBezTo>
                    <a:pt x="887" y="2748"/>
                    <a:pt x="919" y="2748"/>
                    <a:pt x="939" y="2728"/>
                  </a:cubicBezTo>
                  <a:lnTo>
                    <a:pt x="1088" y="2578"/>
                  </a:lnTo>
                  <a:lnTo>
                    <a:pt x="962" y="2088"/>
                  </a:lnTo>
                  <a:cubicBezTo>
                    <a:pt x="1006" y="2066"/>
                    <a:pt x="1050" y="2036"/>
                    <a:pt x="1089" y="1996"/>
                  </a:cubicBezTo>
                  <a:lnTo>
                    <a:pt x="1583" y="1541"/>
                  </a:lnTo>
                  <a:lnTo>
                    <a:pt x="2222" y="2703"/>
                  </a:lnTo>
                  <a:cubicBezTo>
                    <a:pt x="2248" y="2729"/>
                    <a:pt x="2291" y="2729"/>
                    <a:pt x="2317" y="2703"/>
                  </a:cubicBezTo>
                  <a:lnTo>
                    <a:pt x="2557" y="2463"/>
                  </a:lnTo>
                  <a:lnTo>
                    <a:pt x="2129" y="1031"/>
                  </a:lnTo>
                  <a:lnTo>
                    <a:pt x="2605" y="586"/>
                  </a:lnTo>
                  <a:cubicBezTo>
                    <a:pt x="2735" y="455"/>
                    <a:pt x="2741" y="248"/>
                    <a:pt x="2617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1250" y="3904736"/>
            <a:ext cx="2088232" cy="1568807"/>
            <a:chOff x="1496087" y="2115742"/>
            <a:chExt cx="2384904" cy="1568894"/>
          </a:xfrm>
        </p:grpSpPr>
        <p:sp>
          <p:nvSpPr>
            <p:cNvPr id="24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5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26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29470" y="3904736"/>
            <a:ext cx="2088232" cy="1568807"/>
            <a:chOff x="1496087" y="2115742"/>
            <a:chExt cx="2384904" cy="1568894"/>
          </a:xfrm>
        </p:grpSpPr>
        <p:sp>
          <p:nvSpPr>
            <p:cNvPr id="28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9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0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77954" y="3904736"/>
            <a:ext cx="2088232" cy="1568807"/>
            <a:chOff x="1496087" y="2115742"/>
            <a:chExt cx="2384904" cy="1568894"/>
          </a:xfrm>
        </p:grpSpPr>
        <p:sp>
          <p:nvSpPr>
            <p:cNvPr id="32" name="文本框 14"/>
            <p:cNvSpPr txBox="1"/>
            <p:nvPr/>
          </p:nvSpPr>
          <p:spPr>
            <a:xfrm>
              <a:off x="1496087" y="2463721"/>
              <a:ext cx="2384904" cy="122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3" name="文本框 15"/>
            <p:cNvSpPr txBox="1"/>
            <p:nvPr/>
          </p:nvSpPr>
          <p:spPr>
            <a:xfrm>
              <a:off x="1643384" y="2115742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4" name="任意多边形 7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092181" y="1556792"/>
            <a:ext cx="4764459" cy="1308051"/>
            <a:chOff x="1492458" y="2094389"/>
            <a:chExt cx="5181468" cy="1308051"/>
          </a:xfrm>
        </p:grpSpPr>
        <p:sp>
          <p:nvSpPr>
            <p:cNvPr id="36" name="文本框 14"/>
            <p:cNvSpPr txBox="1"/>
            <p:nvPr/>
          </p:nvSpPr>
          <p:spPr>
            <a:xfrm>
              <a:off x="1496087" y="2463721"/>
              <a:ext cx="5177839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2F243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2F243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38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04112" y="2990998"/>
            <a:ext cx="4764459" cy="1308051"/>
            <a:chOff x="1492458" y="2094389"/>
            <a:chExt cx="5181468" cy="1308051"/>
          </a:xfrm>
        </p:grpSpPr>
        <p:sp>
          <p:nvSpPr>
            <p:cNvPr id="40" name="文本框 14"/>
            <p:cNvSpPr txBox="1"/>
            <p:nvPr/>
          </p:nvSpPr>
          <p:spPr>
            <a:xfrm>
              <a:off x="1496087" y="2463721"/>
              <a:ext cx="5177839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1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2F243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2F243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2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092181" y="4437112"/>
            <a:ext cx="4764459" cy="1308051"/>
            <a:chOff x="1492458" y="2094389"/>
            <a:chExt cx="5181468" cy="1308051"/>
          </a:xfrm>
        </p:grpSpPr>
        <p:sp>
          <p:nvSpPr>
            <p:cNvPr id="44" name="文本框 14"/>
            <p:cNvSpPr txBox="1"/>
            <p:nvPr/>
          </p:nvSpPr>
          <p:spPr>
            <a:xfrm>
              <a:off x="1496087" y="2463721"/>
              <a:ext cx="5177839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 Light" panose="020F030202020403020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amet, consectetuer adipiscing elit. Lorem ipsum dolor sit amet, consectetuer adipiscing elit. 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5" name="文本框 15"/>
            <p:cNvSpPr txBox="1"/>
            <p:nvPr/>
          </p:nvSpPr>
          <p:spPr>
            <a:xfrm>
              <a:off x="1492458" y="2094389"/>
              <a:ext cx="2082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dist">
                <a:defRPr/>
              </a:pPr>
              <a:r>
                <a:rPr lang="zh-CN" altLang="en-US">
                  <a:solidFill>
                    <a:srgbClr val="2F2432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Arial Unicode MS" panose="020B0604020202020204" pitchFamily="34" charset="-122"/>
                  <a:sym typeface="方正启体简体" panose="03000509000000000000" pitchFamily="65" charset="-122"/>
                </a:rPr>
                <a:t>添加标题</a:t>
              </a:r>
              <a:endParaRPr lang="zh-CN" altLang="en-US">
                <a:solidFill>
                  <a:srgbClr val="2F243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Arial Unicode MS" panose="020B0604020202020204" pitchFamily="34" charset="-122"/>
                <a:sym typeface="方正启体简体" panose="03000509000000000000" pitchFamily="65" charset="-122"/>
              </a:endParaRPr>
            </a:p>
          </p:txBody>
        </p:sp>
        <p:sp>
          <p:nvSpPr>
            <p:cNvPr id="46" name="任意多边形 77"/>
            <p:cNvSpPr/>
            <p:nvPr/>
          </p:nvSpPr>
          <p:spPr>
            <a:xfrm>
              <a:off x="1643952" y="2485074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6856231" y="1754304"/>
            <a:ext cx="204093" cy="204093"/>
          </a:xfrm>
          <a:prstGeom prst="ellipse">
            <a:avLst/>
          </a:prstGeom>
          <a:solidFill>
            <a:srgbClr val="895881"/>
          </a:solidFill>
          <a:ln>
            <a:solidFill>
              <a:srgbClr val="895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856231" y="3177590"/>
            <a:ext cx="204093" cy="204093"/>
          </a:xfrm>
          <a:prstGeom prst="ellipse">
            <a:avLst/>
          </a:prstGeom>
          <a:solidFill>
            <a:srgbClr val="63A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831246" y="4600876"/>
            <a:ext cx="204093" cy="204093"/>
          </a:xfrm>
          <a:prstGeom prst="ellipse">
            <a:avLst/>
          </a:prstGeom>
          <a:solidFill>
            <a:srgbClr val="895881"/>
          </a:solidFill>
          <a:ln>
            <a:solidFill>
              <a:srgbClr val="895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5.xml><?xml version="1.0" encoding="utf-8"?>
<p:tagLst xmlns:p="http://schemas.openxmlformats.org/presentationml/2006/main">
  <p:tag name="ISLIDE.DIAGRAM" val="8ec97b8f-8111-4f9c-afd7-382b66291524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9502</Words>
  <Application>WPS 演示</Application>
  <PresentationFormat>宽屏</PresentationFormat>
  <Paragraphs>385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9" baseType="lpstr">
      <vt:lpstr>Arial</vt:lpstr>
      <vt:lpstr>宋体</vt:lpstr>
      <vt:lpstr>Wingdings</vt:lpstr>
      <vt:lpstr>黑体</vt:lpstr>
      <vt:lpstr>华文新魏</vt:lpstr>
      <vt:lpstr>Calibri</vt:lpstr>
      <vt:lpstr>Calibri Light</vt:lpstr>
      <vt:lpstr>微软雅黑</vt:lpstr>
      <vt:lpstr>汉仪魏碑繁</vt:lpstr>
      <vt:lpstr>方正启体简体</vt:lpstr>
      <vt:lpstr>Open Sans</vt:lpstr>
      <vt:lpstr>Calibri Light</vt:lpstr>
      <vt:lpstr>Arial Unicode MS</vt:lpstr>
      <vt:lpstr>Calibri</vt:lpstr>
      <vt:lpstr>Arial</vt:lpstr>
      <vt:lpstr>Roboto</vt:lpstr>
      <vt:lpstr>FontAwesome</vt:lpstr>
      <vt:lpstr>Arial Unicode MS</vt:lpstr>
      <vt:lpstr>不给糖就捣蛋的万圣节</vt:lpstr>
      <vt:lpstr>Wide Latin</vt:lpstr>
      <vt:lpstr>Lato Light</vt:lpstr>
      <vt:lpstr>Lato Regular</vt:lpstr>
      <vt:lpstr>Gill Sans</vt:lpstr>
      <vt:lpstr>MS PGothic</vt:lpstr>
      <vt:lpstr>方正中粗雅宋简体</vt:lpstr>
      <vt:lpstr>Lato</vt:lpstr>
      <vt:lpstr>Gill Sans Display MT Std ExBd</vt:lpstr>
      <vt:lpstr>方正中雅宋简体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Yang</cp:lastModifiedBy>
  <cp:revision>7</cp:revision>
  <dcterms:created xsi:type="dcterms:W3CDTF">2018-03-01T02:03:00Z</dcterms:created>
  <dcterms:modified xsi:type="dcterms:W3CDTF">2019-01-11T04:37:42Z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