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1" r:id="rId17"/>
    <p:sldId id="273" r:id="rId18"/>
    <p:sldId id="274" r:id="rId19"/>
    <p:sldId id="275" r:id="rId20"/>
    <p:sldId id="276" r:id="rId21"/>
    <p:sldId id="277" r:id="rId22"/>
    <p:sldId id="278" r:id="rId23"/>
    <p:sldId id="283" r:id="rId24"/>
    <p:sldId id="279" r:id="rId25"/>
    <p:sldId id="280" r:id="rId26"/>
    <p:sldId id="281" r:id="rId27"/>
    <p:sldId id="282" r:id="rId28"/>
    <p:sldId id="28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2" d="100"/>
          <a:sy n="82" d="100"/>
        </p:scale>
        <p:origin x="720"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874935-6247-4A82-AC26-4D63025ADDD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16844303-FCEE-4D1C-A688-1DC4F222D293}">
      <dgm:prSet phldrT="[文本]"/>
      <dgm:spPr>
        <a:solidFill>
          <a:schemeClr val="accent1"/>
        </a:solidFill>
        <a:ln>
          <a:noFill/>
        </a:ln>
      </dgm:spPr>
      <dgm:t>
        <a:bodyPr/>
        <a:lstStyle/>
        <a:p>
          <a:endParaRPr lang="zh-CN" altLang="en-US" dirty="0"/>
        </a:p>
      </dgm:t>
    </dgm:pt>
    <dgm:pt modelId="{2006BD4A-7AEB-41AA-8F9F-FC19233D3541}" type="parTrans" cxnId="{25423912-FAE9-4E48-B7A5-80E209A34F6E}">
      <dgm:prSet/>
      <dgm:spPr/>
      <dgm:t>
        <a:bodyPr/>
        <a:lstStyle/>
        <a:p>
          <a:endParaRPr lang="zh-CN" altLang="en-US"/>
        </a:p>
      </dgm:t>
    </dgm:pt>
    <dgm:pt modelId="{E7CEC6AE-23E9-4DFF-8CCC-979110071C97}" type="sibTrans" cxnId="{25423912-FAE9-4E48-B7A5-80E209A34F6E}">
      <dgm:prSet/>
      <dgm:spPr>
        <a:solidFill>
          <a:schemeClr val="accent1"/>
        </a:solidFill>
      </dgm:spPr>
      <dgm:t>
        <a:bodyPr/>
        <a:lstStyle/>
        <a:p>
          <a:endParaRPr lang="zh-CN" altLang="en-US"/>
        </a:p>
      </dgm:t>
    </dgm:pt>
    <dgm:pt modelId="{1E2B8052-517A-44E9-A615-EBF13470FB48}">
      <dgm:prSet phldrT="[文本]"/>
      <dgm:spPr>
        <a:solidFill>
          <a:schemeClr val="accent1"/>
        </a:solidFill>
        <a:ln>
          <a:noFill/>
        </a:ln>
      </dgm:spPr>
      <dgm:t>
        <a:bodyPr/>
        <a:lstStyle/>
        <a:p>
          <a:endParaRPr lang="zh-CN" altLang="en-US" dirty="0"/>
        </a:p>
      </dgm:t>
    </dgm:pt>
    <dgm:pt modelId="{B53D98C3-2062-47B6-B55B-998A5BE20B79}" type="parTrans" cxnId="{BC79488B-9534-46AB-B4CE-F55D8AADD086}">
      <dgm:prSet/>
      <dgm:spPr/>
      <dgm:t>
        <a:bodyPr/>
        <a:lstStyle/>
        <a:p>
          <a:endParaRPr lang="zh-CN" altLang="en-US"/>
        </a:p>
      </dgm:t>
    </dgm:pt>
    <dgm:pt modelId="{38F99E62-5DA6-46AC-A07F-877F123FE3B2}" type="sibTrans" cxnId="{BC79488B-9534-46AB-B4CE-F55D8AADD086}">
      <dgm:prSet/>
      <dgm:spPr>
        <a:solidFill>
          <a:schemeClr val="accent1"/>
        </a:solidFill>
      </dgm:spPr>
      <dgm:t>
        <a:bodyPr/>
        <a:lstStyle/>
        <a:p>
          <a:endParaRPr lang="zh-CN" altLang="en-US"/>
        </a:p>
      </dgm:t>
    </dgm:pt>
    <dgm:pt modelId="{7EFD019A-0548-48AE-AF20-86A8311D3FB3}">
      <dgm:prSet phldrT="[文本]"/>
      <dgm:spPr>
        <a:solidFill>
          <a:schemeClr val="accent1"/>
        </a:solidFill>
        <a:ln>
          <a:noFill/>
        </a:ln>
      </dgm:spPr>
      <dgm:t>
        <a:bodyPr/>
        <a:lstStyle/>
        <a:p>
          <a:endParaRPr lang="zh-CN" altLang="en-US" dirty="0"/>
        </a:p>
      </dgm:t>
    </dgm:pt>
    <dgm:pt modelId="{75A29A3B-E9ED-45D8-8693-45D8DBC7913E}" type="parTrans" cxnId="{2C35CD25-62B7-4341-A949-B5C0216B1946}">
      <dgm:prSet/>
      <dgm:spPr/>
      <dgm:t>
        <a:bodyPr/>
        <a:lstStyle/>
        <a:p>
          <a:endParaRPr lang="zh-CN" altLang="en-US"/>
        </a:p>
      </dgm:t>
    </dgm:pt>
    <dgm:pt modelId="{69574F14-7B89-4254-9A4F-2E9019202FBF}" type="sibTrans" cxnId="{2C35CD25-62B7-4341-A949-B5C0216B1946}">
      <dgm:prSet/>
      <dgm:spPr>
        <a:solidFill>
          <a:schemeClr val="accent1"/>
        </a:solidFill>
      </dgm:spPr>
      <dgm:t>
        <a:bodyPr/>
        <a:lstStyle/>
        <a:p>
          <a:endParaRPr lang="zh-CN" altLang="en-US" dirty="0"/>
        </a:p>
      </dgm:t>
    </dgm:pt>
    <dgm:pt modelId="{FFDCB501-2AEE-4848-A7AB-2615CDABBB4D}">
      <dgm:prSet phldrT="[文本]"/>
      <dgm:spPr>
        <a:solidFill>
          <a:schemeClr val="accent1"/>
        </a:solidFill>
        <a:ln>
          <a:noFill/>
        </a:ln>
      </dgm:spPr>
      <dgm:t>
        <a:bodyPr/>
        <a:lstStyle/>
        <a:p>
          <a:endParaRPr lang="zh-CN" altLang="en-US" dirty="0"/>
        </a:p>
      </dgm:t>
    </dgm:pt>
    <dgm:pt modelId="{15923613-5EE4-40F1-BFE3-7A5BCB437B73}" type="parTrans" cxnId="{AC7EE6DE-1DF5-405A-A243-2523361B5B37}">
      <dgm:prSet/>
      <dgm:spPr/>
      <dgm:t>
        <a:bodyPr/>
        <a:lstStyle/>
        <a:p>
          <a:endParaRPr lang="zh-CN" altLang="en-US"/>
        </a:p>
      </dgm:t>
    </dgm:pt>
    <dgm:pt modelId="{97880600-C9F6-468C-BB7D-77605A9FD3F1}" type="sibTrans" cxnId="{AC7EE6DE-1DF5-405A-A243-2523361B5B37}">
      <dgm:prSet/>
      <dgm:spPr>
        <a:solidFill>
          <a:schemeClr val="accent1"/>
        </a:solidFill>
      </dgm:spPr>
      <dgm:t>
        <a:bodyPr/>
        <a:lstStyle/>
        <a:p>
          <a:endParaRPr lang="zh-CN" altLang="en-US"/>
        </a:p>
      </dgm:t>
    </dgm:pt>
    <dgm:pt modelId="{1183686A-C6E7-43DF-ADA4-C95C28D61DB8}">
      <dgm:prSet phldrT="[文本]"/>
      <dgm:spPr>
        <a:solidFill>
          <a:schemeClr val="accent1"/>
        </a:solidFill>
        <a:ln>
          <a:noFill/>
        </a:ln>
      </dgm:spPr>
      <dgm:t>
        <a:bodyPr/>
        <a:lstStyle/>
        <a:p>
          <a:endParaRPr lang="zh-CN" altLang="en-US" dirty="0"/>
        </a:p>
      </dgm:t>
    </dgm:pt>
    <dgm:pt modelId="{72A19B8F-E7A7-4B6A-AD10-52AE348EF86D}" type="parTrans" cxnId="{2D7D69E7-1461-4457-9216-48FEEAF7479B}">
      <dgm:prSet/>
      <dgm:spPr/>
      <dgm:t>
        <a:bodyPr/>
        <a:lstStyle/>
        <a:p>
          <a:endParaRPr lang="zh-CN" altLang="en-US"/>
        </a:p>
      </dgm:t>
    </dgm:pt>
    <dgm:pt modelId="{52AB4162-9242-42B1-91E5-D66ED3E300CD}" type="sibTrans" cxnId="{2D7D69E7-1461-4457-9216-48FEEAF7479B}">
      <dgm:prSet/>
      <dgm:spPr>
        <a:solidFill>
          <a:schemeClr val="accent1"/>
        </a:solidFill>
      </dgm:spPr>
      <dgm:t>
        <a:bodyPr/>
        <a:lstStyle/>
        <a:p>
          <a:endParaRPr lang="zh-CN" altLang="en-US"/>
        </a:p>
      </dgm:t>
    </dgm:pt>
    <dgm:pt modelId="{9A7C6F92-7AB8-4174-BCDE-E03A018C1ED3}" type="pres">
      <dgm:prSet presAssocID="{16874935-6247-4A82-AC26-4D63025ADDD6}" presName="cycle" presStyleCnt="0">
        <dgm:presLayoutVars>
          <dgm:dir/>
          <dgm:resizeHandles val="exact"/>
        </dgm:presLayoutVars>
      </dgm:prSet>
      <dgm:spPr/>
    </dgm:pt>
    <dgm:pt modelId="{5C9B9A8C-90D5-4B5B-9540-0AD31E382E44}" type="pres">
      <dgm:prSet presAssocID="{16844303-FCEE-4D1C-A688-1DC4F222D293}" presName="node" presStyleLbl="node1" presStyleIdx="0" presStyleCnt="5">
        <dgm:presLayoutVars>
          <dgm:bulletEnabled val="1"/>
        </dgm:presLayoutVars>
      </dgm:prSet>
      <dgm:spPr/>
    </dgm:pt>
    <dgm:pt modelId="{FA16FF14-AD82-409E-9B15-7652E553FAB6}" type="pres">
      <dgm:prSet presAssocID="{E7CEC6AE-23E9-4DFF-8CCC-979110071C97}" presName="sibTrans" presStyleLbl="sibTrans2D1" presStyleIdx="0" presStyleCnt="5"/>
      <dgm:spPr/>
    </dgm:pt>
    <dgm:pt modelId="{10D64349-2340-44D0-8169-BB134B1C2866}" type="pres">
      <dgm:prSet presAssocID="{E7CEC6AE-23E9-4DFF-8CCC-979110071C97}" presName="connectorText" presStyleLbl="sibTrans2D1" presStyleIdx="0" presStyleCnt="5"/>
      <dgm:spPr/>
    </dgm:pt>
    <dgm:pt modelId="{B9B84429-E10C-4045-8F63-DAE283CA1439}" type="pres">
      <dgm:prSet presAssocID="{1E2B8052-517A-44E9-A615-EBF13470FB48}" presName="node" presStyleLbl="node1" presStyleIdx="1" presStyleCnt="5">
        <dgm:presLayoutVars>
          <dgm:bulletEnabled val="1"/>
        </dgm:presLayoutVars>
      </dgm:prSet>
      <dgm:spPr/>
    </dgm:pt>
    <dgm:pt modelId="{6A56F66F-DF9C-4C54-86C6-858123EBDDF8}" type="pres">
      <dgm:prSet presAssocID="{38F99E62-5DA6-46AC-A07F-877F123FE3B2}" presName="sibTrans" presStyleLbl="sibTrans2D1" presStyleIdx="1" presStyleCnt="5"/>
      <dgm:spPr/>
    </dgm:pt>
    <dgm:pt modelId="{BFCA458A-5347-446F-8FA8-D979FAC942EA}" type="pres">
      <dgm:prSet presAssocID="{38F99E62-5DA6-46AC-A07F-877F123FE3B2}" presName="connectorText" presStyleLbl="sibTrans2D1" presStyleIdx="1" presStyleCnt="5"/>
      <dgm:spPr/>
    </dgm:pt>
    <dgm:pt modelId="{CFF477C1-DD10-487D-9A49-967F6DC118D5}" type="pres">
      <dgm:prSet presAssocID="{7EFD019A-0548-48AE-AF20-86A8311D3FB3}" presName="node" presStyleLbl="node1" presStyleIdx="2" presStyleCnt="5">
        <dgm:presLayoutVars>
          <dgm:bulletEnabled val="1"/>
        </dgm:presLayoutVars>
      </dgm:prSet>
      <dgm:spPr/>
    </dgm:pt>
    <dgm:pt modelId="{F0329B03-9FDD-4F81-A9E1-4FA09D8FD268}" type="pres">
      <dgm:prSet presAssocID="{69574F14-7B89-4254-9A4F-2E9019202FBF}" presName="sibTrans" presStyleLbl="sibTrans2D1" presStyleIdx="2" presStyleCnt="5"/>
      <dgm:spPr/>
    </dgm:pt>
    <dgm:pt modelId="{96549DC1-F0C3-40E2-B46C-796F261BE9D1}" type="pres">
      <dgm:prSet presAssocID="{69574F14-7B89-4254-9A4F-2E9019202FBF}" presName="connectorText" presStyleLbl="sibTrans2D1" presStyleIdx="2" presStyleCnt="5"/>
      <dgm:spPr/>
    </dgm:pt>
    <dgm:pt modelId="{24357F98-9E9C-452F-9875-53928FBCCDCB}" type="pres">
      <dgm:prSet presAssocID="{FFDCB501-2AEE-4848-A7AB-2615CDABBB4D}" presName="node" presStyleLbl="node1" presStyleIdx="3" presStyleCnt="5">
        <dgm:presLayoutVars>
          <dgm:bulletEnabled val="1"/>
        </dgm:presLayoutVars>
      </dgm:prSet>
      <dgm:spPr/>
    </dgm:pt>
    <dgm:pt modelId="{15E0099D-9081-492C-9896-CCF3907C17B5}" type="pres">
      <dgm:prSet presAssocID="{97880600-C9F6-468C-BB7D-77605A9FD3F1}" presName="sibTrans" presStyleLbl="sibTrans2D1" presStyleIdx="3" presStyleCnt="5"/>
      <dgm:spPr/>
    </dgm:pt>
    <dgm:pt modelId="{0B414783-B078-4A0F-A771-AE9812DD7C59}" type="pres">
      <dgm:prSet presAssocID="{97880600-C9F6-468C-BB7D-77605A9FD3F1}" presName="connectorText" presStyleLbl="sibTrans2D1" presStyleIdx="3" presStyleCnt="5"/>
      <dgm:spPr/>
    </dgm:pt>
    <dgm:pt modelId="{2C2D2512-56FD-4CB9-89A2-99718324C022}" type="pres">
      <dgm:prSet presAssocID="{1183686A-C6E7-43DF-ADA4-C95C28D61DB8}" presName="node" presStyleLbl="node1" presStyleIdx="4" presStyleCnt="5">
        <dgm:presLayoutVars>
          <dgm:bulletEnabled val="1"/>
        </dgm:presLayoutVars>
      </dgm:prSet>
      <dgm:spPr/>
    </dgm:pt>
    <dgm:pt modelId="{016E82D2-2A8D-4114-BB9E-53726BA3AD81}" type="pres">
      <dgm:prSet presAssocID="{52AB4162-9242-42B1-91E5-D66ED3E300CD}" presName="sibTrans" presStyleLbl="sibTrans2D1" presStyleIdx="4" presStyleCnt="5"/>
      <dgm:spPr/>
    </dgm:pt>
    <dgm:pt modelId="{16377192-F25E-4A61-9784-3707C309F122}" type="pres">
      <dgm:prSet presAssocID="{52AB4162-9242-42B1-91E5-D66ED3E300CD}" presName="connectorText" presStyleLbl="sibTrans2D1" presStyleIdx="4" presStyleCnt="5"/>
      <dgm:spPr/>
    </dgm:pt>
  </dgm:ptLst>
  <dgm:cxnLst>
    <dgm:cxn modelId="{25423912-FAE9-4E48-B7A5-80E209A34F6E}" srcId="{16874935-6247-4A82-AC26-4D63025ADDD6}" destId="{16844303-FCEE-4D1C-A688-1DC4F222D293}" srcOrd="0" destOrd="0" parTransId="{2006BD4A-7AEB-41AA-8F9F-FC19233D3541}" sibTransId="{E7CEC6AE-23E9-4DFF-8CCC-979110071C97}"/>
    <dgm:cxn modelId="{2C35CD25-62B7-4341-A949-B5C0216B1946}" srcId="{16874935-6247-4A82-AC26-4D63025ADDD6}" destId="{7EFD019A-0548-48AE-AF20-86A8311D3FB3}" srcOrd="2" destOrd="0" parTransId="{75A29A3B-E9ED-45D8-8693-45D8DBC7913E}" sibTransId="{69574F14-7B89-4254-9A4F-2E9019202FBF}"/>
    <dgm:cxn modelId="{2DC29339-8080-46F4-A050-C5D5BE391382}" type="presOf" srcId="{1183686A-C6E7-43DF-ADA4-C95C28D61DB8}" destId="{2C2D2512-56FD-4CB9-89A2-99718324C022}" srcOrd="0" destOrd="0" presId="urn:microsoft.com/office/officeart/2005/8/layout/cycle2"/>
    <dgm:cxn modelId="{250D8643-E250-4B6D-90F2-F413F349D90C}" type="presOf" srcId="{16844303-FCEE-4D1C-A688-1DC4F222D293}" destId="{5C9B9A8C-90D5-4B5B-9540-0AD31E382E44}" srcOrd="0" destOrd="0" presId="urn:microsoft.com/office/officeart/2005/8/layout/cycle2"/>
    <dgm:cxn modelId="{AE1A1949-A221-4F60-8DE8-559C099FE373}" type="presOf" srcId="{52AB4162-9242-42B1-91E5-D66ED3E300CD}" destId="{16377192-F25E-4A61-9784-3707C309F122}" srcOrd="1" destOrd="0" presId="urn:microsoft.com/office/officeart/2005/8/layout/cycle2"/>
    <dgm:cxn modelId="{08BC6D69-D5FD-48D9-879C-7E5924B45268}" type="presOf" srcId="{FFDCB501-2AEE-4848-A7AB-2615CDABBB4D}" destId="{24357F98-9E9C-452F-9875-53928FBCCDCB}" srcOrd="0" destOrd="0" presId="urn:microsoft.com/office/officeart/2005/8/layout/cycle2"/>
    <dgm:cxn modelId="{058BE76D-4F5F-4E1B-9EE8-F679B18072D7}" type="presOf" srcId="{E7CEC6AE-23E9-4DFF-8CCC-979110071C97}" destId="{FA16FF14-AD82-409E-9B15-7652E553FAB6}" srcOrd="0" destOrd="0" presId="urn:microsoft.com/office/officeart/2005/8/layout/cycle2"/>
    <dgm:cxn modelId="{174CBE4F-771C-4A59-B06E-22151E58EE0D}" type="presOf" srcId="{E7CEC6AE-23E9-4DFF-8CCC-979110071C97}" destId="{10D64349-2340-44D0-8169-BB134B1C2866}" srcOrd="1" destOrd="0" presId="urn:microsoft.com/office/officeart/2005/8/layout/cycle2"/>
    <dgm:cxn modelId="{EAA02A56-4218-4087-80D6-2434DE775311}" type="presOf" srcId="{69574F14-7B89-4254-9A4F-2E9019202FBF}" destId="{F0329B03-9FDD-4F81-A9E1-4FA09D8FD268}" srcOrd="0" destOrd="0" presId="urn:microsoft.com/office/officeart/2005/8/layout/cycle2"/>
    <dgm:cxn modelId="{4A50225A-6274-4F95-9651-6CB5C451A4C4}" type="presOf" srcId="{69574F14-7B89-4254-9A4F-2E9019202FBF}" destId="{96549DC1-F0C3-40E2-B46C-796F261BE9D1}" srcOrd="1" destOrd="0" presId="urn:microsoft.com/office/officeart/2005/8/layout/cycle2"/>
    <dgm:cxn modelId="{6639305A-4096-4557-B817-D55751D72C41}" type="presOf" srcId="{97880600-C9F6-468C-BB7D-77605A9FD3F1}" destId="{15E0099D-9081-492C-9896-CCF3907C17B5}" srcOrd="0" destOrd="0" presId="urn:microsoft.com/office/officeart/2005/8/layout/cycle2"/>
    <dgm:cxn modelId="{BC79488B-9534-46AB-B4CE-F55D8AADD086}" srcId="{16874935-6247-4A82-AC26-4D63025ADDD6}" destId="{1E2B8052-517A-44E9-A615-EBF13470FB48}" srcOrd="1" destOrd="0" parTransId="{B53D98C3-2062-47B6-B55B-998A5BE20B79}" sibTransId="{38F99E62-5DA6-46AC-A07F-877F123FE3B2}"/>
    <dgm:cxn modelId="{C2F66F95-F555-4707-9E0A-F073E2B00786}" type="presOf" srcId="{38F99E62-5DA6-46AC-A07F-877F123FE3B2}" destId="{BFCA458A-5347-446F-8FA8-D979FAC942EA}" srcOrd="1" destOrd="0" presId="urn:microsoft.com/office/officeart/2005/8/layout/cycle2"/>
    <dgm:cxn modelId="{D90A5495-4DCC-4EAD-8401-3C6AB6FF47C3}" type="presOf" srcId="{38F99E62-5DA6-46AC-A07F-877F123FE3B2}" destId="{6A56F66F-DF9C-4C54-86C6-858123EBDDF8}" srcOrd="0" destOrd="0" presId="urn:microsoft.com/office/officeart/2005/8/layout/cycle2"/>
    <dgm:cxn modelId="{D890FC97-982E-466D-922B-3CF5C024D097}" type="presOf" srcId="{16874935-6247-4A82-AC26-4D63025ADDD6}" destId="{9A7C6F92-7AB8-4174-BCDE-E03A018C1ED3}" srcOrd="0" destOrd="0" presId="urn:microsoft.com/office/officeart/2005/8/layout/cycle2"/>
    <dgm:cxn modelId="{CD0BB3A9-9A9D-499C-96F8-2D2918D6A6FD}" type="presOf" srcId="{1E2B8052-517A-44E9-A615-EBF13470FB48}" destId="{B9B84429-E10C-4045-8F63-DAE283CA1439}" srcOrd="0" destOrd="0" presId="urn:microsoft.com/office/officeart/2005/8/layout/cycle2"/>
    <dgm:cxn modelId="{E68A07B6-8CC2-4193-A5E4-C39F6F00DBAE}" type="presOf" srcId="{7EFD019A-0548-48AE-AF20-86A8311D3FB3}" destId="{CFF477C1-DD10-487D-9A49-967F6DC118D5}" srcOrd="0" destOrd="0" presId="urn:microsoft.com/office/officeart/2005/8/layout/cycle2"/>
    <dgm:cxn modelId="{AC7EE6DE-1DF5-405A-A243-2523361B5B37}" srcId="{16874935-6247-4A82-AC26-4D63025ADDD6}" destId="{FFDCB501-2AEE-4848-A7AB-2615CDABBB4D}" srcOrd="3" destOrd="0" parTransId="{15923613-5EE4-40F1-BFE3-7A5BCB437B73}" sibTransId="{97880600-C9F6-468C-BB7D-77605A9FD3F1}"/>
    <dgm:cxn modelId="{EE33C8E0-94EF-4B2B-8165-53BB608CF0F5}" type="presOf" srcId="{52AB4162-9242-42B1-91E5-D66ED3E300CD}" destId="{016E82D2-2A8D-4114-BB9E-53726BA3AD81}" srcOrd="0" destOrd="0" presId="urn:microsoft.com/office/officeart/2005/8/layout/cycle2"/>
    <dgm:cxn modelId="{455735E7-1A24-425F-9058-BFC588B71545}" type="presOf" srcId="{97880600-C9F6-468C-BB7D-77605A9FD3F1}" destId="{0B414783-B078-4A0F-A771-AE9812DD7C59}" srcOrd="1" destOrd="0" presId="urn:microsoft.com/office/officeart/2005/8/layout/cycle2"/>
    <dgm:cxn modelId="{2D7D69E7-1461-4457-9216-48FEEAF7479B}" srcId="{16874935-6247-4A82-AC26-4D63025ADDD6}" destId="{1183686A-C6E7-43DF-ADA4-C95C28D61DB8}" srcOrd="4" destOrd="0" parTransId="{72A19B8F-E7A7-4B6A-AD10-52AE348EF86D}" sibTransId="{52AB4162-9242-42B1-91E5-D66ED3E300CD}"/>
    <dgm:cxn modelId="{971C6084-807A-41B5-AAA1-E7A834EC39A7}" type="presParOf" srcId="{9A7C6F92-7AB8-4174-BCDE-E03A018C1ED3}" destId="{5C9B9A8C-90D5-4B5B-9540-0AD31E382E44}" srcOrd="0" destOrd="0" presId="urn:microsoft.com/office/officeart/2005/8/layout/cycle2"/>
    <dgm:cxn modelId="{3E22ECC6-4024-4F36-8C87-8ED48A598801}" type="presParOf" srcId="{9A7C6F92-7AB8-4174-BCDE-E03A018C1ED3}" destId="{FA16FF14-AD82-409E-9B15-7652E553FAB6}" srcOrd="1" destOrd="0" presId="urn:microsoft.com/office/officeart/2005/8/layout/cycle2"/>
    <dgm:cxn modelId="{8FE2115C-9963-4D4C-AC0D-E8BED9695DF3}" type="presParOf" srcId="{FA16FF14-AD82-409E-9B15-7652E553FAB6}" destId="{10D64349-2340-44D0-8169-BB134B1C2866}" srcOrd="0" destOrd="0" presId="urn:microsoft.com/office/officeart/2005/8/layout/cycle2"/>
    <dgm:cxn modelId="{6B282BC7-2BC1-4F93-80B1-BFF0C7B86B63}" type="presParOf" srcId="{9A7C6F92-7AB8-4174-BCDE-E03A018C1ED3}" destId="{B9B84429-E10C-4045-8F63-DAE283CA1439}" srcOrd="2" destOrd="0" presId="urn:microsoft.com/office/officeart/2005/8/layout/cycle2"/>
    <dgm:cxn modelId="{BB7736EC-46D6-4249-9956-A724ADCDF935}" type="presParOf" srcId="{9A7C6F92-7AB8-4174-BCDE-E03A018C1ED3}" destId="{6A56F66F-DF9C-4C54-86C6-858123EBDDF8}" srcOrd="3" destOrd="0" presId="urn:microsoft.com/office/officeart/2005/8/layout/cycle2"/>
    <dgm:cxn modelId="{81C4F75B-EA93-4268-9B9E-296DB0E3323A}" type="presParOf" srcId="{6A56F66F-DF9C-4C54-86C6-858123EBDDF8}" destId="{BFCA458A-5347-446F-8FA8-D979FAC942EA}" srcOrd="0" destOrd="0" presId="urn:microsoft.com/office/officeart/2005/8/layout/cycle2"/>
    <dgm:cxn modelId="{F97B2B60-8D07-4148-A1F2-C0FD4EC62333}" type="presParOf" srcId="{9A7C6F92-7AB8-4174-BCDE-E03A018C1ED3}" destId="{CFF477C1-DD10-487D-9A49-967F6DC118D5}" srcOrd="4" destOrd="0" presId="urn:microsoft.com/office/officeart/2005/8/layout/cycle2"/>
    <dgm:cxn modelId="{EE4D80F2-D532-42AD-AF86-7AE17EB1EFB0}" type="presParOf" srcId="{9A7C6F92-7AB8-4174-BCDE-E03A018C1ED3}" destId="{F0329B03-9FDD-4F81-A9E1-4FA09D8FD268}" srcOrd="5" destOrd="0" presId="urn:microsoft.com/office/officeart/2005/8/layout/cycle2"/>
    <dgm:cxn modelId="{079B974B-8E38-4E8F-85C5-A0C6C86460FD}" type="presParOf" srcId="{F0329B03-9FDD-4F81-A9E1-4FA09D8FD268}" destId="{96549DC1-F0C3-40E2-B46C-796F261BE9D1}" srcOrd="0" destOrd="0" presId="urn:microsoft.com/office/officeart/2005/8/layout/cycle2"/>
    <dgm:cxn modelId="{E9B1F6A8-1E18-4A16-B4A9-350BBF2E8882}" type="presParOf" srcId="{9A7C6F92-7AB8-4174-BCDE-E03A018C1ED3}" destId="{24357F98-9E9C-452F-9875-53928FBCCDCB}" srcOrd="6" destOrd="0" presId="urn:microsoft.com/office/officeart/2005/8/layout/cycle2"/>
    <dgm:cxn modelId="{C3ADDDCA-0BEB-4158-AE86-340D3C77DD97}" type="presParOf" srcId="{9A7C6F92-7AB8-4174-BCDE-E03A018C1ED3}" destId="{15E0099D-9081-492C-9896-CCF3907C17B5}" srcOrd="7" destOrd="0" presId="urn:microsoft.com/office/officeart/2005/8/layout/cycle2"/>
    <dgm:cxn modelId="{7AECB60F-86F7-48D8-9D1F-F5EB8A4E4FB2}" type="presParOf" srcId="{15E0099D-9081-492C-9896-CCF3907C17B5}" destId="{0B414783-B078-4A0F-A771-AE9812DD7C59}" srcOrd="0" destOrd="0" presId="urn:microsoft.com/office/officeart/2005/8/layout/cycle2"/>
    <dgm:cxn modelId="{072037AD-CF53-4033-8415-3EB634C50B8F}" type="presParOf" srcId="{9A7C6F92-7AB8-4174-BCDE-E03A018C1ED3}" destId="{2C2D2512-56FD-4CB9-89A2-99718324C022}" srcOrd="8" destOrd="0" presId="urn:microsoft.com/office/officeart/2005/8/layout/cycle2"/>
    <dgm:cxn modelId="{DDBBE321-B1A8-4A39-B021-3FEAD81AE1DA}" type="presParOf" srcId="{9A7C6F92-7AB8-4174-BCDE-E03A018C1ED3}" destId="{016E82D2-2A8D-4114-BB9E-53726BA3AD81}" srcOrd="9" destOrd="0" presId="urn:microsoft.com/office/officeart/2005/8/layout/cycle2"/>
    <dgm:cxn modelId="{B382D8D4-1854-4E8A-95BA-3840BC2B83D8}" type="presParOf" srcId="{016E82D2-2A8D-4114-BB9E-53726BA3AD81}" destId="{16377192-F25E-4A61-9784-3707C309F122}"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9B9A8C-90D5-4B5B-9540-0AD31E382E44}">
      <dsp:nvSpPr>
        <dsp:cNvPr id="0" name=""/>
        <dsp:cNvSpPr/>
      </dsp:nvSpPr>
      <dsp:spPr>
        <a:xfrm>
          <a:off x="2673238" y="440"/>
          <a:ext cx="1346423" cy="134642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endParaRPr lang="zh-CN" altLang="en-US" sz="5100" kern="1200" dirty="0"/>
        </a:p>
      </dsp:txBody>
      <dsp:txXfrm>
        <a:off x="2870417" y="197619"/>
        <a:ext cx="952065" cy="952065"/>
      </dsp:txXfrm>
    </dsp:sp>
    <dsp:sp modelId="{FA16FF14-AD82-409E-9B15-7652E553FAB6}">
      <dsp:nvSpPr>
        <dsp:cNvPr id="0" name=""/>
        <dsp:cNvSpPr/>
      </dsp:nvSpPr>
      <dsp:spPr>
        <a:xfrm rot="2160000">
          <a:off x="3977395" y="1035310"/>
          <a:ext cx="359120" cy="454417"/>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a:off x="3987683" y="1094530"/>
        <a:ext cx="251384" cy="272651"/>
      </dsp:txXfrm>
    </dsp:sp>
    <dsp:sp modelId="{B9B84429-E10C-4045-8F63-DAE283CA1439}">
      <dsp:nvSpPr>
        <dsp:cNvPr id="0" name=""/>
        <dsp:cNvSpPr/>
      </dsp:nvSpPr>
      <dsp:spPr>
        <a:xfrm>
          <a:off x="4310696" y="1190123"/>
          <a:ext cx="1346423" cy="134642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endParaRPr lang="zh-CN" altLang="en-US" sz="5100" kern="1200" dirty="0"/>
        </a:p>
      </dsp:txBody>
      <dsp:txXfrm>
        <a:off x="4507875" y="1387302"/>
        <a:ext cx="952065" cy="952065"/>
      </dsp:txXfrm>
    </dsp:sp>
    <dsp:sp modelId="{6A56F66F-DF9C-4C54-86C6-858123EBDDF8}">
      <dsp:nvSpPr>
        <dsp:cNvPr id="0" name=""/>
        <dsp:cNvSpPr/>
      </dsp:nvSpPr>
      <dsp:spPr>
        <a:xfrm rot="6480000">
          <a:off x="4494761" y="2588933"/>
          <a:ext cx="359120" cy="454417"/>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rot="10800000">
        <a:off x="4565275" y="2628584"/>
        <a:ext cx="251384" cy="272651"/>
      </dsp:txXfrm>
    </dsp:sp>
    <dsp:sp modelId="{CFF477C1-DD10-487D-9A49-967F6DC118D5}">
      <dsp:nvSpPr>
        <dsp:cNvPr id="0" name=""/>
        <dsp:cNvSpPr/>
      </dsp:nvSpPr>
      <dsp:spPr>
        <a:xfrm>
          <a:off x="3685243" y="3115070"/>
          <a:ext cx="1346423" cy="134642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endParaRPr lang="zh-CN" altLang="en-US" sz="5100" kern="1200" dirty="0"/>
        </a:p>
      </dsp:txBody>
      <dsp:txXfrm>
        <a:off x="3882422" y="3312249"/>
        <a:ext cx="952065" cy="952065"/>
      </dsp:txXfrm>
    </dsp:sp>
    <dsp:sp modelId="{F0329B03-9FDD-4F81-A9E1-4FA09D8FD268}">
      <dsp:nvSpPr>
        <dsp:cNvPr id="0" name=""/>
        <dsp:cNvSpPr/>
      </dsp:nvSpPr>
      <dsp:spPr>
        <a:xfrm rot="10800000">
          <a:off x="3177053" y="3561073"/>
          <a:ext cx="359120" cy="454417"/>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dirty="0"/>
        </a:p>
      </dsp:txBody>
      <dsp:txXfrm rot="10800000">
        <a:off x="3284789" y="3651956"/>
        <a:ext cx="251384" cy="272651"/>
      </dsp:txXfrm>
    </dsp:sp>
    <dsp:sp modelId="{24357F98-9E9C-452F-9875-53928FBCCDCB}">
      <dsp:nvSpPr>
        <dsp:cNvPr id="0" name=""/>
        <dsp:cNvSpPr/>
      </dsp:nvSpPr>
      <dsp:spPr>
        <a:xfrm>
          <a:off x="1661233" y="3115070"/>
          <a:ext cx="1346423" cy="134642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endParaRPr lang="zh-CN" altLang="en-US" sz="5100" kern="1200" dirty="0"/>
        </a:p>
      </dsp:txBody>
      <dsp:txXfrm>
        <a:off x="1858412" y="3312249"/>
        <a:ext cx="952065" cy="952065"/>
      </dsp:txXfrm>
    </dsp:sp>
    <dsp:sp modelId="{15E0099D-9081-492C-9896-CCF3907C17B5}">
      <dsp:nvSpPr>
        <dsp:cNvPr id="0" name=""/>
        <dsp:cNvSpPr/>
      </dsp:nvSpPr>
      <dsp:spPr>
        <a:xfrm rot="15120000">
          <a:off x="1845299" y="2608265"/>
          <a:ext cx="359120" cy="454417"/>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rot="10800000">
        <a:off x="1915813" y="2750380"/>
        <a:ext cx="251384" cy="272651"/>
      </dsp:txXfrm>
    </dsp:sp>
    <dsp:sp modelId="{2C2D2512-56FD-4CB9-89A2-99718324C022}">
      <dsp:nvSpPr>
        <dsp:cNvPr id="0" name=""/>
        <dsp:cNvSpPr/>
      </dsp:nvSpPr>
      <dsp:spPr>
        <a:xfrm>
          <a:off x="1035780" y="1190123"/>
          <a:ext cx="1346423" cy="134642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endParaRPr lang="zh-CN" altLang="en-US" sz="5100" kern="1200" dirty="0"/>
        </a:p>
      </dsp:txBody>
      <dsp:txXfrm>
        <a:off x="1232959" y="1387302"/>
        <a:ext cx="952065" cy="952065"/>
      </dsp:txXfrm>
    </dsp:sp>
    <dsp:sp modelId="{016E82D2-2A8D-4114-BB9E-53726BA3AD81}">
      <dsp:nvSpPr>
        <dsp:cNvPr id="0" name=""/>
        <dsp:cNvSpPr/>
      </dsp:nvSpPr>
      <dsp:spPr>
        <a:xfrm rot="19440000">
          <a:off x="2339938" y="1047258"/>
          <a:ext cx="359120" cy="454417"/>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a:off x="2350226" y="1169804"/>
        <a:ext cx="251384" cy="27265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D8B2D7-02AF-4C18-83B3-2A2538BEE656}"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8C5248-C1DB-411C-B1C4-E750299A211D}" type="slidenum">
              <a:rPr lang="zh-CN" altLang="en-US" smtClean="0"/>
              <a:t>‹#›</a:t>
            </a:fld>
            <a:endParaRPr lang="zh-CN" altLang="en-US"/>
          </a:p>
        </p:txBody>
      </p:sp>
    </p:spTree>
    <p:extLst>
      <p:ext uri="{BB962C8B-B14F-4D97-AF65-F5344CB8AC3E}">
        <p14:creationId xmlns:p14="http://schemas.microsoft.com/office/powerpoint/2010/main" val="2282102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a:t>
            </a:fld>
            <a:endParaRPr lang="zh-CN" altLang="en-US"/>
          </a:p>
        </p:txBody>
      </p:sp>
    </p:spTree>
    <p:extLst>
      <p:ext uri="{BB962C8B-B14F-4D97-AF65-F5344CB8AC3E}">
        <p14:creationId xmlns:p14="http://schemas.microsoft.com/office/powerpoint/2010/main" val="1770045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10</a:t>
            </a:fld>
            <a:endParaRPr lang="zh-CN" altLang="en-US"/>
          </a:p>
        </p:txBody>
      </p:sp>
    </p:spTree>
    <p:extLst>
      <p:ext uri="{BB962C8B-B14F-4D97-AF65-F5344CB8AC3E}">
        <p14:creationId xmlns:p14="http://schemas.microsoft.com/office/powerpoint/2010/main" val="2213117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11</a:t>
            </a:fld>
            <a:endParaRPr lang="zh-CN" altLang="en-US"/>
          </a:p>
        </p:txBody>
      </p:sp>
    </p:spTree>
    <p:extLst>
      <p:ext uri="{BB962C8B-B14F-4D97-AF65-F5344CB8AC3E}">
        <p14:creationId xmlns:p14="http://schemas.microsoft.com/office/powerpoint/2010/main" val="11207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12</a:t>
            </a:fld>
            <a:endParaRPr lang="zh-CN" altLang="en-US"/>
          </a:p>
        </p:txBody>
      </p:sp>
    </p:spTree>
    <p:extLst>
      <p:ext uri="{BB962C8B-B14F-4D97-AF65-F5344CB8AC3E}">
        <p14:creationId xmlns:p14="http://schemas.microsoft.com/office/powerpoint/2010/main" val="1126129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13</a:t>
            </a:fld>
            <a:endParaRPr lang="zh-CN" altLang="en-US"/>
          </a:p>
        </p:txBody>
      </p:sp>
    </p:spTree>
    <p:extLst>
      <p:ext uri="{BB962C8B-B14F-4D97-AF65-F5344CB8AC3E}">
        <p14:creationId xmlns:p14="http://schemas.microsoft.com/office/powerpoint/2010/main" val="3395781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14</a:t>
            </a:fld>
            <a:endParaRPr lang="zh-CN" altLang="en-US"/>
          </a:p>
        </p:txBody>
      </p:sp>
    </p:spTree>
    <p:extLst>
      <p:ext uri="{BB962C8B-B14F-4D97-AF65-F5344CB8AC3E}">
        <p14:creationId xmlns:p14="http://schemas.microsoft.com/office/powerpoint/2010/main" val="3319279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15</a:t>
            </a:fld>
            <a:endParaRPr lang="zh-CN" altLang="en-US"/>
          </a:p>
        </p:txBody>
      </p:sp>
    </p:spTree>
    <p:extLst>
      <p:ext uri="{BB962C8B-B14F-4D97-AF65-F5344CB8AC3E}">
        <p14:creationId xmlns:p14="http://schemas.microsoft.com/office/powerpoint/2010/main" val="3281641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16</a:t>
            </a:fld>
            <a:endParaRPr lang="zh-CN" altLang="en-US"/>
          </a:p>
        </p:txBody>
      </p:sp>
    </p:spTree>
    <p:extLst>
      <p:ext uri="{BB962C8B-B14F-4D97-AF65-F5344CB8AC3E}">
        <p14:creationId xmlns:p14="http://schemas.microsoft.com/office/powerpoint/2010/main" val="1319935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17</a:t>
            </a:fld>
            <a:endParaRPr lang="zh-CN" altLang="en-US"/>
          </a:p>
        </p:txBody>
      </p:sp>
    </p:spTree>
    <p:extLst>
      <p:ext uri="{BB962C8B-B14F-4D97-AF65-F5344CB8AC3E}">
        <p14:creationId xmlns:p14="http://schemas.microsoft.com/office/powerpoint/2010/main" val="3460726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18</a:t>
            </a:fld>
            <a:endParaRPr lang="zh-CN" altLang="en-US"/>
          </a:p>
        </p:txBody>
      </p:sp>
    </p:spTree>
    <p:extLst>
      <p:ext uri="{BB962C8B-B14F-4D97-AF65-F5344CB8AC3E}">
        <p14:creationId xmlns:p14="http://schemas.microsoft.com/office/powerpoint/2010/main" val="3615122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19</a:t>
            </a:fld>
            <a:endParaRPr lang="zh-CN" altLang="en-US"/>
          </a:p>
        </p:txBody>
      </p:sp>
    </p:spTree>
    <p:extLst>
      <p:ext uri="{BB962C8B-B14F-4D97-AF65-F5344CB8AC3E}">
        <p14:creationId xmlns:p14="http://schemas.microsoft.com/office/powerpoint/2010/main" val="412354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a:t>
            </a:fld>
            <a:endParaRPr lang="zh-CN" altLang="en-US"/>
          </a:p>
        </p:txBody>
      </p:sp>
    </p:spTree>
    <p:extLst>
      <p:ext uri="{BB962C8B-B14F-4D97-AF65-F5344CB8AC3E}">
        <p14:creationId xmlns:p14="http://schemas.microsoft.com/office/powerpoint/2010/main" val="233164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20</a:t>
            </a:fld>
            <a:endParaRPr lang="zh-CN" altLang="en-US"/>
          </a:p>
        </p:txBody>
      </p:sp>
    </p:spTree>
    <p:extLst>
      <p:ext uri="{BB962C8B-B14F-4D97-AF65-F5344CB8AC3E}">
        <p14:creationId xmlns:p14="http://schemas.microsoft.com/office/powerpoint/2010/main" val="1147746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21</a:t>
            </a:fld>
            <a:endParaRPr lang="zh-CN" altLang="en-US"/>
          </a:p>
        </p:txBody>
      </p:sp>
    </p:spTree>
    <p:extLst>
      <p:ext uri="{BB962C8B-B14F-4D97-AF65-F5344CB8AC3E}">
        <p14:creationId xmlns:p14="http://schemas.microsoft.com/office/powerpoint/2010/main" val="324977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22</a:t>
            </a:fld>
            <a:endParaRPr lang="zh-CN" altLang="en-US"/>
          </a:p>
        </p:txBody>
      </p:sp>
    </p:spTree>
    <p:extLst>
      <p:ext uri="{BB962C8B-B14F-4D97-AF65-F5344CB8AC3E}">
        <p14:creationId xmlns:p14="http://schemas.microsoft.com/office/powerpoint/2010/main" val="2489110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23</a:t>
            </a:fld>
            <a:endParaRPr lang="zh-CN" altLang="en-US"/>
          </a:p>
        </p:txBody>
      </p:sp>
    </p:spTree>
    <p:extLst>
      <p:ext uri="{BB962C8B-B14F-4D97-AF65-F5344CB8AC3E}">
        <p14:creationId xmlns:p14="http://schemas.microsoft.com/office/powerpoint/2010/main" val="4110767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24</a:t>
            </a:fld>
            <a:endParaRPr lang="zh-CN" altLang="en-US"/>
          </a:p>
        </p:txBody>
      </p:sp>
    </p:spTree>
    <p:extLst>
      <p:ext uri="{BB962C8B-B14F-4D97-AF65-F5344CB8AC3E}">
        <p14:creationId xmlns:p14="http://schemas.microsoft.com/office/powerpoint/2010/main" val="2324369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25</a:t>
            </a:fld>
            <a:endParaRPr lang="zh-CN" altLang="en-US"/>
          </a:p>
        </p:txBody>
      </p:sp>
    </p:spTree>
    <p:extLst>
      <p:ext uri="{BB962C8B-B14F-4D97-AF65-F5344CB8AC3E}">
        <p14:creationId xmlns:p14="http://schemas.microsoft.com/office/powerpoint/2010/main" val="3839289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26</a:t>
            </a:fld>
            <a:endParaRPr lang="zh-CN" altLang="en-US"/>
          </a:p>
        </p:txBody>
      </p:sp>
    </p:spTree>
    <p:extLst>
      <p:ext uri="{BB962C8B-B14F-4D97-AF65-F5344CB8AC3E}">
        <p14:creationId xmlns:p14="http://schemas.microsoft.com/office/powerpoint/2010/main" val="11324733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27</a:t>
            </a:fld>
            <a:endParaRPr lang="zh-CN" altLang="en-US"/>
          </a:p>
        </p:txBody>
      </p:sp>
    </p:spTree>
    <p:extLst>
      <p:ext uri="{BB962C8B-B14F-4D97-AF65-F5344CB8AC3E}">
        <p14:creationId xmlns:p14="http://schemas.microsoft.com/office/powerpoint/2010/main" val="3480780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28</a:t>
            </a:fld>
            <a:endParaRPr lang="zh-CN" altLang="en-US"/>
          </a:p>
        </p:txBody>
      </p:sp>
    </p:spTree>
    <p:extLst>
      <p:ext uri="{BB962C8B-B14F-4D97-AF65-F5344CB8AC3E}">
        <p14:creationId xmlns:p14="http://schemas.microsoft.com/office/powerpoint/2010/main" val="596134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3</a:t>
            </a:fld>
            <a:endParaRPr lang="zh-CN" altLang="en-US"/>
          </a:p>
        </p:txBody>
      </p:sp>
    </p:spTree>
    <p:extLst>
      <p:ext uri="{BB962C8B-B14F-4D97-AF65-F5344CB8AC3E}">
        <p14:creationId xmlns:p14="http://schemas.microsoft.com/office/powerpoint/2010/main" val="2029035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4</a:t>
            </a:fld>
            <a:endParaRPr lang="zh-CN" altLang="en-US"/>
          </a:p>
        </p:txBody>
      </p:sp>
    </p:spTree>
    <p:extLst>
      <p:ext uri="{BB962C8B-B14F-4D97-AF65-F5344CB8AC3E}">
        <p14:creationId xmlns:p14="http://schemas.microsoft.com/office/powerpoint/2010/main" val="333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5</a:t>
            </a:fld>
            <a:endParaRPr lang="zh-CN" altLang="en-US"/>
          </a:p>
        </p:txBody>
      </p:sp>
    </p:spTree>
    <p:extLst>
      <p:ext uri="{BB962C8B-B14F-4D97-AF65-F5344CB8AC3E}">
        <p14:creationId xmlns:p14="http://schemas.microsoft.com/office/powerpoint/2010/main" val="1090500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6</a:t>
            </a:fld>
            <a:endParaRPr lang="zh-CN" altLang="en-US"/>
          </a:p>
        </p:txBody>
      </p:sp>
    </p:spTree>
    <p:extLst>
      <p:ext uri="{BB962C8B-B14F-4D97-AF65-F5344CB8AC3E}">
        <p14:creationId xmlns:p14="http://schemas.microsoft.com/office/powerpoint/2010/main" val="3159906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7</a:t>
            </a:fld>
            <a:endParaRPr lang="zh-CN" altLang="en-US"/>
          </a:p>
        </p:txBody>
      </p:sp>
    </p:spTree>
    <p:extLst>
      <p:ext uri="{BB962C8B-B14F-4D97-AF65-F5344CB8AC3E}">
        <p14:creationId xmlns:p14="http://schemas.microsoft.com/office/powerpoint/2010/main" val="2884398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8</a:t>
            </a:fld>
            <a:endParaRPr lang="zh-CN" altLang="en-US"/>
          </a:p>
        </p:txBody>
      </p:sp>
    </p:spTree>
    <p:extLst>
      <p:ext uri="{BB962C8B-B14F-4D97-AF65-F5344CB8AC3E}">
        <p14:creationId xmlns:p14="http://schemas.microsoft.com/office/powerpoint/2010/main" val="894668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8C5248-C1DB-411C-B1C4-E750299A211D}" type="slidenum">
              <a:rPr lang="zh-CN" altLang="en-US" smtClean="0"/>
              <a:t>9</a:t>
            </a:fld>
            <a:endParaRPr lang="zh-CN" altLang="en-US"/>
          </a:p>
        </p:txBody>
      </p:sp>
    </p:spTree>
    <p:extLst>
      <p:ext uri="{BB962C8B-B14F-4D97-AF65-F5344CB8AC3E}">
        <p14:creationId xmlns:p14="http://schemas.microsoft.com/office/powerpoint/2010/main" val="4121380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3221676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122673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4029911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grpSp>
        <p:nvGrpSpPr>
          <p:cNvPr id="13" name="组合 12"/>
          <p:cNvGrpSpPr/>
          <p:nvPr userDrawn="1"/>
        </p:nvGrpSpPr>
        <p:grpSpPr>
          <a:xfrm>
            <a:off x="384000" y="-151928"/>
            <a:ext cx="11424000" cy="6605645"/>
            <a:chOff x="288000" y="-113946"/>
            <a:chExt cx="8568000" cy="4954234"/>
          </a:xfrm>
        </p:grpSpPr>
        <p:grpSp>
          <p:nvGrpSpPr>
            <p:cNvPr id="14" name="组合 13"/>
            <p:cNvGrpSpPr/>
            <p:nvPr/>
          </p:nvGrpSpPr>
          <p:grpSpPr>
            <a:xfrm>
              <a:off x="288000" y="303212"/>
              <a:ext cx="8568000" cy="4537076"/>
              <a:chOff x="288000" y="303212"/>
              <a:chExt cx="8568000" cy="4537076"/>
            </a:xfrm>
          </p:grpSpPr>
          <p:sp>
            <p:nvSpPr>
              <p:cNvPr id="17" name="矩形 9"/>
              <p:cNvSpPr/>
              <p:nvPr/>
            </p:nvSpPr>
            <p:spPr>
              <a:xfrm>
                <a:off x="414000" y="3640409"/>
                <a:ext cx="8316000" cy="1199879"/>
              </a:xfrm>
              <a:custGeom>
                <a:avLst/>
                <a:gdLst>
                  <a:gd name="connsiteX0" fmla="*/ 0 w 8640000"/>
                  <a:gd name="connsiteY0" fmla="*/ 0 h 1218149"/>
                  <a:gd name="connsiteX1" fmla="*/ 8640000 w 8640000"/>
                  <a:gd name="connsiteY1" fmla="*/ 0 h 1218149"/>
                  <a:gd name="connsiteX2" fmla="*/ 8640000 w 8640000"/>
                  <a:gd name="connsiteY2" fmla="*/ 1218149 h 1218149"/>
                  <a:gd name="connsiteX3" fmla="*/ 0 w 8640000"/>
                  <a:gd name="connsiteY3" fmla="*/ 1218149 h 1218149"/>
                  <a:gd name="connsiteX4" fmla="*/ 0 w 8640000"/>
                  <a:gd name="connsiteY4"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2096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191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3822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049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334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6 w 8640000"/>
                  <a:gd name="connsiteY3" fmla="*/ 1095376 h 1218149"/>
                  <a:gd name="connsiteX4" fmla="*/ 0 w 8640000"/>
                  <a:gd name="connsiteY4" fmla="*/ 1218149 h 1218149"/>
                  <a:gd name="connsiteX5" fmla="*/ 0 w 8640000"/>
                  <a:gd name="connsiteY5" fmla="*/ 0 h 1218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000" h="1218149">
                    <a:moveTo>
                      <a:pt x="0" y="0"/>
                    </a:moveTo>
                    <a:lnTo>
                      <a:pt x="8640000" y="0"/>
                    </a:lnTo>
                    <a:lnTo>
                      <a:pt x="8640000" y="1218149"/>
                    </a:lnTo>
                    <a:cubicBezTo>
                      <a:pt x="7200000" y="1129600"/>
                      <a:pt x="5712376" y="1092552"/>
                      <a:pt x="4329526" y="1095376"/>
                    </a:cubicBezTo>
                    <a:cubicBezTo>
                      <a:pt x="2946676" y="1098200"/>
                      <a:pt x="1440000" y="1129600"/>
                      <a:pt x="0" y="1218149"/>
                    </a:cubicBezTo>
                    <a:lnTo>
                      <a:pt x="0" y="0"/>
                    </a:lnTo>
                    <a:close/>
                  </a:path>
                </a:pathLst>
              </a:custGeom>
              <a:solidFill>
                <a:schemeClr val="bg1"/>
              </a:solidFill>
              <a:ln>
                <a:noFill/>
              </a:ln>
              <a:effectLst>
                <a:outerShdw blurRad="50800" dist="165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18" name="矩形 17"/>
              <p:cNvSpPr/>
              <p:nvPr/>
            </p:nvSpPr>
            <p:spPr>
              <a:xfrm>
                <a:off x="288000" y="303212"/>
                <a:ext cx="8568000" cy="4537075"/>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pic>
          <p:nvPicPr>
            <p:cNvPr id="15" name="图片 14"/>
            <p:cNvPicPr>
              <a:picLocks noChangeAspect="1"/>
            </p:cNvPicPr>
            <p:nvPr/>
          </p:nvPicPr>
          <p:blipFill>
            <a:blip r:embed="rId3"/>
            <a:stretch>
              <a:fillRect/>
            </a:stretch>
          </p:blipFill>
          <p:spPr>
            <a:xfrm>
              <a:off x="695685" y="-113946"/>
              <a:ext cx="475529" cy="627942"/>
            </a:xfrm>
            <a:prstGeom prst="rect">
              <a:avLst/>
            </a:prstGeom>
          </p:spPr>
        </p:pic>
        <p:pic>
          <p:nvPicPr>
            <p:cNvPr id="16" name="图片 15"/>
            <p:cNvPicPr>
              <a:picLocks noChangeAspect="1"/>
            </p:cNvPicPr>
            <p:nvPr/>
          </p:nvPicPr>
          <p:blipFill>
            <a:blip r:embed="rId3"/>
            <a:stretch>
              <a:fillRect/>
            </a:stretch>
          </p:blipFill>
          <p:spPr>
            <a:xfrm flipH="1">
              <a:off x="7972785" y="-113946"/>
              <a:ext cx="475529" cy="627942"/>
            </a:xfrm>
            <a:prstGeom prst="rect">
              <a:avLst/>
            </a:prstGeom>
          </p:spPr>
        </p:pic>
      </p:grpSp>
    </p:spTree>
    <p:extLst>
      <p:ext uri="{BB962C8B-B14F-4D97-AF65-F5344CB8AC3E}">
        <p14:creationId xmlns:p14="http://schemas.microsoft.com/office/powerpoint/2010/main" val="1014395044"/>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333" fill="hold" nodeType="withEffect" p14:presetBounceEnd="41667">
                                      <p:stCondLst>
                                        <p:cond delay="200"/>
                                      </p:stCondLst>
                                      <p:childTnLst>
                                        <p:set>
                                          <p:cBhvr>
                                            <p:cTn id="6" dur="1" fill="hold">
                                              <p:stCondLst>
                                                <p:cond delay="0"/>
                                              </p:stCondLst>
                                            </p:cTn>
                                            <p:tgtEl>
                                              <p:spTgt spid="13"/>
                                            </p:tgtEl>
                                            <p:attrNameLst>
                                              <p:attrName>style.visibility</p:attrName>
                                            </p:attrNameLst>
                                          </p:cBhvr>
                                          <p:to>
                                            <p:strVal val="visible"/>
                                          </p:to>
                                        </p:set>
                                        <p:anim calcmode="lin" valueType="num" p14:bounceEnd="41667">
                                          <p:cBhvr additive="base">
                                            <p:cTn id="7" dur="600" fill="hold"/>
                                            <p:tgtEl>
                                              <p:spTgt spid="13"/>
                                            </p:tgtEl>
                                            <p:attrNameLst>
                                              <p:attrName>ppt_x</p:attrName>
                                            </p:attrNameLst>
                                          </p:cBhvr>
                                          <p:tavLst>
                                            <p:tav tm="0">
                                              <p:val>
                                                <p:strVal val="#ppt_x"/>
                                              </p:val>
                                            </p:tav>
                                            <p:tav tm="100000">
                                              <p:val>
                                                <p:strVal val="#ppt_x"/>
                                              </p:val>
                                            </p:tav>
                                          </p:tavLst>
                                        </p:anim>
                                        <p:anim calcmode="lin" valueType="num" p14:bounceEnd="41667">
                                          <p:cBhvr additive="base">
                                            <p:cTn id="8" dur="6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333" fill="hold" nodeType="withEffect">
                                      <p:stCondLst>
                                        <p:cond delay="2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600" fill="hold"/>
                                            <p:tgtEl>
                                              <p:spTgt spid="13"/>
                                            </p:tgtEl>
                                            <p:attrNameLst>
                                              <p:attrName>ppt_x</p:attrName>
                                            </p:attrNameLst>
                                          </p:cBhvr>
                                          <p:tavLst>
                                            <p:tav tm="0">
                                              <p:val>
                                                <p:strVal val="#ppt_x"/>
                                              </p:val>
                                            </p:tav>
                                            <p:tav tm="100000">
                                              <p:val>
                                                <p:strVal val="#ppt_x"/>
                                              </p:val>
                                            </p:tav>
                                          </p:tavLst>
                                        </p:anim>
                                        <p:anim calcmode="lin" valueType="num">
                                          <p:cBhvr additive="base">
                                            <p:cTn id="8" dur="6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616141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4221121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87705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446410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1491823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109169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4144578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B8F0337-DF79-41DD-9507-71DA9CDAA8E3}"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3586651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8F0337-DF79-41DD-9507-71DA9CDAA8E3}" type="datetimeFigureOut">
              <a:rPr lang="zh-CN" altLang="en-US" smtClean="0"/>
              <a:t>2019/4/3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0CEC0-5BF8-4E69-A4E6-E89E520E495A}" type="slidenum">
              <a:rPr lang="zh-CN" altLang="en-US" smtClean="0"/>
              <a:t>‹#›</a:t>
            </a:fld>
            <a:endParaRPr lang="zh-CN" altLang="en-US"/>
          </a:p>
        </p:txBody>
      </p:sp>
    </p:spTree>
    <p:extLst>
      <p:ext uri="{BB962C8B-B14F-4D97-AF65-F5344CB8AC3E}">
        <p14:creationId xmlns:p14="http://schemas.microsoft.com/office/powerpoint/2010/main" val="73165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11" Type="http://schemas.openxmlformats.org/officeDocument/2006/relationships/image" Target="../media/image7.png"/><Relationship Id="rId5" Type="http://schemas.openxmlformats.org/officeDocument/2006/relationships/notesSlide" Target="../notesSlides/notesSlide1.xml"/><Relationship Id="rId10" Type="http://schemas.openxmlformats.org/officeDocument/2006/relationships/image" Target="../media/image6.png"/><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7.png"/><Relationship Id="rId2" Type="http://schemas.openxmlformats.org/officeDocument/2006/relationships/slideLayout" Target="../slideLayouts/slideLayout12.xml"/><Relationship Id="rId1" Type="http://schemas.openxmlformats.org/officeDocument/2006/relationships/tags" Target="../tags/tag1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8.xml"/><Relationship Id="rId7" Type="http://schemas.openxmlformats.org/officeDocument/2006/relationships/diagramColors" Target="../diagrams/colors1.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9.xml"/><Relationship Id="rId7" Type="http://schemas.openxmlformats.org/officeDocument/2006/relationships/image" Target="../media/image2.png"/><Relationship Id="rId2" Type="http://schemas.openxmlformats.org/officeDocument/2006/relationships/audio" Target="file:///E:\&#22799;&#22825;&#30340;&#24433;&#23376;\&#20116;&#20010;&#40493;&#34507;\&#28165;&#26032;&#31616;&#27905;&#25153;&#24179;&#21270;&#21160;&#24577;&#22810;&#29992;&#36884;PPT&#27169;&#26495;-&#35745;&#21010;&#24635;&#32467;&#27719;&#25253;&#21830;&#21153;\MB-038-140810-&#28165;&#26032;&#31616;&#27905;&#25153;&#24179;&#21270;&#21160;&#24577;&#22810;&#29992;&#36884;PPT&#27169;&#26495;\BGM.mp3" TargetMode="External"/><Relationship Id="rId1" Type="http://schemas.microsoft.com/office/2007/relationships/media" Target="file:///E:\&#22799;&#22825;&#30340;&#24433;&#23376;\&#20116;&#20010;&#40493;&#34507;\&#28165;&#26032;&#31616;&#27905;&#25153;&#24179;&#21270;&#21160;&#24577;&#22810;&#29992;&#36884;PPT&#27169;&#26495;-&#35745;&#21010;&#24635;&#32467;&#27719;&#25253;&#21830;&#21153;\MB-038-140810-&#28165;&#26032;&#31616;&#27905;&#25153;&#24179;&#21270;&#21160;&#24577;&#22810;&#29992;&#36884;PPT&#27169;&#26495;\BGM.mp3" TargetMode="External"/><Relationship Id="rId6" Type="http://schemas.openxmlformats.org/officeDocument/2006/relationships/image" Target="../media/image1.jpeg"/><Relationship Id="rId11" Type="http://schemas.openxmlformats.org/officeDocument/2006/relationships/image" Target="../media/image7.png"/><Relationship Id="rId5" Type="http://schemas.openxmlformats.org/officeDocument/2006/relationships/notesSlide" Target="../notesSlides/notesSlide28.xml"/><Relationship Id="rId10" Type="http://schemas.openxmlformats.org/officeDocument/2006/relationships/image" Target="../media/image6.png"/><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4.xml"/><Relationship Id="rId7" Type="http://schemas.openxmlformats.org/officeDocument/2006/relationships/image" Target="../media/image12.png"/><Relationship Id="rId2" Type="http://schemas.openxmlformats.org/officeDocument/2006/relationships/slideLayout" Target="../slideLayouts/slideLayout12.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8.pn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6.xml"/><Relationship Id="rId7" Type="http://schemas.openxmlformats.org/officeDocument/2006/relationships/image" Target="../media/image23.png"/><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9.png"/><Relationship Id="rId2" Type="http://schemas.openxmlformats.org/officeDocument/2006/relationships/slideLayout" Target="../slideLayouts/slideLayout12.xml"/><Relationship Id="rId1" Type="http://schemas.openxmlformats.org/officeDocument/2006/relationships/tags" Target="../tags/tag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3.png"/><Relationship Id="rId2" Type="http://schemas.openxmlformats.org/officeDocument/2006/relationships/slideLayout" Target="../slideLayouts/slideLayout12.xml"/><Relationship Id="rId1" Type="http://schemas.openxmlformats.org/officeDocument/2006/relationships/tags" Target="../tags/tag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75">
          <a:fgClr>
            <a:schemeClr val="accent1"/>
          </a:fgClr>
          <a:bgClr>
            <a:schemeClr val="tx2">
              <a:lumMod val="75000"/>
            </a:schemeClr>
          </a:bgClr>
        </a:pattFill>
        <a:effectLst/>
      </p:bgPr>
    </p:bg>
    <p:spTree>
      <p:nvGrpSpPr>
        <p:cNvPr id="1" name=""/>
        <p:cNvGrpSpPr/>
        <p:nvPr/>
      </p:nvGrpSpPr>
      <p:grpSpPr>
        <a:xfrm>
          <a:off x="0" y="0"/>
          <a:ext cx="0" cy="0"/>
          <a:chOff x="0" y="0"/>
          <a:chExt cx="0" cy="0"/>
        </a:xfrm>
      </p:grpSpPr>
      <p:grpSp>
        <p:nvGrpSpPr>
          <p:cNvPr id="33" name="组合 32"/>
          <p:cNvGrpSpPr/>
          <p:nvPr/>
        </p:nvGrpSpPr>
        <p:grpSpPr>
          <a:xfrm>
            <a:off x="384000" y="-655255"/>
            <a:ext cx="11424000" cy="5337501"/>
            <a:chOff x="288000" y="-491441"/>
            <a:chExt cx="8568000" cy="4003126"/>
          </a:xfrm>
        </p:grpSpPr>
        <p:grpSp>
          <p:nvGrpSpPr>
            <p:cNvPr id="2" name="组合 1"/>
            <p:cNvGrpSpPr/>
            <p:nvPr/>
          </p:nvGrpSpPr>
          <p:grpSpPr>
            <a:xfrm>
              <a:off x="288000" y="372438"/>
              <a:ext cx="8568000" cy="3139247"/>
              <a:chOff x="288000" y="-113946"/>
              <a:chExt cx="8568000" cy="3139247"/>
            </a:xfrm>
          </p:grpSpPr>
          <p:grpSp>
            <p:nvGrpSpPr>
              <p:cNvPr id="3" name="组合 2"/>
              <p:cNvGrpSpPr/>
              <p:nvPr/>
            </p:nvGrpSpPr>
            <p:grpSpPr>
              <a:xfrm>
                <a:off x="288000" y="303213"/>
                <a:ext cx="8568000" cy="2722088"/>
                <a:chOff x="288000" y="303213"/>
                <a:chExt cx="8568000" cy="2722088"/>
              </a:xfrm>
            </p:grpSpPr>
            <p:sp>
              <p:nvSpPr>
                <p:cNvPr id="6" name="矩形 9"/>
                <p:cNvSpPr/>
                <p:nvPr/>
              </p:nvSpPr>
              <p:spPr>
                <a:xfrm>
                  <a:off x="413994" y="1825422"/>
                  <a:ext cx="8316000" cy="1199879"/>
                </a:xfrm>
                <a:custGeom>
                  <a:avLst/>
                  <a:gdLst>
                    <a:gd name="connsiteX0" fmla="*/ 0 w 8640000"/>
                    <a:gd name="connsiteY0" fmla="*/ 0 h 1218149"/>
                    <a:gd name="connsiteX1" fmla="*/ 8640000 w 8640000"/>
                    <a:gd name="connsiteY1" fmla="*/ 0 h 1218149"/>
                    <a:gd name="connsiteX2" fmla="*/ 8640000 w 8640000"/>
                    <a:gd name="connsiteY2" fmla="*/ 1218149 h 1218149"/>
                    <a:gd name="connsiteX3" fmla="*/ 0 w 8640000"/>
                    <a:gd name="connsiteY3" fmla="*/ 1218149 h 1218149"/>
                    <a:gd name="connsiteX4" fmla="*/ 0 w 8640000"/>
                    <a:gd name="connsiteY4"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2096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191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3822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049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334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6 w 8640000"/>
                    <a:gd name="connsiteY3" fmla="*/ 1095376 h 1218149"/>
                    <a:gd name="connsiteX4" fmla="*/ 0 w 8640000"/>
                    <a:gd name="connsiteY4" fmla="*/ 1218149 h 1218149"/>
                    <a:gd name="connsiteX5" fmla="*/ 0 w 8640000"/>
                    <a:gd name="connsiteY5" fmla="*/ 0 h 1218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000" h="1218149">
                      <a:moveTo>
                        <a:pt x="0" y="0"/>
                      </a:moveTo>
                      <a:lnTo>
                        <a:pt x="8640000" y="0"/>
                      </a:lnTo>
                      <a:lnTo>
                        <a:pt x="8640000" y="1218149"/>
                      </a:lnTo>
                      <a:cubicBezTo>
                        <a:pt x="7200000" y="1129600"/>
                        <a:pt x="5712376" y="1092552"/>
                        <a:pt x="4329526" y="1095376"/>
                      </a:cubicBezTo>
                      <a:cubicBezTo>
                        <a:pt x="2946676" y="1098200"/>
                        <a:pt x="1440000" y="1129600"/>
                        <a:pt x="0" y="1218149"/>
                      </a:cubicBezTo>
                      <a:lnTo>
                        <a:pt x="0" y="0"/>
                      </a:lnTo>
                      <a:close/>
                    </a:path>
                  </a:pathLst>
                </a:custGeom>
                <a:solidFill>
                  <a:schemeClr val="bg1"/>
                </a:solidFill>
                <a:ln>
                  <a:noFill/>
                </a:ln>
                <a:effectLst>
                  <a:outerShdw blurRad="50800" dist="165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7" name="矩形 6"/>
                <p:cNvSpPr/>
                <p:nvPr/>
              </p:nvSpPr>
              <p:spPr>
                <a:xfrm>
                  <a:off x="288000" y="303213"/>
                  <a:ext cx="8568000" cy="2722088"/>
                </a:xfrm>
                <a:prstGeom prst="rect">
                  <a:avLst/>
                </a:prstGeom>
                <a:blipFill>
                  <a:blip r:embed="rId6"/>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5685" y="-113946"/>
                <a:ext cx="475529" cy="627942"/>
              </a:xfrm>
              <a:prstGeom prst="rect">
                <a:avLst/>
              </a:prstGeom>
            </p:spPr>
          </p:pic>
          <p:pic>
            <p:nvPicPr>
              <p:cNvPr id="5" name="图片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7972785" y="-113946"/>
                <a:ext cx="475529" cy="627942"/>
              </a:xfrm>
              <a:prstGeom prst="rect">
                <a:avLst/>
              </a:prstGeom>
            </p:spPr>
          </p:pic>
        </p:grpSp>
        <p:grpSp>
          <p:nvGrpSpPr>
            <p:cNvPr id="23" name="组合 22"/>
            <p:cNvGrpSpPr/>
            <p:nvPr/>
          </p:nvGrpSpPr>
          <p:grpSpPr>
            <a:xfrm>
              <a:off x="904264" y="-491441"/>
              <a:ext cx="72656" cy="910743"/>
              <a:chOff x="903657" y="-443010"/>
              <a:chExt cx="68559" cy="859387"/>
            </a:xfrm>
          </p:grpSpPr>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flipV="1">
                <a:off x="507155" y="-42061"/>
                <a:ext cx="852586" cy="50687"/>
              </a:xfrm>
              <a:prstGeom prst="rect">
                <a:avLst/>
              </a:prstGeom>
            </p:spPr>
          </p:pic>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13200000" flipV="1">
                <a:off x="903657" y="363202"/>
                <a:ext cx="50058" cy="53175"/>
              </a:xfrm>
              <a:prstGeom prst="rect">
                <a:avLst/>
              </a:prstGeom>
            </p:spPr>
          </p:pic>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7380000" flipV="1">
                <a:off x="920600" y="364044"/>
                <a:ext cx="50058" cy="53175"/>
              </a:xfrm>
              <a:prstGeom prst="rect">
                <a:avLst/>
              </a:prstGeom>
            </p:spPr>
          </p:pic>
        </p:grpSp>
        <p:grpSp>
          <p:nvGrpSpPr>
            <p:cNvPr id="29" name="组合 28"/>
            <p:cNvGrpSpPr/>
            <p:nvPr/>
          </p:nvGrpSpPr>
          <p:grpSpPr>
            <a:xfrm>
              <a:off x="8182767" y="-491441"/>
              <a:ext cx="72656" cy="910743"/>
              <a:chOff x="903657" y="-443010"/>
              <a:chExt cx="68559" cy="859387"/>
            </a:xfrm>
          </p:grpSpPr>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flipV="1">
                <a:off x="507155" y="-42061"/>
                <a:ext cx="852586" cy="50687"/>
              </a:xfrm>
              <a:prstGeom prst="rect">
                <a:avLst/>
              </a:prstGeom>
            </p:spPr>
          </p:pic>
          <p:pic>
            <p:nvPicPr>
              <p:cNvPr id="31" name="图片 30"/>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13200000" flipV="1">
                <a:off x="903657" y="363202"/>
                <a:ext cx="50058" cy="53175"/>
              </a:xfrm>
              <a:prstGeom prst="rect">
                <a:avLst/>
              </a:prstGeom>
            </p:spPr>
          </p:pic>
          <p:pic>
            <p:nvPicPr>
              <p:cNvPr id="32" name="图片 31"/>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7380000" flipV="1">
                <a:off x="920600" y="364044"/>
                <a:ext cx="50058" cy="53175"/>
              </a:xfrm>
              <a:prstGeom prst="rect">
                <a:avLst/>
              </a:prstGeom>
            </p:spPr>
          </p:pic>
        </p:grpSp>
      </p:grpSp>
      <p:sp>
        <p:nvSpPr>
          <p:cNvPr id="8" name="矩形 7"/>
          <p:cNvSpPr/>
          <p:nvPr/>
        </p:nvSpPr>
        <p:spPr>
          <a:xfrm>
            <a:off x="576000" y="1524151"/>
            <a:ext cx="11040000" cy="12865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10" name="矩形 9"/>
          <p:cNvSpPr/>
          <p:nvPr/>
        </p:nvSpPr>
        <p:spPr>
          <a:xfrm>
            <a:off x="576000" y="2849589"/>
            <a:ext cx="11040000" cy="634863"/>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12" name="文本框 11"/>
          <p:cNvSpPr txBox="1"/>
          <p:nvPr/>
        </p:nvSpPr>
        <p:spPr>
          <a:xfrm>
            <a:off x="1515249" y="1654454"/>
            <a:ext cx="9161483" cy="995209"/>
          </a:xfrm>
          <a:prstGeom prst="rect">
            <a:avLst/>
          </a:prstGeom>
          <a:noFill/>
        </p:spPr>
        <p:txBody>
          <a:bodyPr wrap="none" rtlCol="0">
            <a:spAutoFit/>
          </a:bodyPr>
          <a:lstStyle/>
          <a:p>
            <a:pPr algn="ctr"/>
            <a:r>
              <a:rPr lang="zh-CN" altLang="en-US" sz="5867" b="1" dirty="0">
                <a:solidFill>
                  <a:schemeClr val="bg1"/>
                </a:solidFill>
              </a:rPr>
              <a:t>经典英伦风格商业汇报</a:t>
            </a:r>
            <a:r>
              <a:rPr lang="en-US" altLang="zh-CN" sz="5867" b="1" dirty="0">
                <a:solidFill>
                  <a:schemeClr val="bg1"/>
                </a:solidFill>
              </a:rPr>
              <a:t>PPT</a:t>
            </a:r>
            <a:endParaRPr lang="zh-CN" altLang="en-US" sz="5867" b="1" dirty="0">
              <a:solidFill>
                <a:schemeClr val="bg1"/>
              </a:solidFill>
            </a:endParaRPr>
          </a:p>
        </p:txBody>
      </p:sp>
      <p:sp>
        <p:nvSpPr>
          <p:cNvPr id="13" name="文本框 12"/>
          <p:cNvSpPr txBox="1"/>
          <p:nvPr/>
        </p:nvSpPr>
        <p:spPr>
          <a:xfrm>
            <a:off x="2930700" y="2900279"/>
            <a:ext cx="6330579" cy="502766"/>
          </a:xfrm>
          <a:prstGeom prst="rect">
            <a:avLst/>
          </a:prstGeom>
          <a:noFill/>
        </p:spPr>
        <p:txBody>
          <a:bodyPr wrap="none" rtlCol="0">
            <a:spAutoFit/>
          </a:bodyPr>
          <a:lstStyle/>
          <a:p>
            <a:pPr algn="ctr"/>
            <a:r>
              <a:rPr lang="zh-CN" altLang="en-US" sz="2667" dirty="0">
                <a:solidFill>
                  <a:schemeClr val="bg1"/>
                </a:solidFill>
                <a:latin typeface="微软雅黑" panose="020B0503020204020204" pitchFamily="34" charset="-122"/>
              </a:rPr>
              <a:t>适用于商业汇报、工作总结、高端策划等</a:t>
            </a:r>
          </a:p>
        </p:txBody>
      </p:sp>
      <p:sp>
        <p:nvSpPr>
          <p:cNvPr id="14" name="矩形 13"/>
          <p:cNvSpPr/>
          <p:nvPr/>
        </p:nvSpPr>
        <p:spPr>
          <a:xfrm>
            <a:off x="4177513" y="3878164"/>
            <a:ext cx="3877985" cy="379656"/>
          </a:xfrm>
          <a:prstGeom prst="rect">
            <a:avLst/>
          </a:prstGeom>
        </p:spPr>
        <p:txBody>
          <a:bodyPr wrap="none">
            <a:spAutoFit/>
          </a:bodyPr>
          <a:lstStyle/>
          <a:p>
            <a:r>
              <a:rPr lang="zh-CN" altLang="en-US" sz="1867" dirty="0">
                <a:solidFill>
                  <a:schemeClr val="tx1">
                    <a:lumMod val="75000"/>
                    <a:lumOff val="25000"/>
                  </a:schemeClr>
                </a:solidFill>
                <a:latin typeface="微软雅黑" panose="020B0503020204020204" pitchFamily="34" charset="-122"/>
              </a:rPr>
              <a:t>汇报</a:t>
            </a:r>
            <a:r>
              <a:rPr lang="zh-CN" altLang="en-US" sz="1867">
                <a:solidFill>
                  <a:schemeClr val="tx1">
                    <a:lumMod val="75000"/>
                    <a:lumOff val="25000"/>
                  </a:schemeClr>
                </a:solidFill>
                <a:latin typeface="微软雅黑" panose="020B0503020204020204" pitchFamily="34" charset="-122"/>
              </a:rPr>
              <a:t>人：精进君   </a:t>
            </a:r>
            <a:r>
              <a:rPr lang="zh-CN" altLang="en-US" sz="1867" dirty="0">
                <a:solidFill>
                  <a:schemeClr val="tx1">
                    <a:lumMod val="75000"/>
                    <a:lumOff val="25000"/>
                  </a:schemeClr>
                </a:solidFill>
                <a:latin typeface="微软雅黑" panose="020B0503020204020204" pitchFamily="34" charset="-122"/>
              </a:rPr>
              <a:t>时间：</a:t>
            </a:r>
            <a:r>
              <a:rPr lang="en-US" altLang="zh-CN" sz="1867" dirty="0">
                <a:solidFill>
                  <a:schemeClr val="tx1">
                    <a:lumMod val="75000"/>
                    <a:lumOff val="25000"/>
                  </a:schemeClr>
                </a:solidFill>
                <a:latin typeface="微软雅黑" panose="020B0503020204020204" pitchFamily="34" charset="-122"/>
              </a:rPr>
              <a:t>XX</a:t>
            </a:r>
            <a:r>
              <a:rPr lang="zh-CN" altLang="en-US" sz="1867" dirty="0">
                <a:solidFill>
                  <a:schemeClr val="tx1">
                    <a:lumMod val="75000"/>
                    <a:lumOff val="25000"/>
                  </a:schemeClr>
                </a:solidFill>
                <a:latin typeface="微软雅黑" panose="020B0503020204020204" pitchFamily="34" charset="-122"/>
              </a:rPr>
              <a:t>年</a:t>
            </a:r>
            <a:r>
              <a:rPr lang="en-US" altLang="zh-CN" sz="1867" dirty="0">
                <a:solidFill>
                  <a:schemeClr val="tx1">
                    <a:lumMod val="75000"/>
                    <a:lumOff val="25000"/>
                  </a:schemeClr>
                </a:solidFill>
                <a:latin typeface="微软雅黑" panose="020B0503020204020204" pitchFamily="34" charset="-122"/>
              </a:rPr>
              <a:t>XX</a:t>
            </a:r>
            <a:r>
              <a:rPr lang="zh-CN" altLang="en-US" sz="1867" dirty="0">
                <a:solidFill>
                  <a:schemeClr val="tx1">
                    <a:lumMod val="75000"/>
                    <a:lumOff val="25000"/>
                  </a:schemeClr>
                </a:solidFill>
                <a:latin typeface="微软雅黑" panose="020B0503020204020204" pitchFamily="34" charset="-122"/>
              </a:rPr>
              <a:t>月</a:t>
            </a:r>
          </a:p>
        </p:txBody>
      </p:sp>
      <p:grpSp>
        <p:nvGrpSpPr>
          <p:cNvPr id="18" name="组合 17"/>
          <p:cNvGrpSpPr/>
          <p:nvPr/>
        </p:nvGrpSpPr>
        <p:grpSpPr>
          <a:xfrm>
            <a:off x="5077839" y="5373424"/>
            <a:ext cx="2036324" cy="732307"/>
            <a:chOff x="3808379" y="4030068"/>
            <a:chExt cx="1527243" cy="549230"/>
          </a:xfrm>
        </p:grpSpPr>
        <p:sp>
          <p:nvSpPr>
            <p:cNvPr id="16" name="矩形 15"/>
            <p:cNvSpPr/>
            <p:nvPr/>
          </p:nvSpPr>
          <p:spPr>
            <a:xfrm>
              <a:off x="3808379" y="4030068"/>
              <a:ext cx="1527243" cy="49611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pic>
          <p:nvPicPr>
            <p:cNvPr id="17" name="图片 16"/>
            <p:cNvPicPr>
              <a:picLocks noChangeAspect="1"/>
            </p:cNvPicPr>
            <p:nvPr/>
          </p:nvPicPr>
          <p:blipFill>
            <a:blip r:embed="rId10"/>
            <a:stretch>
              <a:fillRect/>
            </a:stretch>
          </p:blipFill>
          <p:spPr>
            <a:xfrm>
              <a:off x="4053795" y="4042804"/>
              <a:ext cx="1036410" cy="536494"/>
            </a:xfrm>
            <a:prstGeom prst="rect">
              <a:avLst/>
            </a:prstGeom>
          </p:spPr>
        </p:pic>
      </p:grpSp>
      <p:pic>
        <p:nvPicPr>
          <p:cNvPr id="15" name="鸭蛋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93486" y="-1264855"/>
            <a:ext cx="609600" cy="609600"/>
          </a:xfrm>
          <a:prstGeom prst="rect">
            <a:avLst/>
          </a:prstGeom>
        </p:spPr>
      </p:pic>
      <p:sp>
        <p:nvSpPr>
          <p:cNvPr id="9" name="矩形 8">
            <a:extLst>
              <a:ext uri="{FF2B5EF4-FFF2-40B4-BE49-F238E27FC236}">
                <a16:creationId xmlns:a16="http://schemas.microsoft.com/office/drawing/2014/main" id="{208E28A5-CEC0-4547-9F7D-046040671611}"/>
              </a:ext>
            </a:extLst>
          </p:cNvPr>
          <p:cNvSpPr/>
          <p:nvPr>
            <p:custDataLst>
              <p:tags r:id="rId3"/>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882669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2" presetClass="entr" presetSubtype="1" accel="60000" fill="hold" nodeType="afterEffect" p14:presetBounceEnd="40000">
                                      <p:stCondLst>
                                        <p:cond delay="200"/>
                                      </p:stCondLst>
                                      <p:childTnLst>
                                        <p:set>
                                          <p:cBhvr>
                                            <p:cTn id="9" dur="1" fill="hold">
                                              <p:stCondLst>
                                                <p:cond delay="0"/>
                                              </p:stCondLst>
                                            </p:cTn>
                                            <p:tgtEl>
                                              <p:spTgt spid="33"/>
                                            </p:tgtEl>
                                            <p:attrNameLst>
                                              <p:attrName>style.visibility</p:attrName>
                                            </p:attrNameLst>
                                          </p:cBhvr>
                                          <p:to>
                                            <p:strVal val="visible"/>
                                          </p:to>
                                        </p:set>
                                        <p:anim calcmode="lin" valueType="num" p14:bounceEnd="40000">
                                          <p:cBhvr additive="base">
                                            <p:cTn id="10" dur="5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33"/>
                                            </p:tgtEl>
                                            <p:attrNameLst>
                                              <p:attrName>ppt_y</p:attrName>
                                            </p:attrNameLst>
                                          </p:cBhvr>
                                          <p:tavLst>
                                            <p:tav tm="0">
                                              <p:val>
                                                <p:strVal val="0-#ppt_h/2"/>
                                              </p:val>
                                            </p:tav>
                                            <p:tav tm="100000">
                                              <p:val>
                                                <p:strVal val="#ppt_y"/>
                                              </p:val>
                                            </p:tav>
                                          </p:tavLst>
                                        </p:anim>
                                      </p:childTnLst>
                                    </p:cTn>
                                  </p:par>
                                </p:childTnLst>
                              </p:cTn>
                            </p:par>
                            <p:par>
                              <p:cTn id="12" fill="hold">
                                <p:stCondLst>
                                  <p:cond delay="700"/>
                                </p:stCondLst>
                                <p:childTnLst>
                                  <p:par>
                                    <p:cTn id="13" presetID="16" presetClass="entr" presetSubtype="37" fill="hold" grpId="0" nodeType="afterEffect">
                                      <p:stCondLst>
                                        <p:cond delay="2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250"/>
                                            <p:tgtEl>
                                              <p:spTgt spid="8"/>
                                            </p:tgtEl>
                                          </p:cBhvr>
                                        </p:animEffect>
                                      </p:childTnLst>
                                    </p:cTn>
                                  </p:par>
                                </p:childTnLst>
                              </p:cTn>
                            </p:par>
                            <p:par>
                              <p:cTn id="16" fill="hold">
                                <p:stCondLst>
                                  <p:cond delay="115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250"/>
                                            <p:tgtEl>
                                              <p:spTgt spid="12"/>
                                            </p:tgtEl>
                                          </p:cBhvr>
                                        </p:animEffect>
                                      </p:childTnLst>
                                    </p:cTn>
                                  </p:par>
                                </p:childTnLst>
                              </p:cTn>
                            </p:par>
                            <p:par>
                              <p:cTn id="20" fill="hold">
                                <p:stCondLst>
                                  <p:cond delay="1400"/>
                                </p:stCondLst>
                                <p:childTnLst>
                                  <p:par>
                                    <p:cTn id="21" presetID="16" presetClass="entr" presetSubtype="37" fill="hold" grpId="0" nodeType="after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250"/>
                                            <p:tgtEl>
                                              <p:spTgt spid="10"/>
                                            </p:tgtEl>
                                          </p:cBhvr>
                                        </p:animEffect>
                                      </p:childTnLst>
                                    </p:cTn>
                                  </p:par>
                                </p:childTnLst>
                              </p:cTn>
                            </p:par>
                            <p:par>
                              <p:cTn id="24" fill="hold">
                                <p:stCondLst>
                                  <p:cond delay="1850"/>
                                </p:stCondLst>
                                <p:childTnLst>
                                  <p:par>
                                    <p:cTn id="25" presetID="16" presetClass="entr" presetSubtype="37"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250"/>
                                            <p:tgtEl>
                                              <p:spTgt spid="13"/>
                                            </p:tgtEl>
                                          </p:cBhvr>
                                        </p:animEffect>
                                      </p:childTnLst>
                                    </p:cTn>
                                  </p:par>
                                </p:childTnLst>
                              </p:cTn>
                            </p:par>
                            <p:par>
                              <p:cTn id="28" fill="hold">
                                <p:stCondLst>
                                  <p:cond delay="2100"/>
                                </p:stCondLst>
                                <p:childTnLst>
                                  <p:par>
                                    <p:cTn id="29" presetID="16" presetClass="entr" presetSubtype="37" fill="hold" grpId="0" nodeType="after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barn(outVertical)">
                                          <p:cBhvr>
                                            <p:cTn id="31" dur="250"/>
                                            <p:tgtEl>
                                              <p:spTgt spid="14"/>
                                            </p:tgtEl>
                                          </p:cBhvr>
                                        </p:animEffect>
                                      </p:childTnLst>
                                    </p:cTn>
                                  </p:par>
                                </p:childTnLst>
                              </p:cTn>
                            </p:par>
                            <p:par>
                              <p:cTn id="32" fill="hold">
                                <p:stCondLst>
                                  <p:cond delay="2550"/>
                                </p:stCondLst>
                                <p:childTnLst>
                                  <p:par>
                                    <p:cTn id="33" presetID="10" presetClass="entr" presetSubtype="0" fill="hold" nodeType="afterEffect">
                                      <p:stCondLst>
                                        <p:cond delay="2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300"/>
                                </p:stCondLst>
                                <p:childTnLst>
                                  <p:par>
                                    <p:cTn id="37" presetID="1" presetClass="entr" presetSubtype="0" fill="hold" grpId="0" nodeType="afterEffect">
                                      <p:stCondLst>
                                        <p:cond delay="220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15"/>
                    </p:tgtEl>
                  </p:cMediaNode>
                </p:audio>
              </p:childTnLst>
            </p:cTn>
          </p:par>
        </p:tnLst>
        <p:bldLst>
          <p:bldP spid="8" grpId="0" animBg="1"/>
          <p:bldP spid="10" grpId="0" animBg="1"/>
          <p:bldP spid="12" grpId="0"/>
          <p:bldP spid="13" grpId="0"/>
          <p:bldP spid="14" grpId="0"/>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2" presetClass="entr" presetSubtype="1" accel="60000" fill="hold" nodeType="afterEffect">
                                      <p:stCondLst>
                                        <p:cond delay="20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0-#ppt_h/2"/>
                                              </p:val>
                                            </p:tav>
                                            <p:tav tm="100000">
                                              <p:val>
                                                <p:strVal val="#ppt_y"/>
                                              </p:val>
                                            </p:tav>
                                          </p:tavLst>
                                        </p:anim>
                                      </p:childTnLst>
                                    </p:cTn>
                                  </p:par>
                                </p:childTnLst>
                              </p:cTn>
                            </p:par>
                            <p:par>
                              <p:cTn id="12" fill="hold">
                                <p:stCondLst>
                                  <p:cond delay="700"/>
                                </p:stCondLst>
                                <p:childTnLst>
                                  <p:par>
                                    <p:cTn id="13" presetID="16" presetClass="entr" presetSubtype="37" fill="hold" grpId="0" nodeType="afterEffect">
                                      <p:stCondLst>
                                        <p:cond delay="2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250"/>
                                            <p:tgtEl>
                                              <p:spTgt spid="8"/>
                                            </p:tgtEl>
                                          </p:cBhvr>
                                        </p:animEffect>
                                      </p:childTnLst>
                                    </p:cTn>
                                  </p:par>
                                </p:childTnLst>
                              </p:cTn>
                            </p:par>
                            <p:par>
                              <p:cTn id="16" fill="hold">
                                <p:stCondLst>
                                  <p:cond delay="115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250"/>
                                            <p:tgtEl>
                                              <p:spTgt spid="12"/>
                                            </p:tgtEl>
                                          </p:cBhvr>
                                        </p:animEffect>
                                      </p:childTnLst>
                                    </p:cTn>
                                  </p:par>
                                </p:childTnLst>
                              </p:cTn>
                            </p:par>
                            <p:par>
                              <p:cTn id="20" fill="hold">
                                <p:stCondLst>
                                  <p:cond delay="1400"/>
                                </p:stCondLst>
                                <p:childTnLst>
                                  <p:par>
                                    <p:cTn id="21" presetID="16" presetClass="entr" presetSubtype="37" fill="hold" grpId="0" nodeType="after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250"/>
                                            <p:tgtEl>
                                              <p:spTgt spid="10"/>
                                            </p:tgtEl>
                                          </p:cBhvr>
                                        </p:animEffect>
                                      </p:childTnLst>
                                    </p:cTn>
                                  </p:par>
                                </p:childTnLst>
                              </p:cTn>
                            </p:par>
                            <p:par>
                              <p:cTn id="24" fill="hold">
                                <p:stCondLst>
                                  <p:cond delay="1850"/>
                                </p:stCondLst>
                                <p:childTnLst>
                                  <p:par>
                                    <p:cTn id="25" presetID="16" presetClass="entr" presetSubtype="37"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250"/>
                                            <p:tgtEl>
                                              <p:spTgt spid="13"/>
                                            </p:tgtEl>
                                          </p:cBhvr>
                                        </p:animEffect>
                                      </p:childTnLst>
                                    </p:cTn>
                                  </p:par>
                                </p:childTnLst>
                              </p:cTn>
                            </p:par>
                            <p:par>
                              <p:cTn id="28" fill="hold">
                                <p:stCondLst>
                                  <p:cond delay="2100"/>
                                </p:stCondLst>
                                <p:childTnLst>
                                  <p:par>
                                    <p:cTn id="29" presetID="16" presetClass="entr" presetSubtype="37" fill="hold" grpId="0" nodeType="after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barn(outVertical)">
                                          <p:cBhvr>
                                            <p:cTn id="31" dur="250"/>
                                            <p:tgtEl>
                                              <p:spTgt spid="14"/>
                                            </p:tgtEl>
                                          </p:cBhvr>
                                        </p:animEffect>
                                      </p:childTnLst>
                                    </p:cTn>
                                  </p:par>
                                </p:childTnLst>
                              </p:cTn>
                            </p:par>
                            <p:par>
                              <p:cTn id="32" fill="hold">
                                <p:stCondLst>
                                  <p:cond delay="2550"/>
                                </p:stCondLst>
                                <p:childTnLst>
                                  <p:par>
                                    <p:cTn id="33" presetID="10" presetClass="entr" presetSubtype="0" fill="hold" nodeType="afterEffect">
                                      <p:stCondLst>
                                        <p:cond delay="2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300"/>
                                </p:stCondLst>
                                <p:childTnLst>
                                  <p:par>
                                    <p:cTn id="37" presetID="1" presetClass="entr" presetSubtype="0" fill="hold" grpId="0" nodeType="afterEffect">
                                      <p:stCondLst>
                                        <p:cond delay="220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15"/>
                    </p:tgtEl>
                  </p:cMediaNode>
                </p:audio>
              </p:childTnLst>
            </p:cTn>
          </p:par>
        </p:tnLst>
        <p:bldLst>
          <p:bldP spid="8" grpId="0" animBg="1"/>
          <p:bldP spid="10" grpId="0" animBg="1"/>
          <p:bldP spid="12" grpId="0"/>
          <p:bldP spid="13" grpId="0"/>
          <p:bldP spid="14" grpId="0"/>
          <p:bldP spid="9" grpId="0" animBg="1"/>
        </p:bldLst>
      </p:timing>
    </mc:Fallback>
  </mc:AlternateContent>
  <p:extLst mod="1">
    <p:ext uri="{E180D4A7-C9FB-4DFB-919C-405C955672EB}">
      <p14:showEvtLst xmlns:p14="http://schemas.microsoft.com/office/powerpoint/2010/main">
        <p14:playEvt time="0" objId="9"/>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5" name="Freeform 6"/>
          <p:cNvSpPr>
            <a:spLocks noEditPoints="1"/>
          </p:cNvSpPr>
          <p:nvPr/>
        </p:nvSpPr>
        <p:spPr bwMode="auto">
          <a:xfrm>
            <a:off x="4702930" y="2039476"/>
            <a:ext cx="2862340" cy="2926866"/>
          </a:xfrm>
          <a:custGeom>
            <a:avLst/>
            <a:gdLst>
              <a:gd name="T0" fmla="*/ 77 w 196"/>
              <a:gd name="T1" fmla="*/ 23 h 202"/>
              <a:gd name="T2" fmla="*/ 123 w 196"/>
              <a:gd name="T3" fmla="*/ 23 h 202"/>
              <a:gd name="T4" fmla="*/ 154 w 196"/>
              <a:gd name="T5" fmla="*/ 22 h 202"/>
              <a:gd name="T6" fmla="*/ 154 w 196"/>
              <a:gd name="T7" fmla="*/ 59 h 202"/>
              <a:gd name="T8" fmla="*/ 154 w 196"/>
              <a:gd name="T9" fmla="*/ 22 h 202"/>
              <a:gd name="T10" fmla="*/ 65 w 196"/>
              <a:gd name="T11" fmla="*/ 121 h 202"/>
              <a:gd name="T12" fmla="*/ 69 w 196"/>
              <a:gd name="T13" fmla="*/ 188 h 202"/>
              <a:gd name="T14" fmla="*/ 49 w 196"/>
              <a:gd name="T15" fmla="*/ 131 h 202"/>
              <a:gd name="T16" fmla="*/ 38 w 196"/>
              <a:gd name="T17" fmla="*/ 188 h 202"/>
              <a:gd name="T18" fmla="*/ 24 w 196"/>
              <a:gd name="T19" fmla="*/ 121 h 202"/>
              <a:gd name="T20" fmla="*/ 7 w 196"/>
              <a:gd name="T21" fmla="*/ 116 h 202"/>
              <a:gd name="T22" fmla="*/ 21 w 196"/>
              <a:gd name="T23" fmla="*/ 62 h 202"/>
              <a:gd name="T24" fmla="*/ 46 w 196"/>
              <a:gd name="T25" fmla="*/ 77 h 202"/>
              <a:gd name="T26" fmla="*/ 67 w 196"/>
              <a:gd name="T27" fmla="*/ 62 h 202"/>
              <a:gd name="T28" fmla="*/ 96 w 196"/>
              <a:gd name="T29" fmla="*/ 52 h 202"/>
              <a:gd name="T30" fmla="*/ 96 w 196"/>
              <a:gd name="T31" fmla="*/ 60 h 202"/>
              <a:gd name="T32" fmla="*/ 99 w 196"/>
              <a:gd name="T33" fmla="*/ 105 h 202"/>
              <a:gd name="T34" fmla="*/ 100 w 196"/>
              <a:gd name="T35" fmla="*/ 105 h 202"/>
              <a:gd name="T36" fmla="*/ 100 w 196"/>
              <a:gd name="T37" fmla="*/ 105 h 202"/>
              <a:gd name="T38" fmla="*/ 103 w 196"/>
              <a:gd name="T39" fmla="*/ 60 h 202"/>
              <a:gd name="T40" fmla="*/ 103 w 196"/>
              <a:gd name="T41" fmla="*/ 52 h 202"/>
              <a:gd name="T42" fmla="*/ 131 w 196"/>
              <a:gd name="T43" fmla="*/ 62 h 202"/>
              <a:gd name="T44" fmla="*/ 154 w 196"/>
              <a:gd name="T45" fmla="*/ 77 h 202"/>
              <a:gd name="T46" fmla="*/ 176 w 196"/>
              <a:gd name="T47" fmla="*/ 62 h 202"/>
              <a:gd name="T48" fmla="*/ 188 w 196"/>
              <a:gd name="T49" fmla="*/ 113 h 202"/>
              <a:gd name="T50" fmla="*/ 173 w 196"/>
              <a:gd name="T51" fmla="*/ 121 h 202"/>
              <a:gd name="T52" fmla="*/ 177 w 196"/>
              <a:gd name="T53" fmla="*/ 188 h 202"/>
              <a:gd name="T54" fmla="*/ 157 w 196"/>
              <a:gd name="T55" fmla="*/ 131 h 202"/>
              <a:gd name="T56" fmla="*/ 146 w 196"/>
              <a:gd name="T57" fmla="*/ 188 h 202"/>
              <a:gd name="T58" fmla="*/ 132 w 196"/>
              <a:gd name="T59" fmla="*/ 121 h 202"/>
              <a:gd name="T60" fmla="*/ 125 w 196"/>
              <a:gd name="T61" fmla="*/ 122 h 202"/>
              <a:gd name="T62" fmla="*/ 108 w 196"/>
              <a:gd name="T63" fmla="*/ 202 h 202"/>
              <a:gd name="T64" fmla="*/ 95 w 196"/>
              <a:gd name="T65" fmla="*/ 134 h 202"/>
              <a:gd name="T66" fmla="*/ 71 w 196"/>
              <a:gd name="T67" fmla="*/ 202 h 202"/>
              <a:gd name="T68" fmla="*/ 66 w 196"/>
              <a:gd name="T69" fmla="*/ 115 h 202"/>
              <a:gd name="T70" fmla="*/ 27 w 196"/>
              <a:gd name="T71" fmla="*/ 40 h 202"/>
              <a:gd name="T72" fmla="*/ 64 w 196"/>
              <a:gd name="T73" fmla="*/ 4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6" h="202">
                <a:moveTo>
                  <a:pt x="100" y="0"/>
                </a:moveTo>
                <a:cubicBezTo>
                  <a:pt x="87" y="0"/>
                  <a:pt x="77" y="10"/>
                  <a:pt x="77" y="23"/>
                </a:cubicBezTo>
                <a:cubicBezTo>
                  <a:pt x="77" y="36"/>
                  <a:pt x="87" y="46"/>
                  <a:pt x="100" y="46"/>
                </a:cubicBezTo>
                <a:cubicBezTo>
                  <a:pt x="113" y="46"/>
                  <a:pt x="123" y="36"/>
                  <a:pt x="123" y="23"/>
                </a:cubicBezTo>
                <a:cubicBezTo>
                  <a:pt x="123" y="10"/>
                  <a:pt x="113" y="0"/>
                  <a:pt x="100" y="0"/>
                </a:cubicBezTo>
                <a:close/>
                <a:moveTo>
                  <a:pt x="154" y="22"/>
                </a:moveTo>
                <a:cubicBezTo>
                  <a:pt x="144" y="22"/>
                  <a:pt x="135" y="30"/>
                  <a:pt x="135" y="40"/>
                </a:cubicBezTo>
                <a:cubicBezTo>
                  <a:pt x="135" y="50"/>
                  <a:pt x="144" y="59"/>
                  <a:pt x="154" y="59"/>
                </a:cubicBezTo>
                <a:cubicBezTo>
                  <a:pt x="164" y="59"/>
                  <a:pt x="172" y="50"/>
                  <a:pt x="172" y="40"/>
                </a:cubicBezTo>
                <a:cubicBezTo>
                  <a:pt x="172" y="30"/>
                  <a:pt x="164" y="22"/>
                  <a:pt x="154" y="22"/>
                </a:cubicBezTo>
                <a:close/>
                <a:moveTo>
                  <a:pt x="66" y="115"/>
                </a:moveTo>
                <a:cubicBezTo>
                  <a:pt x="65" y="121"/>
                  <a:pt x="65" y="121"/>
                  <a:pt x="65" y="121"/>
                </a:cubicBezTo>
                <a:cubicBezTo>
                  <a:pt x="65" y="121"/>
                  <a:pt x="65" y="121"/>
                  <a:pt x="65" y="121"/>
                </a:cubicBezTo>
                <a:cubicBezTo>
                  <a:pt x="69" y="188"/>
                  <a:pt x="69" y="188"/>
                  <a:pt x="69" y="188"/>
                </a:cubicBezTo>
                <a:cubicBezTo>
                  <a:pt x="52" y="188"/>
                  <a:pt x="52" y="188"/>
                  <a:pt x="52" y="188"/>
                </a:cubicBezTo>
                <a:cubicBezTo>
                  <a:pt x="49" y="131"/>
                  <a:pt x="49" y="131"/>
                  <a:pt x="49" y="131"/>
                </a:cubicBezTo>
                <a:cubicBezTo>
                  <a:pt x="41" y="131"/>
                  <a:pt x="41" y="131"/>
                  <a:pt x="41" y="131"/>
                </a:cubicBezTo>
                <a:cubicBezTo>
                  <a:pt x="38" y="188"/>
                  <a:pt x="38" y="188"/>
                  <a:pt x="38" y="188"/>
                </a:cubicBezTo>
                <a:cubicBezTo>
                  <a:pt x="21" y="188"/>
                  <a:pt x="21" y="188"/>
                  <a:pt x="21" y="188"/>
                </a:cubicBezTo>
                <a:cubicBezTo>
                  <a:pt x="24" y="121"/>
                  <a:pt x="24" y="121"/>
                  <a:pt x="24" y="121"/>
                </a:cubicBezTo>
                <a:cubicBezTo>
                  <a:pt x="23" y="94"/>
                  <a:pt x="23" y="94"/>
                  <a:pt x="23" y="94"/>
                </a:cubicBezTo>
                <a:cubicBezTo>
                  <a:pt x="7" y="116"/>
                  <a:pt x="7" y="116"/>
                  <a:pt x="7" y="116"/>
                </a:cubicBezTo>
                <a:cubicBezTo>
                  <a:pt x="0" y="110"/>
                  <a:pt x="0" y="110"/>
                  <a:pt x="0" y="110"/>
                </a:cubicBezTo>
                <a:cubicBezTo>
                  <a:pt x="21" y="62"/>
                  <a:pt x="21" y="62"/>
                  <a:pt x="21" y="62"/>
                </a:cubicBezTo>
                <a:cubicBezTo>
                  <a:pt x="34" y="62"/>
                  <a:pt x="34" y="62"/>
                  <a:pt x="34" y="62"/>
                </a:cubicBezTo>
                <a:cubicBezTo>
                  <a:pt x="46" y="77"/>
                  <a:pt x="46" y="77"/>
                  <a:pt x="46" y="77"/>
                </a:cubicBezTo>
                <a:cubicBezTo>
                  <a:pt x="58" y="62"/>
                  <a:pt x="58" y="62"/>
                  <a:pt x="58" y="62"/>
                </a:cubicBezTo>
                <a:cubicBezTo>
                  <a:pt x="67" y="62"/>
                  <a:pt x="67" y="62"/>
                  <a:pt x="67" y="62"/>
                </a:cubicBezTo>
                <a:cubicBezTo>
                  <a:pt x="72" y="52"/>
                  <a:pt x="72" y="52"/>
                  <a:pt x="72" y="52"/>
                </a:cubicBezTo>
                <a:cubicBezTo>
                  <a:pt x="96" y="52"/>
                  <a:pt x="96" y="52"/>
                  <a:pt x="96" y="52"/>
                </a:cubicBezTo>
                <a:cubicBezTo>
                  <a:pt x="94" y="55"/>
                  <a:pt x="94" y="55"/>
                  <a:pt x="94" y="55"/>
                </a:cubicBezTo>
                <a:cubicBezTo>
                  <a:pt x="96" y="60"/>
                  <a:pt x="96" y="60"/>
                  <a:pt x="96" y="60"/>
                </a:cubicBezTo>
                <a:cubicBezTo>
                  <a:pt x="91" y="97"/>
                  <a:pt x="91" y="97"/>
                  <a:pt x="91" y="97"/>
                </a:cubicBezTo>
                <a:cubicBezTo>
                  <a:pt x="99" y="105"/>
                  <a:pt x="99" y="105"/>
                  <a:pt x="99" y="105"/>
                </a:cubicBezTo>
                <a:cubicBezTo>
                  <a:pt x="99" y="105"/>
                  <a:pt x="99" y="105"/>
                  <a:pt x="99" y="105"/>
                </a:cubicBezTo>
                <a:cubicBezTo>
                  <a:pt x="100" y="105"/>
                  <a:pt x="100" y="105"/>
                  <a:pt x="100" y="105"/>
                </a:cubicBezTo>
                <a:cubicBezTo>
                  <a:pt x="100" y="105"/>
                  <a:pt x="100" y="105"/>
                  <a:pt x="100" y="105"/>
                </a:cubicBezTo>
                <a:cubicBezTo>
                  <a:pt x="100" y="105"/>
                  <a:pt x="100" y="105"/>
                  <a:pt x="100" y="105"/>
                </a:cubicBezTo>
                <a:cubicBezTo>
                  <a:pt x="108" y="97"/>
                  <a:pt x="108" y="97"/>
                  <a:pt x="108" y="97"/>
                </a:cubicBezTo>
                <a:cubicBezTo>
                  <a:pt x="103" y="60"/>
                  <a:pt x="103" y="60"/>
                  <a:pt x="103" y="60"/>
                </a:cubicBezTo>
                <a:cubicBezTo>
                  <a:pt x="105" y="55"/>
                  <a:pt x="105" y="55"/>
                  <a:pt x="105" y="55"/>
                </a:cubicBezTo>
                <a:cubicBezTo>
                  <a:pt x="103" y="52"/>
                  <a:pt x="103" y="52"/>
                  <a:pt x="103" y="52"/>
                </a:cubicBezTo>
                <a:cubicBezTo>
                  <a:pt x="128" y="52"/>
                  <a:pt x="128" y="52"/>
                  <a:pt x="128" y="52"/>
                </a:cubicBezTo>
                <a:cubicBezTo>
                  <a:pt x="131" y="62"/>
                  <a:pt x="131" y="62"/>
                  <a:pt x="131" y="62"/>
                </a:cubicBezTo>
                <a:cubicBezTo>
                  <a:pt x="142" y="62"/>
                  <a:pt x="142" y="62"/>
                  <a:pt x="142" y="62"/>
                </a:cubicBezTo>
                <a:cubicBezTo>
                  <a:pt x="154" y="77"/>
                  <a:pt x="154" y="77"/>
                  <a:pt x="154" y="77"/>
                </a:cubicBezTo>
                <a:cubicBezTo>
                  <a:pt x="166" y="62"/>
                  <a:pt x="166" y="62"/>
                  <a:pt x="166" y="62"/>
                </a:cubicBezTo>
                <a:cubicBezTo>
                  <a:pt x="176" y="62"/>
                  <a:pt x="176" y="62"/>
                  <a:pt x="176" y="62"/>
                </a:cubicBezTo>
                <a:cubicBezTo>
                  <a:pt x="196" y="107"/>
                  <a:pt x="196" y="107"/>
                  <a:pt x="196" y="107"/>
                </a:cubicBezTo>
                <a:cubicBezTo>
                  <a:pt x="188" y="113"/>
                  <a:pt x="188" y="113"/>
                  <a:pt x="188" y="113"/>
                </a:cubicBezTo>
                <a:cubicBezTo>
                  <a:pt x="175" y="91"/>
                  <a:pt x="175" y="91"/>
                  <a:pt x="175" y="91"/>
                </a:cubicBezTo>
                <a:cubicBezTo>
                  <a:pt x="173" y="121"/>
                  <a:pt x="173" y="121"/>
                  <a:pt x="173" y="121"/>
                </a:cubicBezTo>
                <a:cubicBezTo>
                  <a:pt x="173" y="121"/>
                  <a:pt x="173" y="121"/>
                  <a:pt x="173" y="121"/>
                </a:cubicBezTo>
                <a:cubicBezTo>
                  <a:pt x="177" y="188"/>
                  <a:pt x="177" y="188"/>
                  <a:pt x="177" y="188"/>
                </a:cubicBezTo>
                <a:cubicBezTo>
                  <a:pt x="160" y="188"/>
                  <a:pt x="160" y="188"/>
                  <a:pt x="160" y="188"/>
                </a:cubicBezTo>
                <a:cubicBezTo>
                  <a:pt x="157" y="131"/>
                  <a:pt x="157" y="131"/>
                  <a:pt x="157" y="131"/>
                </a:cubicBezTo>
                <a:cubicBezTo>
                  <a:pt x="149" y="131"/>
                  <a:pt x="149" y="131"/>
                  <a:pt x="149" y="131"/>
                </a:cubicBezTo>
                <a:cubicBezTo>
                  <a:pt x="146" y="188"/>
                  <a:pt x="146" y="188"/>
                  <a:pt x="146" y="188"/>
                </a:cubicBezTo>
                <a:cubicBezTo>
                  <a:pt x="129" y="188"/>
                  <a:pt x="129" y="188"/>
                  <a:pt x="129" y="188"/>
                </a:cubicBezTo>
                <a:cubicBezTo>
                  <a:pt x="132" y="121"/>
                  <a:pt x="132" y="121"/>
                  <a:pt x="132" y="121"/>
                </a:cubicBezTo>
                <a:cubicBezTo>
                  <a:pt x="132" y="117"/>
                  <a:pt x="132" y="117"/>
                  <a:pt x="132" y="117"/>
                </a:cubicBezTo>
                <a:cubicBezTo>
                  <a:pt x="125" y="122"/>
                  <a:pt x="125" y="122"/>
                  <a:pt x="125" y="122"/>
                </a:cubicBezTo>
                <a:cubicBezTo>
                  <a:pt x="128" y="202"/>
                  <a:pt x="128" y="202"/>
                  <a:pt x="128" y="202"/>
                </a:cubicBezTo>
                <a:cubicBezTo>
                  <a:pt x="108" y="202"/>
                  <a:pt x="108" y="202"/>
                  <a:pt x="108" y="202"/>
                </a:cubicBezTo>
                <a:cubicBezTo>
                  <a:pt x="104" y="134"/>
                  <a:pt x="104" y="134"/>
                  <a:pt x="104" y="134"/>
                </a:cubicBezTo>
                <a:cubicBezTo>
                  <a:pt x="95" y="134"/>
                  <a:pt x="95" y="134"/>
                  <a:pt x="95" y="134"/>
                </a:cubicBezTo>
                <a:cubicBezTo>
                  <a:pt x="92" y="202"/>
                  <a:pt x="92" y="202"/>
                  <a:pt x="92" y="202"/>
                </a:cubicBezTo>
                <a:cubicBezTo>
                  <a:pt x="71" y="202"/>
                  <a:pt x="71" y="202"/>
                  <a:pt x="71" y="202"/>
                </a:cubicBezTo>
                <a:cubicBezTo>
                  <a:pt x="75" y="122"/>
                  <a:pt x="75" y="122"/>
                  <a:pt x="75" y="122"/>
                </a:cubicBezTo>
                <a:cubicBezTo>
                  <a:pt x="66" y="115"/>
                  <a:pt x="66" y="115"/>
                  <a:pt x="66" y="115"/>
                </a:cubicBezTo>
                <a:close/>
                <a:moveTo>
                  <a:pt x="46" y="22"/>
                </a:moveTo>
                <a:cubicBezTo>
                  <a:pt x="36" y="22"/>
                  <a:pt x="27" y="30"/>
                  <a:pt x="27" y="40"/>
                </a:cubicBezTo>
                <a:cubicBezTo>
                  <a:pt x="27" y="50"/>
                  <a:pt x="36" y="59"/>
                  <a:pt x="46" y="59"/>
                </a:cubicBezTo>
                <a:cubicBezTo>
                  <a:pt x="56" y="59"/>
                  <a:pt x="64" y="50"/>
                  <a:pt x="64" y="40"/>
                </a:cubicBezTo>
                <a:cubicBezTo>
                  <a:pt x="64" y="30"/>
                  <a:pt x="56" y="22"/>
                  <a:pt x="46" y="22"/>
                </a:cubicBezTo>
                <a:close/>
              </a:path>
            </a:pathLst>
          </a:custGeom>
          <a:pattFill prst="pct75">
            <a:fgClr>
              <a:schemeClr val="accent1"/>
            </a:fgClr>
            <a:bgClr>
              <a:schemeClr val="tx2">
                <a:lumMod val="75000"/>
              </a:schemeClr>
            </a:bgClr>
          </a:patt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nvGrpSpPr>
          <p:cNvPr id="16" name="组合 15"/>
          <p:cNvGrpSpPr/>
          <p:nvPr/>
        </p:nvGrpSpPr>
        <p:grpSpPr>
          <a:xfrm>
            <a:off x="7890329" y="1467753"/>
            <a:ext cx="841828" cy="4245429"/>
            <a:chOff x="7866743" y="1683653"/>
            <a:chExt cx="841828" cy="4245429"/>
          </a:xfrm>
        </p:grpSpPr>
        <p:grpSp>
          <p:nvGrpSpPr>
            <p:cNvPr id="17" name="组合 16"/>
            <p:cNvGrpSpPr/>
            <p:nvPr/>
          </p:nvGrpSpPr>
          <p:grpSpPr>
            <a:xfrm>
              <a:off x="7866743" y="1683653"/>
              <a:ext cx="841828" cy="682172"/>
              <a:chOff x="7866743" y="1494971"/>
              <a:chExt cx="841828" cy="682172"/>
            </a:xfrm>
          </p:grpSpPr>
          <p:cxnSp>
            <p:nvCxnSpPr>
              <p:cNvPr id="22" name="直接连接符 21"/>
              <p:cNvCxnSpPr/>
              <p:nvPr/>
            </p:nvCxnSpPr>
            <p:spPr>
              <a:xfrm flipV="1">
                <a:off x="7866743" y="1509486"/>
                <a:ext cx="333828" cy="667657"/>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206317" y="1494971"/>
                <a:ext cx="502254"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7866743" y="5246910"/>
              <a:ext cx="841828" cy="682172"/>
              <a:chOff x="7866743" y="1494971"/>
              <a:chExt cx="841828" cy="682172"/>
            </a:xfrm>
          </p:grpSpPr>
          <p:cxnSp>
            <p:nvCxnSpPr>
              <p:cNvPr id="20" name="直接连接符 19"/>
              <p:cNvCxnSpPr/>
              <p:nvPr/>
            </p:nvCxnSpPr>
            <p:spPr>
              <a:xfrm flipV="1">
                <a:off x="7866743" y="1509486"/>
                <a:ext cx="333828" cy="667657"/>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206317" y="1494971"/>
                <a:ext cx="502254"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7866743" y="3806367"/>
              <a:ext cx="738191"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3536042" y="1467753"/>
            <a:ext cx="841828" cy="4245429"/>
            <a:chOff x="7866743" y="1683653"/>
            <a:chExt cx="841828" cy="4245429"/>
          </a:xfrm>
        </p:grpSpPr>
        <p:grpSp>
          <p:nvGrpSpPr>
            <p:cNvPr id="25" name="组合 24"/>
            <p:cNvGrpSpPr/>
            <p:nvPr/>
          </p:nvGrpSpPr>
          <p:grpSpPr>
            <a:xfrm>
              <a:off x="7866743" y="1683653"/>
              <a:ext cx="841828" cy="682172"/>
              <a:chOff x="7866743" y="1494971"/>
              <a:chExt cx="841828" cy="682172"/>
            </a:xfrm>
          </p:grpSpPr>
          <p:cxnSp>
            <p:nvCxnSpPr>
              <p:cNvPr id="30" name="直接连接符 29"/>
              <p:cNvCxnSpPr/>
              <p:nvPr/>
            </p:nvCxnSpPr>
            <p:spPr>
              <a:xfrm flipV="1">
                <a:off x="7866743" y="1509486"/>
                <a:ext cx="333828" cy="667657"/>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206317" y="1494971"/>
                <a:ext cx="502254"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7866743" y="5246910"/>
              <a:ext cx="841828" cy="682172"/>
              <a:chOff x="7866743" y="1494971"/>
              <a:chExt cx="841828" cy="682172"/>
            </a:xfrm>
          </p:grpSpPr>
          <p:cxnSp>
            <p:nvCxnSpPr>
              <p:cNvPr id="28" name="直接连接符 27"/>
              <p:cNvCxnSpPr/>
              <p:nvPr/>
            </p:nvCxnSpPr>
            <p:spPr>
              <a:xfrm flipV="1">
                <a:off x="7866743" y="1509486"/>
                <a:ext cx="333828" cy="667657"/>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206317" y="1494971"/>
                <a:ext cx="502254"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a:xfrm>
              <a:off x="7866743" y="3806367"/>
              <a:ext cx="738191"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4820558" y="1399038"/>
            <a:ext cx="2627085" cy="646331"/>
          </a:xfrm>
          <a:prstGeom prst="rect">
            <a:avLst/>
          </a:prstGeom>
          <a:noFill/>
        </p:spPr>
        <p:txBody>
          <a:bodyPr wrap="square" rtlCol="0">
            <a:spAutoFit/>
          </a:bodyPr>
          <a:lstStyle/>
          <a:p>
            <a:pPr algn="ctr"/>
            <a:r>
              <a:rPr lang="en-US" altLang="zh-CN" sz="3600" b="1" dirty="0">
                <a:solidFill>
                  <a:schemeClr val="bg2">
                    <a:lumMod val="25000"/>
                  </a:schemeClr>
                </a:solidFill>
                <a:latin typeface="Agency FB" panose="020B0503020202020204" pitchFamily="34" charset="0"/>
                <a:cs typeface="Arial" panose="020B0604020202020204" pitchFamily="34" charset="0"/>
              </a:rPr>
              <a:t>OUR WORK</a:t>
            </a:r>
            <a:endParaRPr lang="zh-CN" altLang="en-US" sz="3600" b="1" dirty="0">
              <a:solidFill>
                <a:schemeClr val="bg2">
                  <a:lumMod val="25000"/>
                </a:schemeClr>
              </a:solidFill>
              <a:latin typeface="Agency FB" panose="020B0503020202020204" pitchFamily="34" charset="0"/>
              <a:cs typeface="Arial" panose="020B0604020202020204" pitchFamily="34" charset="0"/>
            </a:endParaRPr>
          </a:p>
        </p:txBody>
      </p:sp>
      <p:grpSp>
        <p:nvGrpSpPr>
          <p:cNvPr id="46" name="组合 45"/>
          <p:cNvGrpSpPr/>
          <p:nvPr/>
        </p:nvGrpSpPr>
        <p:grpSpPr>
          <a:xfrm>
            <a:off x="8775699" y="5240771"/>
            <a:ext cx="915791" cy="915791"/>
            <a:chOff x="8737599" y="5456671"/>
            <a:chExt cx="915791" cy="915791"/>
          </a:xfrm>
        </p:grpSpPr>
        <p:sp>
          <p:nvSpPr>
            <p:cNvPr id="47" name="椭圆 46"/>
            <p:cNvSpPr/>
            <p:nvPr/>
          </p:nvSpPr>
          <p:spPr>
            <a:xfrm>
              <a:off x="8737599" y="5456671"/>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48" name="Freeform 5"/>
            <p:cNvSpPr>
              <a:spLocks noEditPoints="1"/>
            </p:cNvSpPr>
            <p:nvPr/>
          </p:nvSpPr>
          <p:spPr bwMode="auto">
            <a:xfrm>
              <a:off x="8985375" y="5628015"/>
              <a:ext cx="449263" cy="582613"/>
            </a:xfrm>
            <a:custGeom>
              <a:avLst/>
              <a:gdLst>
                <a:gd name="T0" fmla="*/ 395 w 474"/>
                <a:gd name="T1" fmla="*/ 33 h 614"/>
                <a:gd name="T2" fmla="*/ 276 w 474"/>
                <a:gd name="T3" fmla="*/ 280 h 614"/>
                <a:gd name="T4" fmla="*/ 202 w 474"/>
                <a:gd name="T5" fmla="*/ 342 h 614"/>
                <a:gd name="T6" fmla="*/ 125 w 474"/>
                <a:gd name="T7" fmla="*/ 280 h 614"/>
                <a:gd name="T8" fmla="*/ 242 w 474"/>
                <a:gd name="T9" fmla="*/ 559 h 614"/>
                <a:gd name="T10" fmla="*/ 240 w 474"/>
                <a:gd name="T11" fmla="*/ 614 h 614"/>
                <a:gd name="T12" fmla="*/ 239 w 474"/>
                <a:gd name="T13" fmla="*/ 559 h 614"/>
                <a:gd name="T14" fmla="*/ 130 w 474"/>
                <a:gd name="T15" fmla="*/ 577 h 614"/>
                <a:gd name="T16" fmla="*/ 105 w 474"/>
                <a:gd name="T17" fmla="*/ 614 h 614"/>
                <a:gd name="T18" fmla="*/ 92 w 474"/>
                <a:gd name="T19" fmla="*/ 563 h 614"/>
                <a:gd name="T20" fmla="*/ 214 w 474"/>
                <a:gd name="T21" fmla="*/ 522 h 614"/>
                <a:gd name="T22" fmla="*/ 115 w 474"/>
                <a:gd name="T23" fmla="*/ 416 h 614"/>
                <a:gd name="T24" fmla="*/ 361 w 474"/>
                <a:gd name="T25" fmla="*/ 373 h 614"/>
                <a:gd name="T26" fmla="*/ 262 w 474"/>
                <a:gd name="T27" fmla="*/ 430 h 614"/>
                <a:gd name="T28" fmla="*/ 402 w 474"/>
                <a:gd name="T29" fmla="*/ 552 h 614"/>
                <a:gd name="T30" fmla="*/ 409 w 474"/>
                <a:gd name="T31" fmla="*/ 586 h 614"/>
                <a:gd name="T32" fmla="*/ 355 w 474"/>
                <a:gd name="T33" fmla="*/ 586 h 614"/>
                <a:gd name="T34" fmla="*/ 242 w 474"/>
                <a:gd name="T35" fmla="*/ 559 h 614"/>
                <a:gd name="T36" fmla="*/ 405 w 474"/>
                <a:gd name="T37" fmla="*/ 346 h 614"/>
                <a:gd name="T38" fmla="*/ 399 w 474"/>
                <a:gd name="T39" fmla="*/ 406 h 614"/>
                <a:gd name="T40" fmla="*/ 445 w 474"/>
                <a:gd name="T41" fmla="*/ 292 h 614"/>
                <a:gd name="T42" fmla="*/ 391 w 474"/>
                <a:gd name="T43" fmla="*/ 261 h 614"/>
                <a:gd name="T44" fmla="*/ 57 w 474"/>
                <a:gd name="T45" fmla="*/ 292 h 614"/>
                <a:gd name="T46" fmla="*/ 0 w 474"/>
                <a:gd name="T47" fmla="*/ 261 h 614"/>
                <a:gd name="T48" fmla="*/ 42 w 474"/>
                <a:gd name="T49" fmla="*/ 356 h 614"/>
                <a:gd name="T50" fmla="*/ 95 w 474"/>
                <a:gd name="T51" fmla="*/ 386 h 614"/>
                <a:gd name="T52" fmla="*/ 57 w 474"/>
                <a:gd name="T53" fmla="*/ 292 h 614"/>
                <a:gd name="T54" fmla="*/ 146 w 474"/>
                <a:gd name="T55" fmla="*/ 95 h 614"/>
                <a:gd name="T56" fmla="*/ 339 w 474"/>
                <a:gd name="T57" fmla="*/ 72 h 614"/>
                <a:gd name="T58" fmla="*/ 174 w 474"/>
                <a:gd name="T59" fmla="*/ 191 h 614"/>
                <a:gd name="T60" fmla="*/ 311 w 474"/>
                <a:gd name="T61" fmla="*/ 214 h 614"/>
                <a:gd name="T62" fmla="*/ 174 w 474"/>
                <a:gd name="T63" fmla="*/ 191 h 614"/>
                <a:gd name="T64" fmla="*/ 159 w 474"/>
                <a:gd name="T65" fmla="*/ 151 h 614"/>
                <a:gd name="T66" fmla="*/ 326 w 474"/>
                <a:gd name="T67"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4" h="614">
                  <a:moveTo>
                    <a:pt x="78" y="33"/>
                  </a:moveTo>
                  <a:cubicBezTo>
                    <a:pt x="182" y="1"/>
                    <a:pt x="288" y="0"/>
                    <a:pt x="395" y="33"/>
                  </a:cubicBezTo>
                  <a:cubicBezTo>
                    <a:pt x="389" y="128"/>
                    <a:pt x="375" y="211"/>
                    <a:pt x="352" y="280"/>
                  </a:cubicBezTo>
                  <a:cubicBezTo>
                    <a:pt x="276" y="280"/>
                    <a:pt x="276" y="280"/>
                    <a:pt x="276" y="280"/>
                  </a:cubicBezTo>
                  <a:cubicBezTo>
                    <a:pt x="276" y="342"/>
                    <a:pt x="276" y="342"/>
                    <a:pt x="276" y="342"/>
                  </a:cubicBezTo>
                  <a:cubicBezTo>
                    <a:pt x="202" y="342"/>
                    <a:pt x="202" y="342"/>
                    <a:pt x="202" y="342"/>
                  </a:cubicBezTo>
                  <a:cubicBezTo>
                    <a:pt x="202" y="280"/>
                    <a:pt x="202" y="280"/>
                    <a:pt x="202" y="280"/>
                  </a:cubicBezTo>
                  <a:cubicBezTo>
                    <a:pt x="125" y="280"/>
                    <a:pt x="125" y="280"/>
                    <a:pt x="125" y="280"/>
                  </a:cubicBezTo>
                  <a:cubicBezTo>
                    <a:pt x="104" y="211"/>
                    <a:pt x="86" y="134"/>
                    <a:pt x="78" y="33"/>
                  </a:cubicBezTo>
                  <a:close/>
                  <a:moveTo>
                    <a:pt x="242" y="559"/>
                  </a:moveTo>
                  <a:cubicBezTo>
                    <a:pt x="256" y="560"/>
                    <a:pt x="268" y="572"/>
                    <a:pt x="268" y="586"/>
                  </a:cubicBezTo>
                  <a:cubicBezTo>
                    <a:pt x="268" y="601"/>
                    <a:pt x="255" y="614"/>
                    <a:pt x="240" y="614"/>
                  </a:cubicBezTo>
                  <a:cubicBezTo>
                    <a:pt x="225" y="614"/>
                    <a:pt x="213" y="601"/>
                    <a:pt x="213" y="586"/>
                  </a:cubicBezTo>
                  <a:cubicBezTo>
                    <a:pt x="213" y="572"/>
                    <a:pt x="225" y="560"/>
                    <a:pt x="239" y="559"/>
                  </a:cubicBezTo>
                  <a:cubicBezTo>
                    <a:pt x="238" y="559"/>
                    <a:pt x="238" y="559"/>
                    <a:pt x="238" y="559"/>
                  </a:cubicBezTo>
                  <a:cubicBezTo>
                    <a:pt x="201" y="559"/>
                    <a:pt x="165" y="565"/>
                    <a:pt x="130" y="577"/>
                  </a:cubicBezTo>
                  <a:cubicBezTo>
                    <a:pt x="131" y="580"/>
                    <a:pt x="132" y="583"/>
                    <a:pt x="132" y="586"/>
                  </a:cubicBezTo>
                  <a:cubicBezTo>
                    <a:pt x="132" y="601"/>
                    <a:pt x="120" y="614"/>
                    <a:pt x="105" y="614"/>
                  </a:cubicBezTo>
                  <a:cubicBezTo>
                    <a:pt x="90" y="614"/>
                    <a:pt x="78" y="601"/>
                    <a:pt x="78" y="586"/>
                  </a:cubicBezTo>
                  <a:cubicBezTo>
                    <a:pt x="78" y="576"/>
                    <a:pt x="83" y="567"/>
                    <a:pt x="92" y="563"/>
                  </a:cubicBezTo>
                  <a:cubicBezTo>
                    <a:pt x="88" y="552"/>
                    <a:pt x="88" y="552"/>
                    <a:pt x="88" y="552"/>
                  </a:cubicBezTo>
                  <a:cubicBezTo>
                    <a:pt x="128" y="535"/>
                    <a:pt x="170" y="525"/>
                    <a:pt x="214" y="522"/>
                  </a:cubicBezTo>
                  <a:cubicBezTo>
                    <a:pt x="214" y="430"/>
                    <a:pt x="214" y="430"/>
                    <a:pt x="214" y="430"/>
                  </a:cubicBezTo>
                  <a:cubicBezTo>
                    <a:pt x="181" y="429"/>
                    <a:pt x="148" y="424"/>
                    <a:pt x="115" y="416"/>
                  </a:cubicBezTo>
                  <a:cubicBezTo>
                    <a:pt x="115" y="399"/>
                    <a:pt x="115" y="390"/>
                    <a:pt x="115" y="373"/>
                  </a:cubicBezTo>
                  <a:cubicBezTo>
                    <a:pt x="197" y="373"/>
                    <a:pt x="279" y="373"/>
                    <a:pt x="361" y="373"/>
                  </a:cubicBezTo>
                  <a:cubicBezTo>
                    <a:pt x="361" y="390"/>
                    <a:pt x="361" y="399"/>
                    <a:pt x="361" y="416"/>
                  </a:cubicBezTo>
                  <a:cubicBezTo>
                    <a:pt x="328" y="424"/>
                    <a:pt x="295" y="428"/>
                    <a:pt x="262" y="430"/>
                  </a:cubicBezTo>
                  <a:cubicBezTo>
                    <a:pt x="262" y="522"/>
                    <a:pt x="262" y="522"/>
                    <a:pt x="262" y="522"/>
                  </a:cubicBezTo>
                  <a:cubicBezTo>
                    <a:pt x="307" y="525"/>
                    <a:pt x="353" y="534"/>
                    <a:pt x="402" y="552"/>
                  </a:cubicBezTo>
                  <a:cubicBezTo>
                    <a:pt x="397" y="564"/>
                    <a:pt x="397" y="564"/>
                    <a:pt x="397" y="564"/>
                  </a:cubicBezTo>
                  <a:cubicBezTo>
                    <a:pt x="404" y="569"/>
                    <a:pt x="409" y="577"/>
                    <a:pt x="409" y="586"/>
                  </a:cubicBezTo>
                  <a:cubicBezTo>
                    <a:pt x="409" y="601"/>
                    <a:pt x="397" y="614"/>
                    <a:pt x="382" y="614"/>
                  </a:cubicBezTo>
                  <a:cubicBezTo>
                    <a:pt x="367" y="614"/>
                    <a:pt x="355" y="601"/>
                    <a:pt x="355" y="586"/>
                  </a:cubicBezTo>
                  <a:cubicBezTo>
                    <a:pt x="355" y="583"/>
                    <a:pt x="356" y="580"/>
                    <a:pt x="357" y="577"/>
                  </a:cubicBezTo>
                  <a:cubicBezTo>
                    <a:pt x="317" y="565"/>
                    <a:pt x="279" y="560"/>
                    <a:pt x="242" y="559"/>
                  </a:cubicBezTo>
                  <a:close/>
                  <a:moveTo>
                    <a:pt x="417" y="292"/>
                  </a:moveTo>
                  <a:cubicBezTo>
                    <a:pt x="415" y="313"/>
                    <a:pt x="411" y="331"/>
                    <a:pt x="405" y="346"/>
                  </a:cubicBezTo>
                  <a:cubicBezTo>
                    <a:pt x="399" y="362"/>
                    <a:pt x="390" y="375"/>
                    <a:pt x="379" y="386"/>
                  </a:cubicBezTo>
                  <a:cubicBezTo>
                    <a:pt x="399" y="406"/>
                    <a:pt x="399" y="406"/>
                    <a:pt x="399" y="406"/>
                  </a:cubicBezTo>
                  <a:cubicBezTo>
                    <a:pt x="412" y="393"/>
                    <a:pt x="424" y="377"/>
                    <a:pt x="432" y="356"/>
                  </a:cubicBezTo>
                  <a:cubicBezTo>
                    <a:pt x="439" y="338"/>
                    <a:pt x="444" y="317"/>
                    <a:pt x="445" y="292"/>
                  </a:cubicBezTo>
                  <a:cubicBezTo>
                    <a:pt x="461" y="288"/>
                    <a:pt x="473" y="278"/>
                    <a:pt x="474" y="261"/>
                  </a:cubicBezTo>
                  <a:cubicBezTo>
                    <a:pt x="391" y="261"/>
                    <a:pt x="391" y="261"/>
                    <a:pt x="391" y="261"/>
                  </a:cubicBezTo>
                  <a:cubicBezTo>
                    <a:pt x="390" y="278"/>
                    <a:pt x="402" y="288"/>
                    <a:pt x="417" y="292"/>
                  </a:cubicBezTo>
                  <a:close/>
                  <a:moveTo>
                    <a:pt x="57" y="292"/>
                  </a:moveTo>
                  <a:cubicBezTo>
                    <a:pt x="72" y="288"/>
                    <a:pt x="84" y="278"/>
                    <a:pt x="83" y="261"/>
                  </a:cubicBezTo>
                  <a:cubicBezTo>
                    <a:pt x="0" y="261"/>
                    <a:pt x="0" y="261"/>
                    <a:pt x="0" y="261"/>
                  </a:cubicBezTo>
                  <a:cubicBezTo>
                    <a:pt x="0" y="278"/>
                    <a:pt x="13" y="288"/>
                    <a:pt x="29" y="292"/>
                  </a:cubicBezTo>
                  <a:cubicBezTo>
                    <a:pt x="30" y="317"/>
                    <a:pt x="35" y="338"/>
                    <a:pt x="42" y="356"/>
                  </a:cubicBezTo>
                  <a:cubicBezTo>
                    <a:pt x="50" y="377"/>
                    <a:pt x="62" y="393"/>
                    <a:pt x="75" y="406"/>
                  </a:cubicBezTo>
                  <a:cubicBezTo>
                    <a:pt x="95" y="386"/>
                    <a:pt x="95" y="386"/>
                    <a:pt x="95" y="386"/>
                  </a:cubicBezTo>
                  <a:cubicBezTo>
                    <a:pt x="84" y="375"/>
                    <a:pt x="75" y="362"/>
                    <a:pt x="69" y="346"/>
                  </a:cubicBezTo>
                  <a:cubicBezTo>
                    <a:pt x="63" y="331"/>
                    <a:pt x="59" y="313"/>
                    <a:pt x="57" y="292"/>
                  </a:cubicBezTo>
                  <a:close/>
                  <a:moveTo>
                    <a:pt x="146" y="72"/>
                  </a:moveTo>
                  <a:cubicBezTo>
                    <a:pt x="146" y="95"/>
                    <a:pt x="146" y="95"/>
                    <a:pt x="146" y="95"/>
                  </a:cubicBezTo>
                  <a:cubicBezTo>
                    <a:pt x="339" y="95"/>
                    <a:pt x="339" y="95"/>
                    <a:pt x="339" y="95"/>
                  </a:cubicBezTo>
                  <a:cubicBezTo>
                    <a:pt x="339" y="72"/>
                    <a:pt x="339" y="72"/>
                    <a:pt x="339" y="72"/>
                  </a:cubicBezTo>
                  <a:cubicBezTo>
                    <a:pt x="146" y="72"/>
                    <a:pt x="146" y="72"/>
                    <a:pt x="146" y="72"/>
                  </a:cubicBezTo>
                  <a:close/>
                  <a:moveTo>
                    <a:pt x="174" y="191"/>
                  </a:moveTo>
                  <a:cubicBezTo>
                    <a:pt x="174" y="214"/>
                    <a:pt x="174" y="214"/>
                    <a:pt x="174" y="214"/>
                  </a:cubicBezTo>
                  <a:cubicBezTo>
                    <a:pt x="311" y="214"/>
                    <a:pt x="311" y="214"/>
                    <a:pt x="311" y="214"/>
                  </a:cubicBezTo>
                  <a:cubicBezTo>
                    <a:pt x="311" y="191"/>
                    <a:pt x="311" y="191"/>
                    <a:pt x="311" y="191"/>
                  </a:cubicBezTo>
                  <a:cubicBezTo>
                    <a:pt x="174" y="191"/>
                    <a:pt x="174" y="191"/>
                    <a:pt x="174" y="191"/>
                  </a:cubicBezTo>
                  <a:close/>
                  <a:moveTo>
                    <a:pt x="159" y="129"/>
                  </a:moveTo>
                  <a:cubicBezTo>
                    <a:pt x="159" y="151"/>
                    <a:pt x="159" y="151"/>
                    <a:pt x="159" y="151"/>
                  </a:cubicBezTo>
                  <a:cubicBezTo>
                    <a:pt x="326" y="151"/>
                    <a:pt x="326" y="151"/>
                    <a:pt x="326" y="151"/>
                  </a:cubicBezTo>
                  <a:cubicBezTo>
                    <a:pt x="326" y="129"/>
                    <a:pt x="326" y="129"/>
                    <a:pt x="326" y="129"/>
                  </a:cubicBezTo>
                  <a:lnTo>
                    <a:pt x="159" y="12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grpSp>
        <p:nvGrpSpPr>
          <p:cNvPr id="49" name="组合 48"/>
          <p:cNvGrpSpPr/>
          <p:nvPr/>
        </p:nvGrpSpPr>
        <p:grpSpPr>
          <a:xfrm>
            <a:off x="8775699" y="3122033"/>
            <a:ext cx="915791" cy="915791"/>
            <a:chOff x="8737599" y="3337933"/>
            <a:chExt cx="915791" cy="915791"/>
          </a:xfrm>
        </p:grpSpPr>
        <p:sp>
          <p:nvSpPr>
            <p:cNvPr id="50" name="椭圆 49"/>
            <p:cNvSpPr/>
            <p:nvPr/>
          </p:nvSpPr>
          <p:spPr>
            <a:xfrm>
              <a:off x="8737599" y="3337933"/>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51" name="Freeform 6"/>
            <p:cNvSpPr>
              <a:spLocks noEditPoints="1"/>
            </p:cNvSpPr>
            <p:nvPr/>
          </p:nvSpPr>
          <p:spPr bwMode="auto">
            <a:xfrm>
              <a:off x="8875611" y="3561557"/>
              <a:ext cx="639763" cy="485775"/>
            </a:xfrm>
            <a:custGeom>
              <a:avLst/>
              <a:gdLst>
                <a:gd name="T0" fmla="*/ 62 w 403"/>
                <a:gd name="T1" fmla="*/ 83 h 306"/>
                <a:gd name="T2" fmla="*/ 30 w 403"/>
                <a:gd name="T3" fmla="*/ 116 h 306"/>
                <a:gd name="T4" fmla="*/ 158 w 403"/>
                <a:gd name="T5" fmla="*/ 166 h 306"/>
                <a:gd name="T6" fmla="*/ 189 w 403"/>
                <a:gd name="T7" fmla="*/ 129 h 306"/>
                <a:gd name="T8" fmla="*/ 62 w 403"/>
                <a:gd name="T9" fmla="*/ 83 h 306"/>
                <a:gd name="T10" fmla="*/ 62 w 403"/>
                <a:gd name="T11" fmla="*/ 83 h 306"/>
                <a:gd name="T12" fmla="*/ 216 w 403"/>
                <a:gd name="T13" fmla="*/ 26 h 306"/>
                <a:gd name="T14" fmla="*/ 216 w 403"/>
                <a:gd name="T15" fmla="*/ 113 h 306"/>
                <a:gd name="T16" fmla="*/ 332 w 403"/>
                <a:gd name="T17" fmla="*/ 69 h 306"/>
                <a:gd name="T18" fmla="*/ 216 w 403"/>
                <a:gd name="T19" fmla="*/ 26 h 306"/>
                <a:gd name="T20" fmla="*/ 216 w 403"/>
                <a:gd name="T21" fmla="*/ 26 h 306"/>
                <a:gd name="T22" fmla="*/ 211 w 403"/>
                <a:gd name="T23" fmla="*/ 111 h 306"/>
                <a:gd name="T24" fmla="*/ 151 w 403"/>
                <a:gd name="T25" fmla="*/ 90 h 306"/>
                <a:gd name="T26" fmla="*/ 92 w 403"/>
                <a:gd name="T27" fmla="*/ 68 h 306"/>
                <a:gd name="T28" fmla="*/ 211 w 403"/>
                <a:gd name="T29" fmla="*/ 27 h 306"/>
                <a:gd name="T30" fmla="*/ 211 w 403"/>
                <a:gd name="T31" fmla="*/ 111 h 306"/>
                <a:gd name="T32" fmla="*/ 211 w 403"/>
                <a:gd name="T33" fmla="*/ 111 h 306"/>
                <a:gd name="T34" fmla="*/ 371 w 403"/>
                <a:gd name="T35" fmla="*/ 59 h 306"/>
                <a:gd name="T36" fmla="*/ 403 w 403"/>
                <a:gd name="T37" fmla="*/ 92 h 306"/>
                <a:gd name="T38" fmla="*/ 399 w 403"/>
                <a:gd name="T39" fmla="*/ 108 h 306"/>
                <a:gd name="T40" fmla="*/ 386 w 403"/>
                <a:gd name="T41" fmla="*/ 111 h 306"/>
                <a:gd name="T42" fmla="*/ 381 w 403"/>
                <a:gd name="T43" fmla="*/ 96 h 306"/>
                <a:gd name="T44" fmla="*/ 378 w 403"/>
                <a:gd name="T45" fmla="*/ 95 h 306"/>
                <a:gd name="T46" fmla="*/ 378 w 403"/>
                <a:gd name="T47" fmla="*/ 117 h 306"/>
                <a:gd name="T48" fmla="*/ 377 w 403"/>
                <a:gd name="T49" fmla="*/ 232 h 306"/>
                <a:gd name="T50" fmla="*/ 228 w 403"/>
                <a:gd name="T51" fmla="*/ 306 h 306"/>
                <a:gd name="T52" fmla="*/ 212 w 403"/>
                <a:gd name="T53" fmla="*/ 299 h 306"/>
                <a:gd name="T54" fmla="*/ 54 w 403"/>
                <a:gd name="T55" fmla="*/ 232 h 306"/>
                <a:gd name="T56" fmla="*/ 47 w 403"/>
                <a:gd name="T57" fmla="*/ 229 h 306"/>
                <a:gd name="T58" fmla="*/ 47 w 403"/>
                <a:gd name="T59" fmla="*/ 221 h 306"/>
                <a:gd name="T60" fmla="*/ 47 w 403"/>
                <a:gd name="T61" fmla="*/ 148 h 306"/>
                <a:gd name="T62" fmla="*/ 4 w 403"/>
                <a:gd name="T63" fmla="*/ 131 h 306"/>
                <a:gd name="T64" fmla="*/ 0 w 403"/>
                <a:gd name="T65" fmla="*/ 112 h 306"/>
                <a:gd name="T66" fmla="*/ 51 w 403"/>
                <a:gd name="T67" fmla="*/ 61 h 306"/>
                <a:gd name="T68" fmla="*/ 56 w 403"/>
                <a:gd name="T69" fmla="*/ 56 h 306"/>
                <a:gd name="T70" fmla="*/ 210 w 403"/>
                <a:gd name="T71" fmla="*/ 1 h 306"/>
                <a:gd name="T72" fmla="*/ 215 w 403"/>
                <a:gd name="T73" fmla="*/ 0 h 306"/>
                <a:gd name="T74" fmla="*/ 219 w 403"/>
                <a:gd name="T75" fmla="*/ 1 h 306"/>
                <a:gd name="T76" fmla="*/ 371 w 403"/>
                <a:gd name="T77" fmla="*/ 59 h 306"/>
                <a:gd name="T78" fmla="*/ 371 w 403"/>
                <a:gd name="T79" fmla="*/ 59 h 306"/>
                <a:gd name="T80" fmla="*/ 71 w 403"/>
                <a:gd name="T81" fmla="*/ 157 h 306"/>
                <a:gd name="T82" fmla="*/ 157 w 403"/>
                <a:gd name="T83" fmla="*/ 192 h 306"/>
                <a:gd name="T84" fmla="*/ 165 w 403"/>
                <a:gd name="T85" fmla="*/ 195 h 306"/>
                <a:gd name="T86" fmla="*/ 170 w 403"/>
                <a:gd name="T87" fmla="*/ 188 h 306"/>
                <a:gd name="T88" fmla="*/ 204 w 403"/>
                <a:gd name="T89" fmla="*/ 148 h 306"/>
                <a:gd name="T90" fmla="*/ 204 w 403"/>
                <a:gd name="T91" fmla="*/ 270 h 306"/>
                <a:gd name="T92" fmla="*/ 71 w 403"/>
                <a:gd name="T93" fmla="*/ 213 h 306"/>
                <a:gd name="T94" fmla="*/ 71 w 403"/>
                <a:gd name="T95" fmla="*/ 15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3" h="306">
                  <a:moveTo>
                    <a:pt x="62" y="83"/>
                  </a:moveTo>
                  <a:lnTo>
                    <a:pt x="30" y="116"/>
                  </a:lnTo>
                  <a:lnTo>
                    <a:pt x="158" y="166"/>
                  </a:lnTo>
                  <a:lnTo>
                    <a:pt x="189" y="129"/>
                  </a:lnTo>
                  <a:lnTo>
                    <a:pt x="62" y="83"/>
                  </a:lnTo>
                  <a:lnTo>
                    <a:pt x="62" y="83"/>
                  </a:lnTo>
                  <a:close/>
                  <a:moveTo>
                    <a:pt x="216" y="26"/>
                  </a:moveTo>
                  <a:lnTo>
                    <a:pt x="216" y="113"/>
                  </a:lnTo>
                  <a:lnTo>
                    <a:pt x="332" y="69"/>
                  </a:lnTo>
                  <a:lnTo>
                    <a:pt x="216" y="26"/>
                  </a:lnTo>
                  <a:lnTo>
                    <a:pt x="216" y="26"/>
                  </a:lnTo>
                  <a:close/>
                  <a:moveTo>
                    <a:pt x="211" y="111"/>
                  </a:moveTo>
                  <a:lnTo>
                    <a:pt x="151" y="90"/>
                  </a:lnTo>
                  <a:lnTo>
                    <a:pt x="92" y="68"/>
                  </a:lnTo>
                  <a:lnTo>
                    <a:pt x="211" y="27"/>
                  </a:lnTo>
                  <a:lnTo>
                    <a:pt x="211" y="111"/>
                  </a:lnTo>
                  <a:lnTo>
                    <a:pt x="211" y="111"/>
                  </a:lnTo>
                  <a:close/>
                  <a:moveTo>
                    <a:pt x="371" y="59"/>
                  </a:moveTo>
                  <a:lnTo>
                    <a:pt x="403" y="92"/>
                  </a:lnTo>
                  <a:lnTo>
                    <a:pt x="399" y="108"/>
                  </a:lnTo>
                  <a:lnTo>
                    <a:pt x="386" y="111"/>
                  </a:lnTo>
                  <a:lnTo>
                    <a:pt x="381" y="96"/>
                  </a:lnTo>
                  <a:lnTo>
                    <a:pt x="378" y="95"/>
                  </a:lnTo>
                  <a:lnTo>
                    <a:pt x="378" y="117"/>
                  </a:lnTo>
                  <a:lnTo>
                    <a:pt x="377" y="232"/>
                  </a:lnTo>
                  <a:lnTo>
                    <a:pt x="228" y="306"/>
                  </a:lnTo>
                  <a:lnTo>
                    <a:pt x="212" y="299"/>
                  </a:lnTo>
                  <a:lnTo>
                    <a:pt x="54" y="232"/>
                  </a:lnTo>
                  <a:lnTo>
                    <a:pt x="47" y="229"/>
                  </a:lnTo>
                  <a:lnTo>
                    <a:pt x="47" y="221"/>
                  </a:lnTo>
                  <a:lnTo>
                    <a:pt x="47" y="148"/>
                  </a:lnTo>
                  <a:lnTo>
                    <a:pt x="4" y="131"/>
                  </a:lnTo>
                  <a:lnTo>
                    <a:pt x="0" y="112"/>
                  </a:lnTo>
                  <a:lnTo>
                    <a:pt x="51" y="61"/>
                  </a:lnTo>
                  <a:lnTo>
                    <a:pt x="56" y="56"/>
                  </a:lnTo>
                  <a:lnTo>
                    <a:pt x="210" y="1"/>
                  </a:lnTo>
                  <a:lnTo>
                    <a:pt x="215" y="0"/>
                  </a:lnTo>
                  <a:lnTo>
                    <a:pt x="219" y="1"/>
                  </a:lnTo>
                  <a:lnTo>
                    <a:pt x="371" y="59"/>
                  </a:lnTo>
                  <a:lnTo>
                    <a:pt x="371" y="59"/>
                  </a:lnTo>
                  <a:close/>
                  <a:moveTo>
                    <a:pt x="71" y="157"/>
                  </a:moveTo>
                  <a:lnTo>
                    <a:pt x="157" y="192"/>
                  </a:lnTo>
                  <a:lnTo>
                    <a:pt x="165" y="195"/>
                  </a:lnTo>
                  <a:lnTo>
                    <a:pt x="170" y="188"/>
                  </a:lnTo>
                  <a:lnTo>
                    <a:pt x="204" y="148"/>
                  </a:lnTo>
                  <a:lnTo>
                    <a:pt x="204" y="270"/>
                  </a:lnTo>
                  <a:lnTo>
                    <a:pt x="71" y="213"/>
                  </a:lnTo>
                  <a:lnTo>
                    <a:pt x="71" y="1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grpSp>
        <p:nvGrpSpPr>
          <p:cNvPr id="52" name="组合 51"/>
          <p:cNvGrpSpPr/>
          <p:nvPr/>
        </p:nvGrpSpPr>
        <p:grpSpPr>
          <a:xfrm>
            <a:off x="8775699" y="1003296"/>
            <a:ext cx="915791" cy="915791"/>
            <a:chOff x="8737599" y="1219196"/>
            <a:chExt cx="915791" cy="915791"/>
          </a:xfrm>
        </p:grpSpPr>
        <p:sp>
          <p:nvSpPr>
            <p:cNvPr id="53" name="椭圆 52"/>
            <p:cNvSpPr/>
            <p:nvPr/>
          </p:nvSpPr>
          <p:spPr>
            <a:xfrm>
              <a:off x="8737599" y="1219196"/>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54" name="Freeform 7"/>
            <p:cNvSpPr>
              <a:spLocks noEditPoints="1"/>
            </p:cNvSpPr>
            <p:nvPr/>
          </p:nvSpPr>
          <p:spPr bwMode="auto">
            <a:xfrm>
              <a:off x="8966326" y="1405047"/>
              <a:ext cx="487363" cy="557213"/>
            </a:xfrm>
            <a:custGeom>
              <a:avLst/>
              <a:gdLst>
                <a:gd name="T0" fmla="*/ 345 w 515"/>
                <a:gd name="T1" fmla="*/ 36 h 586"/>
                <a:gd name="T2" fmla="*/ 411 w 515"/>
                <a:gd name="T3" fmla="*/ 328 h 586"/>
                <a:gd name="T4" fmla="*/ 367 w 515"/>
                <a:gd name="T5" fmla="*/ 80 h 586"/>
                <a:gd name="T6" fmla="*/ 69 w 515"/>
                <a:gd name="T7" fmla="*/ 105 h 586"/>
                <a:gd name="T8" fmla="*/ 32 w 515"/>
                <a:gd name="T9" fmla="*/ 111 h 586"/>
                <a:gd name="T10" fmla="*/ 75 w 515"/>
                <a:gd name="T11" fmla="*/ 506 h 586"/>
                <a:gd name="T12" fmla="*/ 75 w 515"/>
                <a:gd name="T13" fmla="*/ 538 h 586"/>
                <a:gd name="T14" fmla="*/ 0 w 515"/>
                <a:gd name="T15" fmla="*/ 111 h 586"/>
                <a:gd name="T16" fmla="*/ 69 w 515"/>
                <a:gd name="T17" fmla="*/ 0 h 586"/>
                <a:gd name="T18" fmla="*/ 298 w 515"/>
                <a:gd name="T19" fmla="*/ 373 h 586"/>
                <a:gd name="T20" fmla="*/ 298 w 515"/>
                <a:gd name="T21" fmla="*/ 577 h 586"/>
                <a:gd name="T22" fmla="*/ 486 w 515"/>
                <a:gd name="T23" fmla="*/ 586 h 586"/>
                <a:gd name="T24" fmla="*/ 515 w 515"/>
                <a:gd name="T25" fmla="*/ 394 h 586"/>
                <a:gd name="T26" fmla="*/ 486 w 515"/>
                <a:gd name="T27" fmla="*/ 365 h 586"/>
                <a:gd name="T28" fmla="*/ 146 w 515"/>
                <a:gd name="T29" fmla="*/ 415 h 586"/>
                <a:gd name="T30" fmla="*/ 271 w 515"/>
                <a:gd name="T31" fmla="*/ 348 h 586"/>
                <a:gd name="T32" fmla="*/ 302 w 515"/>
                <a:gd name="T33" fmla="*/ 330 h 586"/>
                <a:gd name="T34" fmla="*/ 271 w 515"/>
                <a:gd name="T35" fmla="*/ 348 h 586"/>
                <a:gd name="T36" fmla="*/ 65 w 515"/>
                <a:gd name="T37" fmla="*/ 399 h 586"/>
                <a:gd name="T38" fmla="*/ 72 w 515"/>
                <a:gd name="T39" fmla="*/ 457 h 586"/>
                <a:gd name="T40" fmla="*/ 130 w 515"/>
                <a:gd name="T41" fmla="*/ 449 h 586"/>
                <a:gd name="T42" fmla="*/ 122 w 515"/>
                <a:gd name="T43" fmla="*/ 391 h 586"/>
                <a:gd name="T44" fmla="*/ 80 w 515"/>
                <a:gd name="T45" fmla="*/ 407 h 586"/>
                <a:gd name="T46" fmla="*/ 114 w 515"/>
                <a:gd name="T47" fmla="*/ 407 h 586"/>
                <a:gd name="T48" fmla="*/ 65 w 515"/>
                <a:gd name="T49" fmla="*/ 315 h 586"/>
                <a:gd name="T50" fmla="*/ 72 w 515"/>
                <a:gd name="T51" fmla="*/ 372 h 586"/>
                <a:gd name="T52" fmla="*/ 130 w 515"/>
                <a:gd name="T53" fmla="*/ 364 h 586"/>
                <a:gd name="T54" fmla="*/ 122 w 515"/>
                <a:gd name="T55" fmla="*/ 307 h 586"/>
                <a:gd name="T56" fmla="*/ 80 w 515"/>
                <a:gd name="T57" fmla="*/ 323 h 586"/>
                <a:gd name="T58" fmla="*/ 114 w 515"/>
                <a:gd name="T59" fmla="*/ 323 h 586"/>
                <a:gd name="T60" fmla="*/ 324 w 515"/>
                <a:gd name="T61" fmla="*/ 261 h 586"/>
                <a:gd name="T62" fmla="*/ 72 w 515"/>
                <a:gd name="T63" fmla="*/ 219 h 586"/>
                <a:gd name="T64" fmla="*/ 65 w 515"/>
                <a:gd name="T65" fmla="*/ 277 h 586"/>
                <a:gd name="T66" fmla="*/ 122 w 515"/>
                <a:gd name="T67" fmla="*/ 285 h 586"/>
                <a:gd name="T68" fmla="*/ 130 w 515"/>
                <a:gd name="T69" fmla="*/ 227 h 586"/>
                <a:gd name="T70" fmla="*/ 72 w 515"/>
                <a:gd name="T71" fmla="*/ 219 h 586"/>
                <a:gd name="T72" fmla="*/ 80 w 515"/>
                <a:gd name="T73" fmla="*/ 269 h 586"/>
                <a:gd name="T74" fmla="*/ 146 w 515"/>
                <a:gd name="T75" fmla="*/ 160 h 586"/>
                <a:gd name="T76" fmla="*/ 324 w 515"/>
                <a:gd name="T77" fmla="*/ 160 h 586"/>
                <a:gd name="T78" fmla="*/ 65 w 515"/>
                <a:gd name="T79" fmla="*/ 137 h 586"/>
                <a:gd name="T80" fmla="*/ 65 w 515"/>
                <a:gd name="T81" fmla="*/ 203 h 586"/>
                <a:gd name="T82" fmla="*/ 130 w 515"/>
                <a:gd name="T83" fmla="*/ 203 h 586"/>
                <a:gd name="T84" fmla="*/ 130 w 515"/>
                <a:gd name="T85" fmla="*/ 137 h 586"/>
                <a:gd name="T86" fmla="*/ 114 w 515"/>
                <a:gd name="T87" fmla="*/ 153 h 586"/>
                <a:gd name="T88" fmla="*/ 114 w 515"/>
                <a:gd name="T89" fmla="*/ 187 h 586"/>
                <a:gd name="T90" fmla="*/ 374 w 515"/>
                <a:gd name="T91" fmla="*/ 565 h 586"/>
                <a:gd name="T92" fmla="*/ 496 w 515"/>
                <a:gd name="T93" fmla="*/ 416 h 586"/>
                <a:gd name="T94" fmla="*/ 390 w 515"/>
                <a:gd name="T95" fmla="*/ 507 h 586"/>
                <a:gd name="T96" fmla="*/ 311 w 515"/>
                <a:gd name="T97" fmla="*/ 479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5" h="586">
                  <a:moveTo>
                    <a:pt x="69" y="0"/>
                  </a:moveTo>
                  <a:cubicBezTo>
                    <a:pt x="345" y="0"/>
                    <a:pt x="345" y="0"/>
                    <a:pt x="345" y="0"/>
                  </a:cubicBezTo>
                  <a:cubicBezTo>
                    <a:pt x="345" y="36"/>
                    <a:pt x="345" y="36"/>
                    <a:pt x="345" y="36"/>
                  </a:cubicBezTo>
                  <a:cubicBezTo>
                    <a:pt x="362" y="38"/>
                    <a:pt x="377" y="46"/>
                    <a:pt x="389" y="58"/>
                  </a:cubicBezTo>
                  <a:cubicBezTo>
                    <a:pt x="403" y="71"/>
                    <a:pt x="411" y="90"/>
                    <a:pt x="411" y="111"/>
                  </a:cubicBezTo>
                  <a:cubicBezTo>
                    <a:pt x="411" y="328"/>
                    <a:pt x="411" y="328"/>
                    <a:pt x="411" y="328"/>
                  </a:cubicBezTo>
                  <a:cubicBezTo>
                    <a:pt x="379" y="328"/>
                    <a:pt x="379" y="328"/>
                    <a:pt x="379" y="328"/>
                  </a:cubicBezTo>
                  <a:cubicBezTo>
                    <a:pt x="379" y="111"/>
                    <a:pt x="379" y="111"/>
                    <a:pt x="379" y="111"/>
                  </a:cubicBezTo>
                  <a:cubicBezTo>
                    <a:pt x="379" y="99"/>
                    <a:pt x="374" y="88"/>
                    <a:pt x="367" y="80"/>
                  </a:cubicBezTo>
                  <a:cubicBezTo>
                    <a:pt x="361" y="74"/>
                    <a:pt x="353" y="70"/>
                    <a:pt x="345" y="68"/>
                  </a:cubicBezTo>
                  <a:cubicBezTo>
                    <a:pt x="345" y="105"/>
                    <a:pt x="345" y="105"/>
                    <a:pt x="345" y="105"/>
                  </a:cubicBezTo>
                  <a:cubicBezTo>
                    <a:pt x="69" y="105"/>
                    <a:pt x="69" y="105"/>
                    <a:pt x="69" y="105"/>
                  </a:cubicBezTo>
                  <a:cubicBezTo>
                    <a:pt x="69" y="68"/>
                    <a:pt x="69" y="68"/>
                    <a:pt x="69" y="68"/>
                  </a:cubicBezTo>
                  <a:cubicBezTo>
                    <a:pt x="60" y="69"/>
                    <a:pt x="51" y="74"/>
                    <a:pt x="45" y="80"/>
                  </a:cubicBezTo>
                  <a:cubicBezTo>
                    <a:pt x="37" y="88"/>
                    <a:pt x="32" y="99"/>
                    <a:pt x="32" y="111"/>
                  </a:cubicBezTo>
                  <a:cubicBezTo>
                    <a:pt x="32" y="462"/>
                    <a:pt x="32" y="462"/>
                    <a:pt x="32" y="462"/>
                  </a:cubicBezTo>
                  <a:cubicBezTo>
                    <a:pt x="32" y="474"/>
                    <a:pt x="37" y="485"/>
                    <a:pt x="45" y="493"/>
                  </a:cubicBezTo>
                  <a:cubicBezTo>
                    <a:pt x="52" y="501"/>
                    <a:pt x="63" y="506"/>
                    <a:pt x="75" y="506"/>
                  </a:cubicBezTo>
                  <a:cubicBezTo>
                    <a:pt x="252" y="506"/>
                    <a:pt x="252" y="506"/>
                    <a:pt x="252" y="506"/>
                  </a:cubicBezTo>
                  <a:cubicBezTo>
                    <a:pt x="252" y="538"/>
                    <a:pt x="252" y="538"/>
                    <a:pt x="252" y="538"/>
                  </a:cubicBezTo>
                  <a:cubicBezTo>
                    <a:pt x="75" y="538"/>
                    <a:pt x="75" y="538"/>
                    <a:pt x="75" y="538"/>
                  </a:cubicBezTo>
                  <a:cubicBezTo>
                    <a:pt x="54" y="538"/>
                    <a:pt x="36" y="529"/>
                    <a:pt x="22" y="515"/>
                  </a:cubicBezTo>
                  <a:cubicBezTo>
                    <a:pt x="8" y="502"/>
                    <a:pt x="0" y="483"/>
                    <a:pt x="0" y="462"/>
                  </a:cubicBezTo>
                  <a:cubicBezTo>
                    <a:pt x="0" y="111"/>
                    <a:pt x="0" y="111"/>
                    <a:pt x="0" y="111"/>
                  </a:cubicBezTo>
                  <a:cubicBezTo>
                    <a:pt x="0" y="90"/>
                    <a:pt x="8" y="71"/>
                    <a:pt x="22" y="58"/>
                  </a:cubicBezTo>
                  <a:cubicBezTo>
                    <a:pt x="34" y="45"/>
                    <a:pt x="51" y="37"/>
                    <a:pt x="69" y="36"/>
                  </a:cubicBezTo>
                  <a:cubicBezTo>
                    <a:pt x="69" y="0"/>
                    <a:pt x="69" y="0"/>
                    <a:pt x="69" y="0"/>
                  </a:cubicBezTo>
                  <a:close/>
                  <a:moveTo>
                    <a:pt x="486" y="365"/>
                  </a:moveTo>
                  <a:cubicBezTo>
                    <a:pt x="319" y="365"/>
                    <a:pt x="319" y="365"/>
                    <a:pt x="319" y="365"/>
                  </a:cubicBezTo>
                  <a:cubicBezTo>
                    <a:pt x="311" y="365"/>
                    <a:pt x="303" y="368"/>
                    <a:pt x="298" y="373"/>
                  </a:cubicBezTo>
                  <a:cubicBezTo>
                    <a:pt x="293" y="379"/>
                    <a:pt x="290" y="386"/>
                    <a:pt x="290" y="394"/>
                  </a:cubicBezTo>
                  <a:cubicBezTo>
                    <a:pt x="290" y="557"/>
                    <a:pt x="290" y="557"/>
                    <a:pt x="290" y="557"/>
                  </a:cubicBezTo>
                  <a:cubicBezTo>
                    <a:pt x="290" y="565"/>
                    <a:pt x="293" y="572"/>
                    <a:pt x="298" y="577"/>
                  </a:cubicBezTo>
                  <a:cubicBezTo>
                    <a:pt x="298" y="577"/>
                    <a:pt x="298" y="577"/>
                    <a:pt x="298" y="577"/>
                  </a:cubicBezTo>
                  <a:cubicBezTo>
                    <a:pt x="303" y="583"/>
                    <a:pt x="311" y="586"/>
                    <a:pt x="319" y="586"/>
                  </a:cubicBezTo>
                  <a:cubicBezTo>
                    <a:pt x="486" y="586"/>
                    <a:pt x="486" y="586"/>
                    <a:pt x="486" y="586"/>
                  </a:cubicBezTo>
                  <a:cubicBezTo>
                    <a:pt x="494" y="586"/>
                    <a:pt x="501" y="583"/>
                    <a:pt x="506" y="577"/>
                  </a:cubicBezTo>
                  <a:cubicBezTo>
                    <a:pt x="511" y="572"/>
                    <a:pt x="515" y="565"/>
                    <a:pt x="515" y="557"/>
                  </a:cubicBezTo>
                  <a:cubicBezTo>
                    <a:pt x="515" y="394"/>
                    <a:pt x="515" y="394"/>
                    <a:pt x="515" y="394"/>
                  </a:cubicBezTo>
                  <a:cubicBezTo>
                    <a:pt x="515" y="386"/>
                    <a:pt x="511" y="379"/>
                    <a:pt x="506" y="373"/>
                  </a:cubicBezTo>
                  <a:cubicBezTo>
                    <a:pt x="506" y="373"/>
                    <a:pt x="506" y="373"/>
                    <a:pt x="506" y="373"/>
                  </a:cubicBezTo>
                  <a:cubicBezTo>
                    <a:pt x="501" y="368"/>
                    <a:pt x="494" y="365"/>
                    <a:pt x="486" y="365"/>
                  </a:cubicBezTo>
                  <a:close/>
                  <a:moveTo>
                    <a:pt x="252" y="433"/>
                  </a:moveTo>
                  <a:cubicBezTo>
                    <a:pt x="252" y="415"/>
                    <a:pt x="252" y="415"/>
                    <a:pt x="252" y="415"/>
                  </a:cubicBezTo>
                  <a:cubicBezTo>
                    <a:pt x="146" y="415"/>
                    <a:pt x="146" y="415"/>
                    <a:pt x="146" y="415"/>
                  </a:cubicBezTo>
                  <a:cubicBezTo>
                    <a:pt x="146" y="433"/>
                    <a:pt x="146" y="433"/>
                    <a:pt x="146" y="433"/>
                  </a:cubicBezTo>
                  <a:cubicBezTo>
                    <a:pt x="252" y="433"/>
                    <a:pt x="252" y="433"/>
                    <a:pt x="252" y="433"/>
                  </a:cubicBezTo>
                  <a:close/>
                  <a:moveTo>
                    <a:pt x="271" y="348"/>
                  </a:moveTo>
                  <a:cubicBezTo>
                    <a:pt x="272" y="347"/>
                    <a:pt x="272" y="347"/>
                    <a:pt x="272" y="347"/>
                  </a:cubicBezTo>
                  <a:cubicBezTo>
                    <a:pt x="272" y="347"/>
                    <a:pt x="272" y="347"/>
                    <a:pt x="272" y="347"/>
                  </a:cubicBezTo>
                  <a:cubicBezTo>
                    <a:pt x="280" y="339"/>
                    <a:pt x="290" y="333"/>
                    <a:pt x="302" y="330"/>
                  </a:cubicBezTo>
                  <a:cubicBezTo>
                    <a:pt x="146" y="330"/>
                    <a:pt x="146" y="330"/>
                    <a:pt x="146" y="330"/>
                  </a:cubicBezTo>
                  <a:cubicBezTo>
                    <a:pt x="146" y="348"/>
                    <a:pt x="146" y="348"/>
                    <a:pt x="146" y="348"/>
                  </a:cubicBezTo>
                  <a:cubicBezTo>
                    <a:pt x="271" y="348"/>
                    <a:pt x="271" y="348"/>
                    <a:pt x="271" y="348"/>
                  </a:cubicBezTo>
                  <a:close/>
                  <a:moveTo>
                    <a:pt x="72" y="391"/>
                  </a:moveTo>
                  <a:cubicBezTo>
                    <a:pt x="65" y="391"/>
                    <a:pt x="65" y="391"/>
                    <a:pt x="65" y="391"/>
                  </a:cubicBezTo>
                  <a:cubicBezTo>
                    <a:pt x="65" y="399"/>
                    <a:pt x="65" y="399"/>
                    <a:pt x="65" y="399"/>
                  </a:cubicBezTo>
                  <a:cubicBezTo>
                    <a:pt x="65" y="449"/>
                    <a:pt x="65" y="449"/>
                    <a:pt x="65" y="449"/>
                  </a:cubicBezTo>
                  <a:cubicBezTo>
                    <a:pt x="65" y="457"/>
                    <a:pt x="65" y="457"/>
                    <a:pt x="65" y="457"/>
                  </a:cubicBezTo>
                  <a:cubicBezTo>
                    <a:pt x="72" y="457"/>
                    <a:pt x="72" y="457"/>
                    <a:pt x="72" y="457"/>
                  </a:cubicBezTo>
                  <a:cubicBezTo>
                    <a:pt x="122" y="457"/>
                    <a:pt x="122" y="457"/>
                    <a:pt x="122" y="457"/>
                  </a:cubicBezTo>
                  <a:cubicBezTo>
                    <a:pt x="130" y="457"/>
                    <a:pt x="130" y="457"/>
                    <a:pt x="130" y="457"/>
                  </a:cubicBezTo>
                  <a:cubicBezTo>
                    <a:pt x="130" y="449"/>
                    <a:pt x="130" y="449"/>
                    <a:pt x="130" y="449"/>
                  </a:cubicBezTo>
                  <a:cubicBezTo>
                    <a:pt x="130" y="399"/>
                    <a:pt x="130" y="399"/>
                    <a:pt x="130" y="399"/>
                  </a:cubicBezTo>
                  <a:cubicBezTo>
                    <a:pt x="130" y="391"/>
                    <a:pt x="130" y="391"/>
                    <a:pt x="130" y="391"/>
                  </a:cubicBezTo>
                  <a:cubicBezTo>
                    <a:pt x="122" y="391"/>
                    <a:pt x="122" y="391"/>
                    <a:pt x="122" y="391"/>
                  </a:cubicBezTo>
                  <a:cubicBezTo>
                    <a:pt x="72" y="391"/>
                    <a:pt x="72" y="391"/>
                    <a:pt x="72" y="391"/>
                  </a:cubicBezTo>
                  <a:close/>
                  <a:moveTo>
                    <a:pt x="114" y="407"/>
                  </a:moveTo>
                  <a:cubicBezTo>
                    <a:pt x="80" y="407"/>
                    <a:pt x="80" y="407"/>
                    <a:pt x="80" y="407"/>
                  </a:cubicBezTo>
                  <a:cubicBezTo>
                    <a:pt x="80" y="441"/>
                    <a:pt x="80" y="441"/>
                    <a:pt x="80" y="441"/>
                  </a:cubicBezTo>
                  <a:cubicBezTo>
                    <a:pt x="114" y="441"/>
                    <a:pt x="114" y="441"/>
                    <a:pt x="114" y="441"/>
                  </a:cubicBezTo>
                  <a:cubicBezTo>
                    <a:pt x="114" y="407"/>
                    <a:pt x="114" y="407"/>
                    <a:pt x="114" y="407"/>
                  </a:cubicBezTo>
                  <a:close/>
                  <a:moveTo>
                    <a:pt x="72" y="307"/>
                  </a:moveTo>
                  <a:cubicBezTo>
                    <a:pt x="65" y="307"/>
                    <a:pt x="65" y="307"/>
                    <a:pt x="65" y="307"/>
                  </a:cubicBezTo>
                  <a:cubicBezTo>
                    <a:pt x="65" y="315"/>
                    <a:pt x="65" y="315"/>
                    <a:pt x="65" y="315"/>
                  </a:cubicBezTo>
                  <a:cubicBezTo>
                    <a:pt x="65" y="364"/>
                    <a:pt x="65" y="364"/>
                    <a:pt x="65" y="364"/>
                  </a:cubicBezTo>
                  <a:cubicBezTo>
                    <a:pt x="65" y="372"/>
                    <a:pt x="65" y="372"/>
                    <a:pt x="65" y="372"/>
                  </a:cubicBezTo>
                  <a:cubicBezTo>
                    <a:pt x="72" y="372"/>
                    <a:pt x="72" y="372"/>
                    <a:pt x="72" y="372"/>
                  </a:cubicBezTo>
                  <a:cubicBezTo>
                    <a:pt x="122" y="372"/>
                    <a:pt x="122" y="372"/>
                    <a:pt x="122" y="372"/>
                  </a:cubicBezTo>
                  <a:cubicBezTo>
                    <a:pt x="130" y="372"/>
                    <a:pt x="130" y="372"/>
                    <a:pt x="130" y="372"/>
                  </a:cubicBezTo>
                  <a:cubicBezTo>
                    <a:pt x="130" y="364"/>
                    <a:pt x="130" y="364"/>
                    <a:pt x="130" y="364"/>
                  </a:cubicBezTo>
                  <a:cubicBezTo>
                    <a:pt x="130" y="315"/>
                    <a:pt x="130" y="315"/>
                    <a:pt x="130" y="315"/>
                  </a:cubicBezTo>
                  <a:cubicBezTo>
                    <a:pt x="130" y="307"/>
                    <a:pt x="130" y="307"/>
                    <a:pt x="130" y="307"/>
                  </a:cubicBezTo>
                  <a:cubicBezTo>
                    <a:pt x="122" y="307"/>
                    <a:pt x="122" y="307"/>
                    <a:pt x="122" y="307"/>
                  </a:cubicBezTo>
                  <a:cubicBezTo>
                    <a:pt x="72" y="307"/>
                    <a:pt x="72" y="307"/>
                    <a:pt x="72" y="307"/>
                  </a:cubicBezTo>
                  <a:close/>
                  <a:moveTo>
                    <a:pt x="114" y="323"/>
                  </a:moveTo>
                  <a:cubicBezTo>
                    <a:pt x="80" y="323"/>
                    <a:pt x="80" y="323"/>
                    <a:pt x="80" y="323"/>
                  </a:cubicBezTo>
                  <a:cubicBezTo>
                    <a:pt x="80" y="356"/>
                    <a:pt x="80" y="356"/>
                    <a:pt x="80" y="356"/>
                  </a:cubicBezTo>
                  <a:cubicBezTo>
                    <a:pt x="114" y="356"/>
                    <a:pt x="114" y="356"/>
                    <a:pt x="114" y="356"/>
                  </a:cubicBezTo>
                  <a:cubicBezTo>
                    <a:pt x="114" y="323"/>
                    <a:pt x="114" y="323"/>
                    <a:pt x="114" y="323"/>
                  </a:cubicBezTo>
                  <a:close/>
                  <a:moveTo>
                    <a:pt x="146" y="243"/>
                  </a:moveTo>
                  <a:cubicBezTo>
                    <a:pt x="146" y="261"/>
                    <a:pt x="146" y="261"/>
                    <a:pt x="146" y="261"/>
                  </a:cubicBezTo>
                  <a:cubicBezTo>
                    <a:pt x="324" y="261"/>
                    <a:pt x="324" y="261"/>
                    <a:pt x="324" y="261"/>
                  </a:cubicBezTo>
                  <a:cubicBezTo>
                    <a:pt x="324" y="243"/>
                    <a:pt x="324" y="243"/>
                    <a:pt x="324" y="243"/>
                  </a:cubicBezTo>
                  <a:cubicBezTo>
                    <a:pt x="146" y="243"/>
                    <a:pt x="146" y="243"/>
                    <a:pt x="146" y="243"/>
                  </a:cubicBezTo>
                  <a:close/>
                  <a:moveTo>
                    <a:pt x="72" y="219"/>
                  </a:moveTo>
                  <a:cubicBezTo>
                    <a:pt x="65" y="219"/>
                    <a:pt x="65" y="219"/>
                    <a:pt x="65" y="219"/>
                  </a:cubicBezTo>
                  <a:cubicBezTo>
                    <a:pt x="65" y="227"/>
                    <a:pt x="65" y="227"/>
                    <a:pt x="65" y="227"/>
                  </a:cubicBezTo>
                  <a:cubicBezTo>
                    <a:pt x="65" y="277"/>
                    <a:pt x="65" y="277"/>
                    <a:pt x="65" y="277"/>
                  </a:cubicBezTo>
                  <a:cubicBezTo>
                    <a:pt x="65" y="285"/>
                    <a:pt x="65" y="285"/>
                    <a:pt x="65" y="285"/>
                  </a:cubicBezTo>
                  <a:cubicBezTo>
                    <a:pt x="72" y="285"/>
                    <a:pt x="72" y="285"/>
                    <a:pt x="72" y="285"/>
                  </a:cubicBezTo>
                  <a:cubicBezTo>
                    <a:pt x="122" y="285"/>
                    <a:pt x="122" y="285"/>
                    <a:pt x="122" y="285"/>
                  </a:cubicBezTo>
                  <a:cubicBezTo>
                    <a:pt x="130" y="285"/>
                    <a:pt x="130" y="285"/>
                    <a:pt x="130" y="285"/>
                  </a:cubicBezTo>
                  <a:cubicBezTo>
                    <a:pt x="130" y="277"/>
                    <a:pt x="130" y="277"/>
                    <a:pt x="130" y="277"/>
                  </a:cubicBezTo>
                  <a:cubicBezTo>
                    <a:pt x="130" y="227"/>
                    <a:pt x="130" y="227"/>
                    <a:pt x="130" y="227"/>
                  </a:cubicBezTo>
                  <a:cubicBezTo>
                    <a:pt x="130" y="219"/>
                    <a:pt x="130" y="219"/>
                    <a:pt x="130" y="219"/>
                  </a:cubicBezTo>
                  <a:cubicBezTo>
                    <a:pt x="122" y="219"/>
                    <a:pt x="122" y="219"/>
                    <a:pt x="122" y="219"/>
                  </a:cubicBezTo>
                  <a:cubicBezTo>
                    <a:pt x="72" y="219"/>
                    <a:pt x="72" y="219"/>
                    <a:pt x="72" y="219"/>
                  </a:cubicBezTo>
                  <a:close/>
                  <a:moveTo>
                    <a:pt x="114" y="235"/>
                  </a:moveTo>
                  <a:cubicBezTo>
                    <a:pt x="80" y="235"/>
                    <a:pt x="80" y="235"/>
                    <a:pt x="80" y="235"/>
                  </a:cubicBezTo>
                  <a:cubicBezTo>
                    <a:pt x="80" y="269"/>
                    <a:pt x="80" y="269"/>
                    <a:pt x="80" y="269"/>
                  </a:cubicBezTo>
                  <a:cubicBezTo>
                    <a:pt x="114" y="269"/>
                    <a:pt x="114" y="269"/>
                    <a:pt x="114" y="269"/>
                  </a:cubicBezTo>
                  <a:cubicBezTo>
                    <a:pt x="114" y="235"/>
                    <a:pt x="114" y="235"/>
                    <a:pt x="114" y="235"/>
                  </a:cubicBezTo>
                  <a:close/>
                  <a:moveTo>
                    <a:pt x="146" y="160"/>
                  </a:moveTo>
                  <a:cubicBezTo>
                    <a:pt x="146" y="178"/>
                    <a:pt x="146" y="178"/>
                    <a:pt x="146" y="178"/>
                  </a:cubicBezTo>
                  <a:cubicBezTo>
                    <a:pt x="324" y="178"/>
                    <a:pt x="324" y="178"/>
                    <a:pt x="324" y="178"/>
                  </a:cubicBezTo>
                  <a:cubicBezTo>
                    <a:pt x="324" y="160"/>
                    <a:pt x="324" y="160"/>
                    <a:pt x="324" y="160"/>
                  </a:cubicBezTo>
                  <a:cubicBezTo>
                    <a:pt x="146" y="160"/>
                    <a:pt x="146" y="160"/>
                    <a:pt x="146" y="160"/>
                  </a:cubicBezTo>
                  <a:close/>
                  <a:moveTo>
                    <a:pt x="72" y="137"/>
                  </a:moveTo>
                  <a:cubicBezTo>
                    <a:pt x="65" y="137"/>
                    <a:pt x="65" y="137"/>
                    <a:pt x="65" y="137"/>
                  </a:cubicBezTo>
                  <a:cubicBezTo>
                    <a:pt x="65" y="145"/>
                    <a:pt x="65" y="145"/>
                    <a:pt x="65" y="145"/>
                  </a:cubicBezTo>
                  <a:cubicBezTo>
                    <a:pt x="65" y="195"/>
                    <a:pt x="65" y="195"/>
                    <a:pt x="65" y="195"/>
                  </a:cubicBezTo>
                  <a:cubicBezTo>
                    <a:pt x="65" y="203"/>
                    <a:pt x="65" y="203"/>
                    <a:pt x="65" y="203"/>
                  </a:cubicBezTo>
                  <a:cubicBezTo>
                    <a:pt x="72" y="203"/>
                    <a:pt x="72" y="203"/>
                    <a:pt x="72" y="203"/>
                  </a:cubicBezTo>
                  <a:cubicBezTo>
                    <a:pt x="122" y="203"/>
                    <a:pt x="122" y="203"/>
                    <a:pt x="122" y="203"/>
                  </a:cubicBezTo>
                  <a:cubicBezTo>
                    <a:pt x="130" y="203"/>
                    <a:pt x="130" y="203"/>
                    <a:pt x="130" y="203"/>
                  </a:cubicBezTo>
                  <a:cubicBezTo>
                    <a:pt x="130" y="195"/>
                    <a:pt x="130" y="195"/>
                    <a:pt x="130" y="195"/>
                  </a:cubicBezTo>
                  <a:cubicBezTo>
                    <a:pt x="130" y="145"/>
                    <a:pt x="130" y="145"/>
                    <a:pt x="130" y="145"/>
                  </a:cubicBezTo>
                  <a:cubicBezTo>
                    <a:pt x="130" y="137"/>
                    <a:pt x="130" y="137"/>
                    <a:pt x="130" y="137"/>
                  </a:cubicBezTo>
                  <a:cubicBezTo>
                    <a:pt x="122" y="137"/>
                    <a:pt x="122" y="137"/>
                    <a:pt x="122" y="137"/>
                  </a:cubicBezTo>
                  <a:cubicBezTo>
                    <a:pt x="72" y="137"/>
                    <a:pt x="72" y="137"/>
                    <a:pt x="72" y="137"/>
                  </a:cubicBezTo>
                  <a:close/>
                  <a:moveTo>
                    <a:pt x="114" y="153"/>
                  </a:moveTo>
                  <a:cubicBezTo>
                    <a:pt x="80" y="153"/>
                    <a:pt x="80" y="153"/>
                    <a:pt x="80" y="153"/>
                  </a:cubicBezTo>
                  <a:cubicBezTo>
                    <a:pt x="80" y="187"/>
                    <a:pt x="80" y="187"/>
                    <a:pt x="80" y="187"/>
                  </a:cubicBezTo>
                  <a:cubicBezTo>
                    <a:pt x="114" y="187"/>
                    <a:pt x="114" y="187"/>
                    <a:pt x="114" y="187"/>
                  </a:cubicBezTo>
                  <a:cubicBezTo>
                    <a:pt x="114" y="153"/>
                    <a:pt x="114" y="153"/>
                    <a:pt x="114" y="153"/>
                  </a:cubicBezTo>
                  <a:close/>
                  <a:moveTo>
                    <a:pt x="311" y="479"/>
                  </a:moveTo>
                  <a:cubicBezTo>
                    <a:pt x="374" y="565"/>
                    <a:pt x="374" y="565"/>
                    <a:pt x="374" y="565"/>
                  </a:cubicBezTo>
                  <a:cubicBezTo>
                    <a:pt x="382" y="575"/>
                    <a:pt x="397" y="577"/>
                    <a:pt x="407" y="569"/>
                  </a:cubicBezTo>
                  <a:cubicBezTo>
                    <a:pt x="410" y="567"/>
                    <a:pt x="413" y="564"/>
                    <a:pt x="414" y="561"/>
                  </a:cubicBezTo>
                  <a:cubicBezTo>
                    <a:pt x="496" y="416"/>
                    <a:pt x="496" y="416"/>
                    <a:pt x="496" y="416"/>
                  </a:cubicBezTo>
                  <a:cubicBezTo>
                    <a:pt x="502" y="404"/>
                    <a:pt x="498" y="390"/>
                    <a:pt x="487" y="383"/>
                  </a:cubicBezTo>
                  <a:cubicBezTo>
                    <a:pt x="475" y="377"/>
                    <a:pt x="461" y="381"/>
                    <a:pt x="454" y="393"/>
                  </a:cubicBezTo>
                  <a:cubicBezTo>
                    <a:pt x="390" y="507"/>
                    <a:pt x="390" y="507"/>
                    <a:pt x="390" y="507"/>
                  </a:cubicBezTo>
                  <a:cubicBezTo>
                    <a:pt x="349" y="450"/>
                    <a:pt x="349" y="450"/>
                    <a:pt x="349" y="450"/>
                  </a:cubicBezTo>
                  <a:cubicBezTo>
                    <a:pt x="341" y="440"/>
                    <a:pt x="326" y="438"/>
                    <a:pt x="316" y="445"/>
                  </a:cubicBezTo>
                  <a:cubicBezTo>
                    <a:pt x="305" y="453"/>
                    <a:pt x="303" y="468"/>
                    <a:pt x="311" y="47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grpSp>
        <p:nvGrpSpPr>
          <p:cNvPr id="55" name="组合 54"/>
          <p:cNvGrpSpPr/>
          <p:nvPr/>
        </p:nvGrpSpPr>
        <p:grpSpPr>
          <a:xfrm>
            <a:off x="2554101" y="3132571"/>
            <a:ext cx="915791" cy="915791"/>
            <a:chOff x="2516001" y="3348471"/>
            <a:chExt cx="915791" cy="915791"/>
          </a:xfrm>
        </p:grpSpPr>
        <p:sp>
          <p:nvSpPr>
            <p:cNvPr id="56" name="椭圆 55"/>
            <p:cNvSpPr/>
            <p:nvPr/>
          </p:nvSpPr>
          <p:spPr>
            <a:xfrm>
              <a:off x="2516001" y="3348471"/>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57" name="Freeform 8"/>
            <p:cNvSpPr>
              <a:spLocks noEditPoints="1"/>
            </p:cNvSpPr>
            <p:nvPr/>
          </p:nvSpPr>
          <p:spPr bwMode="auto">
            <a:xfrm>
              <a:off x="2788707" y="3562805"/>
              <a:ext cx="454025" cy="517525"/>
            </a:xfrm>
            <a:custGeom>
              <a:avLst/>
              <a:gdLst>
                <a:gd name="T0" fmla="*/ 96 w 478"/>
                <a:gd name="T1" fmla="*/ 30 h 544"/>
                <a:gd name="T2" fmla="*/ 38 w 478"/>
                <a:gd name="T3" fmla="*/ 88 h 544"/>
                <a:gd name="T4" fmla="*/ 96 w 478"/>
                <a:gd name="T5" fmla="*/ 147 h 544"/>
                <a:gd name="T6" fmla="*/ 154 w 478"/>
                <a:gd name="T7" fmla="*/ 88 h 544"/>
                <a:gd name="T8" fmla="*/ 96 w 478"/>
                <a:gd name="T9" fmla="*/ 30 h 544"/>
                <a:gd name="T10" fmla="*/ 271 w 478"/>
                <a:gd name="T11" fmla="*/ 153 h 544"/>
                <a:gd name="T12" fmla="*/ 278 w 478"/>
                <a:gd name="T13" fmla="*/ 205 h 544"/>
                <a:gd name="T14" fmla="*/ 302 w 478"/>
                <a:gd name="T15" fmla="*/ 210 h 544"/>
                <a:gd name="T16" fmla="*/ 324 w 478"/>
                <a:gd name="T17" fmla="*/ 165 h 544"/>
                <a:gd name="T18" fmla="*/ 271 w 478"/>
                <a:gd name="T19" fmla="*/ 153 h 544"/>
                <a:gd name="T20" fmla="*/ 356 w 478"/>
                <a:gd name="T21" fmla="*/ 172 h 544"/>
                <a:gd name="T22" fmla="*/ 326 w 478"/>
                <a:gd name="T23" fmla="*/ 235 h 544"/>
                <a:gd name="T24" fmla="*/ 321 w 478"/>
                <a:gd name="T25" fmla="*/ 246 h 544"/>
                <a:gd name="T26" fmla="*/ 308 w 478"/>
                <a:gd name="T27" fmla="*/ 243 h 544"/>
                <a:gd name="T28" fmla="*/ 285 w 478"/>
                <a:gd name="T29" fmla="*/ 238 h 544"/>
                <a:gd name="T30" fmla="*/ 212 w 478"/>
                <a:gd name="T31" fmla="*/ 289 h 544"/>
                <a:gd name="T32" fmla="*/ 163 w 478"/>
                <a:gd name="T33" fmla="*/ 241 h 544"/>
                <a:gd name="T34" fmla="*/ 163 w 478"/>
                <a:gd name="T35" fmla="*/ 340 h 544"/>
                <a:gd name="T36" fmla="*/ 170 w 478"/>
                <a:gd name="T37" fmla="*/ 544 h 544"/>
                <a:gd name="T38" fmla="*/ 121 w 478"/>
                <a:gd name="T39" fmla="*/ 544 h 544"/>
                <a:gd name="T40" fmla="*/ 110 w 478"/>
                <a:gd name="T41" fmla="*/ 371 h 544"/>
                <a:gd name="T42" fmla="*/ 87 w 478"/>
                <a:gd name="T43" fmla="*/ 371 h 544"/>
                <a:gd name="T44" fmla="*/ 78 w 478"/>
                <a:gd name="T45" fmla="*/ 544 h 544"/>
                <a:gd name="T46" fmla="*/ 25 w 478"/>
                <a:gd name="T47" fmla="*/ 544 h 544"/>
                <a:gd name="T48" fmla="*/ 37 w 478"/>
                <a:gd name="T49" fmla="*/ 340 h 544"/>
                <a:gd name="T50" fmla="*/ 0 w 478"/>
                <a:gd name="T51" fmla="*/ 313 h 544"/>
                <a:gd name="T52" fmla="*/ 28 w 478"/>
                <a:gd name="T53" fmla="*/ 161 h 544"/>
                <a:gd name="T54" fmla="*/ 170 w 478"/>
                <a:gd name="T55" fmla="*/ 161 h 544"/>
                <a:gd name="T56" fmla="*/ 215 w 478"/>
                <a:gd name="T57" fmla="*/ 231 h 544"/>
                <a:gd name="T58" fmla="*/ 249 w 478"/>
                <a:gd name="T59" fmla="*/ 221 h 544"/>
                <a:gd name="T60" fmla="*/ 248 w 478"/>
                <a:gd name="T61" fmla="*/ 219 h 544"/>
                <a:gd name="T62" fmla="*/ 238 w 478"/>
                <a:gd name="T63" fmla="*/ 146 h 544"/>
                <a:gd name="T64" fmla="*/ 185 w 478"/>
                <a:gd name="T65" fmla="*/ 134 h 544"/>
                <a:gd name="T66" fmla="*/ 185 w 478"/>
                <a:gd name="T67" fmla="*/ 69 h 544"/>
                <a:gd name="T68" fmla="*/ 478 w 478"/>
                <a:gd name="T69" fmla="*/ 0 h 544"/>
                <a:gd name="T70" fmla="*/ 478 w 478"/>
                <a:gd name="T71" fmla="*/ 199 h 544"/>
                <a:gd name="T72" fmla="*/ 356 w 478"/>
                <a:gd name="T73" fmla="*/ 172 h 544"/>
                <a:gd name="T74" fmla="*/ 212 w 478"/>
                <a:gd name="T75" fmla="*/ 82 h 544"/>
                <a:gd name="T76" fmla="*/ 212 w 478"/>
                <a:gd name="T77" fmla="*/ 92 h 544"/>
                <a:gd name="T78" fmla="*/ 452 w 478"/>
                <a:gd name="T79" fmla="*/ 82 h 544"/>
                <a:gd name="T80" fmla="*/ 452 w 478"/>
                <a:gd name="T81" fmla="*/ 34 h 544"/>
                <a:gd name="T82" fmla="*/ 212 w 478"/>
                <a:gd name="T83" fmla="*/ 8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44">
                  <a:moveTo>
                    <a:pt x="96" y="30"/>
                  </a:moveTo>
                  <a:cubicBezTo>
                    <a:pt x="64" y="30"/>
                    <a:pt x="38" y="56"/>
                    <a:pt x="38" y="88"/>
                  </a:cubicBezTo>
                  <a:cubicBezTo>
                    <a:pt x="38" y="120"/>
                    <a:pt x="64" y="147"/>
                    <a:pt x="96" y="147"/>
                  </a:cubicBezTo>
                  <a:cubicBezTo>
                    <a:pt x="128" y="147"/>
                    <a:pt x="154" y="120"/>
                    <a:pt x="154" y="88"/>
                  </a:cubicBezTo>
                  <a:cubicBezTo>
                    <a:pt x="154" y="56"/>
                    <a:pt x="128" y="30"/>
                    <a:pt x="96" y="30"/>
                  </a:cubicBezTo>
                  <a:close/>
                  <a:moveTo>
                    <a:pt x="271" y="153"/>
                  </a:moveTo>
                  <a:cubicBezTo>
                    <a:pt x="278" y="205"/>
                    <a:pt x="278" y="205"/>
                    <a:pt x="278" y="205"/>
                  </a:cubicBezTo>
                  <a:cubicBezTo>
                    <a:pt x="302" y="210"/>
                    <a:pt x="302" y="210"/>
                    <a:pt x="302" y="210"/>
                  </a:cubicBezTo>
                  <a:cubicBezTo>
                    <a:pt x="324" y="165"/>
                    <a:pt x="324" y="165"/>
                    <a:pt x="324" y="165"/>
                  </a:cubicBezTo>
                  <a:cubicBezTo>
                    <a:pt x="271" y="153"/>
                    <a:pt x="271" y="153"/>
                    <a:pt x="271" y="153"/>
                  </a:cubicBezTo>
                  <a:close/>
                  <a:moveTo>
                    <a:pt x="356" y="172"/>
                  </a:moveTo>
                  <a:cubicBezTo>
                    <a:pt x="326" y="235"/>
                    <a:pt x="326" y="235"/>
                    <a:pt x="326" y="235"/>
                  </a:cubicBezTo>
                  <a:cubicBezTo>
                    <a:pt x="321" y="246"/>
                    <a:pt x="321" y="246"/>
                    <a:pt x="321" y="246"/>
                  </a:cubicBezTo>
                  <a:cubicBezTo>
                    <a:pt x="308" y="243"/>
                    <a:pt x="308" y="243"/>
                    <a:pt x="308" y="243"/>
                  </a:cubicBezTo>
                  <a:cubicBezTo>
                    <a:pt x="285" y="238"/>
                    <a:pt x="285" y="238"/>
                    <a:pt x="285" y="238"/>
                  </a:cubicBezTo>
                  <a:cubicBezTo>
                    <a:pt x="212" y="289"/>
                    <a:pt x="212" y="289"/>
                    <a:pt x="212" y="289"/>
                  </a:cubicBezTo>
                  <a:cubicBezTo>
                    <a:pt x="163" y="241"/>
                    <a:pt x="163" y="241"/>
                    <a:pt x="163" y="241"/>
                  </a:cubicBezTo>
                  <a:cubicBezTo>
                    <a:pt x="163" y="340"/>
                    <a:pt x="163" y="340"/>
                    <a:pt x="163" y="340"/>
                  </a:cubicBezTo>
                  <a:cubicBezTo>
                    <a:pt x="170" y="544"/>
                    <a:pt x="170" y="544"/>
                    <a:pt x="170" y="544"/>
                  </a:cubicBezTo>
                  <a:cubicBezTo>
                    <a:pt x="121" y="544"/>
                    <a:pt x="121" y="544"/>
                    <a:pt x="121" y="544"/>
                  </a:cubicBezTo>
                  <a:cubicBezTo>
                    <a:pt x="110" y="371"/>
                    <a:pt x="110" y="371"/>
                    <a:pt x="110" y="371"/>
                  </a:cubicBezTo>
                  <a:cubicBezTo>
                    <a:pt x="87" y="371"/>
                    <a:pt x="87" y="371"/>
                    <a:pt x="87" y="371"/>
                  </a:cubicBezTo>
                  <a:cubicBezTo>
                    <a:pt x="78" y="544"/>
                    <a:pt x="78" y="544"/>
                    <a:pt x="78" y="544"/>
                  </a:cubicBezTo>
                  <a:cubicBezTo>
                    <a:pt x="25" y="544"/>
                    <a:pt x="25" y="544"/>
                    <a:pt x="25" y="544"/>
                  </a:cubicBezTo>
                  <a:cubicBezTo>
                    <a:pt x="37" y="340"/>
                    <a:pt x="37" y="340"/>
                    <a:pt x="37" y="340"/>
                  </a:cubicBezTo>
                  <a:cubicBezTo>
                    <a:pt x="24" y="331"/>
                    <a:pt x="12" y="322"/>
                    <a:pt x="0" y="313"/>
                  </a:cubicBezTo>
                  <a:cubicBezTo>
                    <a:pt x="28" y="161"/>
                    <a:pt x="28" y="161"/>
                    <a:pt x="28" y="161"/>
                  </a:cubicBezTo>
                  <a:cubicBezTo>
                    <a:pt x="183" y="161"/>
                    <a:pt x="14" y="161"/>
                    <a:pt x="170" y="161"/>
                  </a:cubicBezTo>
                  <a:cubicBezTo>
                    <a:pt x="215" y="231"/>
                    <a:pt x="215" y="231"/>
                    <a:pt x="215" y="231"/>
                  </a:cubicBezTo>
                  <a:cubicBezTo>
                    <a:pt x="249" y="221"/>
                    <a:pt x="249" y="221"/>
                    <a:pt x="249" y="221"/>
                  </a:cubicBezTo>
                  <a:cubicBezTo>
                    <a:pt x="248" y="219"/>
                    <a:pt x="248" y="219"/>
                    <a:pt x="248" y="219"/>
                  </a:cubicBezTo>
                  <a:cubicBezTo>
                    <a:pt x="238" y="146"/>
                    <a:pt x="238" y="146"/>
                    <a:pt x="238" y="146"/>
                  </a:cubicBezTo>
                  <a:cubicBezTo>
                    <a:pt x="185" y="134"/>
                    <a:pt x="185" y="134"/>
                    <a:pt x="185" y="134"/>
                  </a:cubicBezTo>
                  <a:cubicBezTo>
                    <a:pt x="185" y="69"/>
                    <a:pt x="185" y="69"/>
                    <a:pt x="185" y="69"/>
                  </a:cubicBezTo>
                  <a:cubicBezTo>
                    <a:pt x="478" y="0"/>
                    <a:pt x="478" y="0"/>
                    <a:pt x="478" y="0"/>
                  </a:cubicBezTo>
                  <a:cubicBezTo>
                    <a:pt x="478" y="199"/>
                    <a:pt x="478" y="199"/>
                    <a:pt x="478" y="199"/>
                  </a:cubicBezTo>
                  <a:cubicBezTo>
                    <a:pt x="356" y="172"/>
                    <a:pt x="356" y="172"/>
                    <a:pt x="356" y="172"/>
                  </a:cubicBezTo>
                  <a:close/>
                  <a:moveTo>
                    <a:pt x="212" y="82"/>
                  </a:moveTo>
                  <a:cubicBezTo>
                    <a:pt x="212" y="92"/>
                    <a:pt x="212" y="92"/>
                    <a:pt x="212" y="92"/>
                  </a:cubicBezTo>
                  <a:cubicBezTo>
                    <a:pt x="452" y="82"/>
                    <a:pt x="452" y="82"/>
                    <a:pt x="452" y="82"/>
                  </a:cubicBezTo>
                  <a:cubicBezTo>
                    <a:pt x="452" y="34"/>
                    <a:pt x="452" y="34"/>
                    <a:pt x="452" y="34"/>
                  </a:cubicBezTo>
                  <a:lnTo>
                    <a:pt x="212" y="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grpSp>
        <p:nvGrpSpPr>
          <p:cNvPr id="58" name="组合 57"/>
          <p:cNvGrpSpPr/>
          <p:nvPr/>
        </p:nvGrpSpPr>
        <p:grpSpPr>
          <a:xfrm>
            <a:off x="2554101" y="1013834"/>
            <a:ext cx="915791" cy="915791"/>
            <a:chOff x="2516001" y="1229734"/>
            <a:chExt cx="915791" cy="915791"/>
          </a:xfrm>
        </p:grpSpPr>
        <p:sp>
          <p:nvSpPr>
            <p:cNvPr id="59" name="椭圆 58"/>
            <p:cNvSpPr/>
            <p:nvPr/>
          </p:nvSpPr>
          <p:spPr>
            <a:xfrm>
              <a:off x="2516001" y="1229734"/>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60" name="Freeform 9"/>
            <p:cNvSpPr>
              <a:spLocks noEditPoints="1"/>
            </p:cNvSpPr>
            <p:nvPr/>
          </p:nvSpPr>
          <p:spPr bwMode="auto">
            <a:xfrm>
              <a:off x="2695575" y="1417114"/>
              <a:ext cx="569913" cy="584200"/>
            </a:xfrm>
            <a:custGeom>
              <a:avLst/>
              <a:gdLst>
                <a:gd name="T0" fmla="*/ 297 w 601"/>
                <a:gd name="T1" fmla="*/ 283 h 615"/>
                <a:gd name="T2" fmla="*/ 333 w 601"/>
                <a:gd name="T3" fmla="*/ 319 h 615"/>
                <a:gd name="T4" fmla="*/ 368 w 601"/>
                <a:gd name="T5" fmla="*/ 408 h 615"/>
                <a:gd name="T6" fmla="*/ 354 w 601"/>
                <a:gd name="T7" fmla="*/ 502 h 615"/>
                <a:gd name="T8" fmla="*/ 283 w 601"/>
                <a:gd name="T9" fmla="*/ 548 h 615"/>
                <a:gd name="T10" fmla="*/ 211 w 601"/>
                <a:gd name="T11" fmla="*/ 581 h 615"/>
                <a:gd name="T12" fmla="*/ 131 w 601"/>
                <a:gd name="T13" fmla="*/ 573 h 615"/>
                <a:gd name="T14" fmla="*/ 77 w 601"/>
                <a:gd name="T15" fmla="*/ 538 h 615"/>
                <a:gd name="T16" fmla="*/ 42 w 601"/>
                <a:gd name="T17" fmla="*/ 483 h 615"/>
                <a:gd name="T18" fmla="*/ 34 w 601"/>
                <a:gd name="T19" fmla="*/ 403 h 615"/>
                <a:gd name="T20" fmla="*/ 67 w 601"/>
                <a:gd name="T21" fmla="*/ 331 h 615"/>
                <a:gd name="T22" fmla="*/ 115 w 601"/>
                <a:gd name="T23" fmla="*/ 260 h 615"/>
                <a:gd name="T24" fmla="*/ 209 w 601"/>
                <a:gd name="T25" fmla="*/ 247 h 615"/>
                <a:gd name="T26" fmla="*/ 471 w 601"/>
                <a:gd name="T27" fmla="*/ 122 h 615"/>
                <a:gd name="T28" fmla="*/ 407 w 601"/>
                <a:gd name="T29" fmla="*/ 139 h 615"/>
                <a:gd name="T30" fmla="*/ 379 w 601"/>
                <a:gd name="T31" fmla="*/ 161 h 615"/>
                <a:gd name="T32" fmla="*/ 348 w 601"/>
                <a:gd name="T33" fmla="*/ 219 h 615"/>
                <a:gd name="T34" fmla="*/ 350 w 601"/>
                <a:gd name="T35" fmla="*/ 285 h 615"/>
                <a:gd name="T36" fmla="*/ 396 w 601"/>
                <a:gd name="T37" fmla="*/ 324 h 615"/>
                <a:gd name="T38" fmla="*/ 443 w 601"/>
                <a:gd name="T39" fmla="*/ 352 h 615"/>
                <a:gd name="T40" fmla="*/ 498 w 601"/>
                <a:gd name="T41" fmla="*/ 352 h 615"/>
                <a:gd name="T42" fmla="*/ 539 w 601"/>
                <a:gd name="T43" fmla="*/ 332 h 615"/>
                <a:gd name="T44" fmla="*/ 567 w 601"/>
                <a:gd name="T45" fmla="*/ 297 h 615"/>
                <a:gd name="T46" fmla="*/ 579 w 601"/>
                <a:gd name="T47" fmla="*/ 243 h 615"/>
                <a:gd name="T48" fmla="*/ 561 w 601"/>
                <a:gd name="T49" fmla="*/ 191 h 615"/>
                <a:gd name="T50" fmla="*/ 535 w 601"/>
                <a:gd name="T51" fmla="*/ 138 h 615"/>
                <a:gd name="T52" fmla="*/ 508 w 601"/>
                <a:gd name="T53" fmla="*/ 220 h 615"/>
                <a:gd name="T54" fmla="*/ 436 w 601"/>
                <a:gd name="T55" fmla="*/ 278 h 615"/>
                <a:gd name="T56" fmla="*/ 488 w 601"/>
                <a:gd name="T57" fmla="*/ 236 h 615"/>
                <a:gd name="T58" fmla="*/ 456 w 601"/>
                <a:gd name="T59" fmla="*/ 262 h 615"/>
                <a:gd name="T60" fmla="*/ 488 w 601"/>
                <a:gd name="T61" fmla="*/ 236 h 615"/>
                <a:gd name="T62" fmla="*/ 464 w 601"/>
                <a:gd name="T63" fmla="*/ 319 h 615"/>
                <a:gd name="T64" fmla="*/ 480 w 601"/>
                <a:gd name="T65" fmla="*/ 179 h 615"/>
                <a:gd name="T66" fmla="*/ 247 w 601"/>
                <a:gd name="T67" fmla="*/ 2 h 615"/>
                <a:gd name="T68" fmla="*/ 184 w 601"/>
                <a:gd name="T69" fmla="*/ 20 h 615"/>
                <a:gd name="T70" fmla="*/ 156 w 601"/>
                <a:gd name="T71" fmla="*/ 42 h 615"/>
                <a:gd name="T72" fmla="*/ 125 w 601"/>
                <a:gd name="T73" fmla="*/ 100 h 615"/>
                <a:gd name="T74" fmla="*/ 127 w 601"/>
                <a:gd name="T75" fmla="*/ 166 h 615"/>
                <a:gd name="T76" fmla="*/ 172 w 601"/>
                <a:gd name="T77" fmla="*/ 204 h 615"/>
                <a:gd name="T78" fmla="*/ 220 w 601"/>
                <a:gd name="T79" fmla="*/ 232 h 615"/>
                <a:gd name="T80" fmla="*/ 275 w 601"/>
                <a:gd name="T81" fmla="*/ 233 h 615"/>
                <a:gd name="T82" fmla="*/ 316 w 601"/>
                <a:gd name="T83" fmla="*/ 212 h 615"/>
                <a:gd name="T84" fmla="*/ 344 w 601"/>
                <a:gd name="T85" fmla="*/ 178 h 615"/>
                <a:gd name="T86" fmla="*/ 355 w 601"/>
                <a:gd name="T87" fmla="*/ 123 h 615"/>
                <a:gd name="T88" fmla="*/ 338 w 601"/>
                <a:gd name="T89" fmla="*/ 71 h 615"/>
                <a:gd name="T90" fmla="*/ 311 w 601"/>
                <a:gd name="T91" fmla="*/ 18 h 615"/>
                <a:gd name="T92" fmla="*/ 285 w 601"/>
                <a:gd name="T93" fmla="*/ 100 h 615"/>
                <a:gd name="T94" fmla="*/ 213 w 601"/>
                <a:gd name="T95" fmla="*/ 158 h 615"/>
                <a:gd name="T96" fmla="*/ 265 w 601"/>
                <a:gd name="T97" fmla="*/ 116 h 615"/>
                <a:gd name="T98" fmla="*/ 232 w 601"/>
                <a:gd name="T99" fmla="*/ 143 h 615"/>
                <a:gd name="T100" fmla="*/ 265 w 601"/>
                <a:gd name="T101" fmla="*/ 116 h 615"/>
                <a:gd name="T102" fmla="*/ 241 w 601"/>
                <a:gd name="T103" fmla="*/ 199 h 615"/>
                <a:gd name="T104" fmla="*/ 256 w 601"/>
                <a:gd name="T105" fmla="*/ 59 h 615"/>
                <a:gd name="T106" fmla="*/ 120 w 601"/>
                <a:gd name="T107" fmla="*/ 429 h 615"/>
                <a:gd name="T108" fmla="*/ 252 w 601"/>
                <a:gd name="T109" fmla="*/ 429 h 615"/>
                <a:gd name="T110" fmla="*/ 186 w 601"/>
                <a:gd name="T111" fmla="*/ 398 h 615"/>
                <a:gd name="T112" fmla="*/ 186 w 601"/>
                <a:gd name="T113" fmla="*/ 459 h 615"/>
                <a:gd name="T114" fmla="*/ 258 w 601"/>
                <a:gd name="T115" fmla="*/ 357 h 615"/>
                <a:gd name="T116" fmla="*/ 114 w 601"/>
                <a:gd name="T117" fmla="*/ 501 h 615"/>
                <a:gd name="T118" fmla="*/ 258 w 601"/>
                <a:gd name="T119" fmla="*/ 35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1" h="615">
                  <a:moveTo>
                    <a:pt x="211" y="277"/>
                  </a:moveTo>
                  <a:cubicBezTo>
                    <a:pt x="222" y="279"/>
                    <a:pt x="231" y="281"/>
                    <a:pt x="241" y="285"/>
                  </a:cubicBezTo>
                  <a:cubicBezTo>
                    <a:pt x="259" y="260"/>
                    <a:pt x="259" y="260"/>
                    <a:pt x="259" y="260"/>
                  </a:cubicBezTo>
                  <a:cubicBezTo>
                    <a:pt x="274" y="265"/>
                    <a:pt x="287" y="272"/>
                    <a:pt x="297" y="283"/>
                  </a:cubicBezTo>
                  <a:cubicBezTo>
                    <a:pt x="284" y="310"/>
                    <a:pt x="284" y="310"/>
                    <a:pt x="284" y="310"/>
                  </a:cubicBezTo>
                  <a:cubicBezTo>
                    <a:pt x="288" y="313"/>
                    <a:pt x="291" y="317"/>
                    <a:pt x="295" y="320"/>
                  </a:cubicBezTo>
                  <a:cubicBezTo>
                    <a:pt x="299" y="324"/>
                    <a:pt x="302" y="328"/>
                    <a:pt x="305" y="332"/>
                  </a:cubicBezTo>
                  <a:cubicBezTo>
                    <a:pt x="333" y="319"/>
                    <a:pt x="333" y="319"/>
                    <a:pt x="333" y="319"/>
                  </a:cubicBezTo>
                  <a:cubicBezTo>
                    <a:pt x="345" y="331"/>
                    <a:pt x="352" y="344"/>
                    <a:pt x="355" y="358"/>
                  </a:cubicBezTo>
                  <a:cubicBezTo>
                    <a:pt x="330" y="375"/>
                    <a:pt x="330" y="375"/>
                    <a:pt x="330" y="375"/>
                  </a:cubicBezTo>
                  <a:cubicBezTo>
                    <a:pt x="334" y="384"/>
                    <a:pt x="336" y="394"/>
                    <a:pt x="338" y="404"/>
                  </a:cubicBezTo>
                  <a:cubicBezTo>
                    <a:pt x="368" y="408"/>
                    <a:pt x="368" y="408"/>
                    <a:pt x="368" y="408"/>
                  </a:cubicBezTo>
                  <a:cubicBezTo>
                    <a:pt x="372" y="423"/>
                    <a:pt x="372" y="438"/>
                    <a:pt x="368" y="452"/>
                  </a:cubicBezTo>
                  <a:cubicBezTo>
                    <a:pt x="338" y="454"/>
                    <a:pt x="338" y="454"/>
                    <a:pt x="338" y="454"/>
                  </a:cubicBezTo>
                  <a:cubicBezTo>
                    <a:pt x="336" y="465"/>
                    <a:pt x="334" y="474"/>
                    <a:pt x="330" y="484"/>
                  </a:cubicBezTo>
                  <a:cubicBezTo>
                    <a:pt x="354" y="502"/>
                    <a:pt x="354" y="502"/>
                    <a:pt x="354" y="502"/>
                  </a:cubicBezTo>
                  <a:cubicBezTo>
                    <a:pt x="350" y="517"/>
                    <a:pt x="343" y="530"/>
                    <a:pt x="332" y="540"/>
                  </a:cubicBezTo>
                  <a:cubicBezTo>
                    <a:pt x="305" y="527"/>
                    <a:pt x="305" y="527"/>
                    <a:pt x="305" y="527"/>
                  </a:cubicBezTo>
                  <a:cubicBezTo>
                    <a:pt x="302" y="531"/>
                    <a:pt x="298" y="534"/>
                    <a:pt x="295" y="538"/>
                  </a:cubicBezTo>
                  <a:cubicBezTo>
                    <a:pt x="291" y="541"/>
                    <a:pt x="287" y="545"/>
                    <a:pt x="283" y="548"/>
                  </a:cubicBezTo>
                  <a:cubicBezTo>
                    <a:pt x="296" y="576"/>
                    <a:pt x="296" y="576"/>
                    <a:pt x="296" y="576"/>
                  </a:cubicBezTo>
                  <a:cubicBezTo>
                    <a:pt x="284" y="587"/>
                    <a:pt x="271" y="595"/>
                    <a:pt x="257" y="598"/>
                  </a:cubicBezTo>
                  <a:cubicBezTo>
                    <a:pt x="240" y="573"/>
                    <a:pt x="240" y="573"/>
                    <a:pt x="240" y="573"/>
                  </a:cubicBezTo>
                  <a:cubicBezTo>
                    <a:pt x="230" y="577"/>
                    <a:pt x="221" y="579"/>
                    <a:pt x="211" y="581"/>
                  </a:cubicBezTo>
                  <a:cubicBezTo>
                    <a:pt x="207" y="611"/>
                    <a:pt x="207" y="611"/>
                    <a:pt x="207" y="611"/>
                  </a:cubicBezTo>
                  <a:cubicBezTo>
                    <a:pt x="192" y="615"/>
                    <a:pt x="177" y="615"/>
                    <a:pt x="163" y="611"/>
                  </a:cubicBezTo>
                  <a:cubicBezTo>
                    <a:pt x="160" y="581"/>
                    <a:pt x="160" y="581"/>
                    <a:pt x="160" y="581"/>
                  </a:cubicBezTo>
                  <a:cubicBezTo>
                    <a:pt x="150" y="579"/>
                    <a:pt x="141" y="576"/>
                    <a:pt x="131" y="573"/>
                  </a:cubicBezTo>
                  <a:cubicBezTo>
                    <a:pt x="113" y="597"/>
                    <a:pt x="113" y="597"/>
                    <a:pt x="113" y="597"/>
                  </a:cubicBezTo>
                  <a:cubicBezTo>
                    <a:pt x="98" y="593"/>
                    <a:pt x="85" y="586"/>
                    <a:pt x="75" y="575"/>
                  </a:cubicBezTo>
                  <a:cubicBezTo>
                    <a:pt x="88" y="548"/>
                    <a:pt x="88" y="548"/>
                    <a:pt x="88" y="548"/>
                  </a:cubicBezTo>
                  <a:cubicBezTo>
                    <a:pt x="84" y="545"/>
                    <a:pt x="80" y="541"/>
                    <a:pt x="77" y="538"/>
                  </a:cubicBezTo>
                  <a:cubicBezTo>
                    <a:pt x="73" y="534"/>
                    <a:pt x="70" y="530"/>
                    <a:pt x="67" y="526"/>
                  </a:cubicBezTo>
                  <a:cubicBezTo>
                    <a:pt x="39" y="538"/>
                    <a:pt x="39" y="538"/>
                    <a:pt x="39" y="538"/>
                  </a:cubicBezTo>
                  <a:cubicBezTo>
                    <a:pt x="27" y="527"/>
                    <a:pt x="20" y="514"/>
                    <a:pt x="17" y="500"/>
                  </a:cubicBezTo>
                  <a:cubicBezTo>
                    <a:pt x="42" y="483"/>
                    <a:pt x="42" y="483"/>
                    <a:pt x="42" y="483"/>
                  </a:cubicBezTo>
                  <a:cubicBezTo>
                    <a:pt x="38" y="473"/>
                    <a:pt x="36" y="464"/>
                    <a:pt x="34" y="454"/>
                  </a:cubicBezTo>
                  <a:cubicBezTo>
                    <a:pt x="4" y="450"/>
                    <a:pt x="4" y="450"/>
                    <a:pt x="4" y="450"/>
                  </a:cubicBezTo>
                  <a:cubicBezTo>
                    <a:pt x="0" y="435"/>
                    <a:pt x="0" y="420"/>
                    <a:pt x="4" y="406"/>
                  </a:cubicBezTo>
                  <a:cubicBezTo>
                    <a:pt x="34" y="403"/>
                    <a:pt x="34" y="403"/>
                    <a:pt x="34" y="403"/>
                  </a:cubicBezTo>
                  <a:cubicBezTo>
                    <a:pt x="36" y="393"/>
                    <a:pt x="38" y="384"/>
                    <a:pt x="42" y="374"/>
                  </a:cubicBezTo>
                  <a:cubicBezTo>
                    <a:pt x="18" y="356"/>
                    <a:pt x="18" y="356"/>
                    <a:pt x="18" y="356"/>
                  </a:cubicBezTo>
                  <a:cubicBezTo>
                    <a:pt x="22" y="341"/>
                    <a:pt x="29" y="328"/>
                    <a:pt x="40" y="318"/>
                  </a:cubicBezTo>
                  <a:cubicBezTo>
                    <a:pt x="67" y="331"/>
                    <a:pt x="67" y="331"/>
                    <a:pt x="67" y="331"/>
                  </a:cubicBezTo>
                  <a:cubicBezTo>
                    <a:pt x="70" y="327"/>
                    <a:pt x="74" y="323"/>
                    <a:pt x="77" y="320"/>
                  </a:cubicBezTo>
                  <a:cubicBezTo>
                    <a:pt x="81" y="316"/>
                    <a:pt x="85" y="313"/>
                    <a:pt x="89" y="310"/>
                  </a:cubicBezTo>
                  <a:cubicBezTo>
                    <a:pt x="76" y="282"/>
                    <a:pt x="76" y="282"/>
                    <a:pt x="76" y="282"/>
                  </a:cubicBezTo>
                  <a:cubicBezTo>
                    <a:pt x="88" y="270"/>
                    <a:pt x="101" y="263"/>
                    <a:pt x="115" y="260"/>
                  </a:cubicBezTo>
                  <a:cubicBezTo>
                    <a:pt x="132" y="285"/>
                    <a:pt x="132" y="285"/>
                    <a:pt x="132" y="285"/>
                  </a:cubicBezTo>
                  <a:cubicBezTo>
                    <a:pt x="141" y="281"/>
                    <a:pt x="151" y="278"/>
                    <a:pt x="161" y="277"/>
                  </a:cubicBezTo>
                  <a:cubicBezTo>
                    <a:pt x="165" y="247"/>
                    <a:pt x="165" y="247"/>
                    <a:pt x="165" y="247"/>
                  </a:cubicBezTo>
                  <a:cubicBezTo>
                    <a:pt x="180" y="243"/>
                    <a:pt x="195" y="243"/>
                    <a:pt x="209" y="247"/>
                  </a:cubicBezTo>
                  <a:cubicBezTo>
                    <a:pt x="211" y="277"/>
                    <a:pt x="211" y="277"/>
                    <a:pt x="211" y="277"/>
                  </a:cubicBezTo>
                  <a:close/>
                  <a:moveTo>
                    <a:pt x="501" y="146"/>
                  </a:moveTo>
                  <a:cubicBezTo>
                    <a:pt x="501" y="125"/>
                    <a:pt x="501" y="125"/>
                    <a:pt x="501" y="125"/>
                  </a:cubicBezTo>
                  <a:cubicBezTo>
                    <a:pt x="492" y="121"/>
                    <a:pt x="482" y="120"/>
                    <a:pt x="471" y="122"/>
                  </a:cubicBezTo>
                  <a:cubicBezTo>
                    <a:pt x="466" y="142"/>
                    <a:pt x="466" y="142"/>
                    <a:pt x="466" y="142"/>
                  </a:cubicBezTo>
                  <a:cubicBezTo>
                    <a:pt x="459" y="143"/>
                    <a:pt x="452" y="144"/>
                    <a:pt x="446" y="145"/>
                  </a:cubicBezTo>
                  <a:cubicBezTo>
                    <a:pt x="435" y="127"/>
                    <a:pt x="435" y="127"/>
                    <a:pt x="435" y="127"/>
                  </a:cubicBezTo>
                  <a:cubicBezTo>
                    <a:pt x="425" y="128"/>
                    <a:pt x="416" y="132"/>
                    <a:pt x="407" y="139"/>
                  </a:cubicBezTo>
                  <a:cubicBezTo>
                    <a:pt x="414" y="159"/>
                    <a:pt x="414" y="159"/>
                    <a:pt x="414" y="159"/>
                  </a:cubicBezTo>
                  <a:cubicBezTo>
                    <a:pt x="411" y="161"/>
                    <a:pt x="408" y="163"/>
                    <a:pt x="405" y="166"/>
                  </a:cubicBezTo>
                  <a:cubicBezTo>
                    <a:pt x="402" y="168"/>
                    <a:pt x="400" y="170"/>
                    <a:pt x="397" y="172"/>
                  </a:cubicBezTo>
                  <a:cubicBezTo>
                    <a:pt x="379" y="161"/>
                    <a:pt x="379" y="161"/>
                    <a:pt x="379" y="161"/>
                  </a:cubicBezTo>
                  <a:cubicBezTo>
                    <a:pt x="371" y="168"/>
                    <a:pt x="365" y="176"/>
                    <a:pt x="361" y="186"/>
                  </a:cubicBezTo>
                  <a:cubicBezTo>
                    <a:pt x="377" y="201"/>
                    <a:pt x="377" y="201"/>
                    <a:pt x="377" y="201"/>
                  </a:cubicBezTo>
                  <a:cubicBezTo>
                    <a:pt x="374" y="207"/>
                    <a:pt x="371" y="213"/>
                    <a:pt x="369" y="220"/>
                  </a:cubicBezTo>
                  <a:cubicBezTo>
                    <a:pt x="348" y="219"/>
                    <a:pt x="348" y="219"/>
                    <a:pt x="348" y="219"/>
                  </a:cubicBezTo>
                  <a:cubicBezTo>
                    <a:pt x="344" y="229"/>
                    <a:pt x="343" y="239"/>
                    <a:pt x="345" y="250"/>
                  </a:cubicBezTo>
                  <a:cubicBezTo>
                    <a:pt x="365" y="255"/>
                    <a:pt x="365" y="255"/>
                    <a:pt x="365" y="255"/>
                  </a:cubicBezTo>
                  <a:cubicBezTo>
                    <a:pt x="366" y="262"/>
                    <a:pt x="367" y="269"/>
                    <a:pt x="369" y="275"/>
                  </a:cubicBezTo>
                  <a:cubicBezTo>
                    <a:pt x="350" y="285"/>
                    <a:pt x="350" y="285"/>
                    <a:pt x="350" y="285"/>
                  </a:cubicBezTo>
                  <a:cubicBezTo>
                    <a:pt x="351" y="295"/>
                    <a:pt x="355" y="305"/>
                    <a:pt x="362" y="314"/>
                  </a:cubicBezTo>
                  <a:cubicBezTo>
                    <a:pt x="383" y="307"/>
                    <a:pt x="383" y="307"/>
                    <a:pt x="383" y="307"/>
                  </a:cubicBezTo>
                  <a:cubicBezTo>
                    <a:pt x="384" y="310"/>
                    <a:pt x="387" y="313"/>
                    <a:pt x="389" y="316"/>
                  </a:cubicBezTo>
                  <a:cubicBezTo>
                    <a:pt x="391" y="319"/>
                    <a:pt x="393" y="321"/>
                    <a:pt x="396" y="324"/>
                  </a:cubicBezTo>
                  <a:cubicBezTo>
                    <a:pt x="385" y="341"/>
                    <a:pt x="385" y="341"/>
                    <a:pt x="385" y="341"/>
                  </a:cubicBezTo>
                  <a:cubicBezTo>
                    <a:pt x="391" y="350"/>
                    <a:pt x="399" y="356"/>
                    <a:pt x="409" y="360"/>
                  </a:cubicBezTo>
                  <a:cubicBezTo>
                    <a:pt x="424" y="344"/>
                    <a:pt x="424" y="344"/>
                    <a:pt x="424" y="344"/>
                  </a:cubicBezTo>
                  <a:cubicBezTo>
                    <a:pt x="430" y="347"/>
                    <a:pt x="436" y="350"/>
                    <a:pt x="443" y="352"/>
                  </a:cubicBezTo>
                  <a:cubicBezTo>
                    <a:pt x="443" y="373"/>
                    <a:pt x="443" y="373"/>
                    <a:pt x="443" y="373"/>
                  </a:cubicBezTo>
                  <a:cubicBezTo>
                    <a:pt x="452" y="377"/>
                    <a:pt x="462" y="378"/>
                    <a:pt x="473" y="376"/>
                  </a:cubicBezTo>
                  <a:cubicBezTo>
                    <a:pt x="478" y="356"/>
                    <a:pt x="478" y="356"/>
                    <a:pt x="478" y="356"/>
                  </a:cubicBezTo>
                  <a:cubicBezTo>
                    <a:pt x="485" y="355"/>
                    <a:pt x="492" y="354"/>
                    <a:pt x="498" y="352"/>
                  </a:cubicBezTo>
                  <a:cubicBezTo>
                    <a:pt x="509" y="371"/>
                    <a:pt x="509" y="371"/>
                    <a:pt x="509" y="371"/>
                  </a:cubicBezTo>
                  <a:cubicBezTo>
                    <a:pt x="519" y="370"/>
                    <a:pt x="528" y="365"/>
                    <a:pt x="537" y="358"/>
                  </a:cubicBezTo>
                  <a:cubicBezTo>
                    <a:pt x="530" y="338"/>
                    <a:pt x="530" y="338"/>
                    <a:pt x="530" y="338"/>
                  </a:cubicBezTo>
                  <a:cubicBezTo>
                    <a:pt x="533" y="336"/>
                    <a:pt x="536" y="334"/>
                    <a:pt x="539" y="332"/>
                  </a:cubicBezTo>
                  <a:cubicBezTo>
                    <a:pt x="542" y="330"/>
                    <a:pt x="544" y="328"/>
                    <a:pt x="547" y="325"/>
                  </a:cubicBezTo>
                  <a:cubicBezTo>
                    <a:pt x="565" y="336"/>
                    <a:pt x="565" y="336"/>
                    <a:pt x="565" y="336"/>
                  </a:cubicBezTo>
                  <a:cubicBezTo>
                    <a:pt x="573" y="330"/>
                    <a:pt x="579" y="322"/>
                    <a:pt x="583" y="311"/>
                  </a:cubicBezTo>
                  <a:cubicBezTo>
                    <a:pt x="567" y="297"/>
                    <a:pt x="567" y="297"/>
                    <a:pt x="567" y="297"/>
                  </a:cubicBezTo>
                  <a:cubicBezTo>
                    <a:pt x="570" y="291"/>
                    <a:pt x="573" y="285"/>
                    <a:pt x="575" y="278"/>
                  </a:cubicBezTo>
                  <a:cubicBezTo>
                    <a:pt x="596" y="278"/>
                    <a:pt x="596" y="278"/>
                    <a:pt x="596" y="278"/>
                  </a:cubicBezTo>
                  <a:cubicBezTo>
                    <a:pt x="600" y="269"/>
                    <a:pt x="601" y="259"/>
                    <a:pt x="599" y="248"/>
                  </a:cubicBezTo>
                  <a:cubicBezTo>
                    <a:pt x="579" y="243"/>
                    <a:pt x="579" y="243"/>
                    <a:pt x="579" y="243"/>
                  </a:cubicBezTo>
                  <a:cubicBezTo>
                    <a:pt x="578" y="236"/>
                    <a:pt x="577" y="229"/>
                    <a:pt x="576" y="222"/>
                  </a:cubicBezTo>
                  <a:cubicBezTo>
                    <a:pt x="594" y="212"/>
                    <a:pt x="594" y="212"/>
                    <a:pt x="594" y="212"/>
                  </a:cubicBezTo>
                  <a:cubicBezTo>
                    <a:pt x="593" y="202"/>
                    <a:pt x="589" y="193"/>
                    <a:pt x="582" y="184"/>
                  </a:cubicBezTo>
                  <a:cubicBezTo>
                    <a:pt x="561" y="191"/>
                    <a:pt x="561" y="191"/>
                    <a:pt x="561" y="191"/>
                  </a:cubicBezTo>
                  <a:cubicBezTo>
                    <a:pt x="560" y="188"/>
                    <a:pt x="557" y="185"/>
                    <a:pt x="555" y="182"/>
                  </a:cubicBezTo>
                  <a:cubicBezTo>
                    <a:pt x="553" y="179"/>
                    <a:pt x="551" y="177"/>
                    <a:pt x="548" y="174"/>
                  </a:cubicBezTo>
                  <a:cubicBezTo>
                    <a:pt x="559" y="156"/>
                    <a:pt x="559" y="156"/>
                    <a:pt x="559" y="156"/>
                  </a:cubicBezTo>
                  <a:cubicBezTo>
                    <a:pt x="553" y="148"/>
                    <a:pt x="545" y="142"/>
                    <a:pt x="535" y="138"/>
                  </a:cubicBezTo>
                  <a:cubicBezTo>
                    <a:pt x="520" y="154"/>
                    <a:pt x="520" y="154"/>
                    <a:pt x="520" y="154"/>
                  </a:cubicBezTo>
                  <a:cubicBezTo>
                    <a:pt x="514" y="151"/>
                    <a:pt x="508" y="148"/>
                    <a:pt x="501" y="146"/>
                  </a:cubicBezTo>
                  <a:close/>
                  <a:moveTo>
                    <a:pt x="477" y="203"/>
                  </a:moveTo>
                  <a:cubicBezTo>
                    <a:pt x="490" y="204"/>
                    <a:pt x="500" y="211"/>
                    <a:pt x="508" y="220"/>
                  </a:cubicBezTo>
                  <a:cubicBezTo>
                    <a:pt x="515" y="229"/>
                    <a:pt x="519" y="241"/>
                    <a:pt x="518" y="254"/>
                  </a:cubicBezTo>
                  <a:cubicBezTo>
                    <a:pt x="516" y="266"/>
                    <a:pt x="510" y="277"/>
                    <a:pt x="501" y="285"/>
                  </a:cubicBezTo>
                  <a:cubicBezTo>
                    <a:pt x="492" y="292"/>
                    <a:pt x="480" y="296"/>
                    <a:pt x="467" y="295"/>
                  </a:cubicBezTo>
                  <a:cubicBezTo>
                    <a:pt x="454" y="293"/>
                    <a:pt x="444" y="287"/>
                    <a:pt x="436" y="278"/>
                  </a:cubicBezTo>
                  <a:cubicBezTo>
                    <a:pt x="429" y="269"/>
                    <a:pt x="425" y="257"/>
                    <a:pt x="426" y="244"/>
                  </a:cubicBezTo>
                  <a:cubicBezTo>
                    <a:pt x="428" y="231"/>
                    <a:pt x="434" y="220"/>
                    <a:pt x="443" y="213"/>
                  </a:cubicBezTo>
                  <a:cubicBezTo>
                    <a:pt x="452" y="206"/>
                    <a:pt x="464" y="202"/>
                    <a:pt x="477" y="203"/>
                  </a:cubicBezTo>
                  <a:close/>
                  <a:moveTo>
                    <a:pt x="488" y="236"/>
                  </a:moveTo>
                  <a:cubicBezTo>
                    <a:pt x="492" y="240"/>
                    <a:pt x="494" y="245"/>
                    <a:pt x="493" y="251"/>
                  </a:cubicBezTo>
                  <a:cubicBezTo>
                    <a:pt x="492" y="257"/>
                    <a:pt x="489" y="262"/>
                    <a:pt x="485" y="265"/>
                  </a:cubicBezTo>
                  <a:cubicBezTo>
                    <a:pt x="481" y="269"/>
                    <a:pt x="476" y="271"/>
                    <a:pt x="470" y="270"/>
                  </a:cubicBezTo>
                  <a:cubicBezTo>
                    <a:pt x="464" y="269"/>
                    <a:pt x="459" y="266"/>
                    <a:pt x="456" y="262"/>
                  </a:cubicBezTo>
                  <a:cubicBezTo>
                    <a:pt x="452" y="258"/>
                    <a:pt x="450" y="252"/>
                    <a:pt x="451" y="247"/>
                  </a:cubicBezTo>
                  <a:cubicBezTo>
                    <a:pt x="452" y="241"/>
                    <a:pt x="455" y="236"/>
                    <a:pt x="459" y="232"/>
                  </a:cubicBezTo>
                  <a:cubicBezTo>
                    <a:pt x="463" y="229"/>
                    <a:pt x="468" y="227"/>
                    <a:pt x="474" y="228"/>
                  </a:cubicBezTo>
                  <a:cubicBezTo>
                    <a:pt x="480" y="229"/>
                    <a:pt x="485" y="231"/>
                    <a:pt x="488" y="236"/>
                  </a:cubicBezTo>
                  <a:close/>
                  <a:moveTo>
                    <a:pt x="527" y="205"/>
                  </a:moveTo>
                  <a:cubicBezTo>
                    <a:pt x="538" y="219"/>
                    <a:pt x="544" y="237"/>
                    <a:pt x="542" y="256"/>
                  </a:cubicBezTo>
                  <a:cubicBezTo>
                    <a:pt x="540" y="276"/>
                    <a:pt x="530" y="293"/>
                    <a:pt x="516" y="304"/>
                  </a:cubicBezTo>
                  <a:cubicBezTo>
                    <a:pt x="502" y="315"/>
                    <a:pt x="484" y="321"/>
                    <a:pt x="464" y="319"/>
                  </a:cubicBezTo>
                  <a:cubicBezTo>
                    <a:pt x="445" y="317"/>
                    <a:pt x="428" y="307"/>
                    <a:pt x="417" y="293"/>
                  </a:cubicBezTo>
                  <a:cubicBezTo>
                    <a:pt x="406" y="279"/>
                    <a:pt x="400" y="261"/>
                    <a:pt x="402" y="241"/>
                  </a:cubicBezTo>
                  <a:cubicBezTo>
                    <a:pt x="404" y="222"/>
                    <a:pt x="414" y="205"/>
                    <a:pt x="428" y="194"/>
                  </a:cubicBezTo>
                  <a:cubicBezTo>
                    <a:pt x="442" y="183"/>
                    <a:pt x="460" y="177"/>
                    <a:pt x="480" y="179"/>
                  </a:cubicBezTo>
                  <a:cubicBezTo>
                    <a:pt x="499" y="181"/>
                    <a:pt x="516" y="191"/>
                    <a:pt x="527" y="205"/>
                  </a:cubicBezTo>
                  <a:close/>
                  <a:moveTo>
                    <a:pt x="278" y="26"/>
                  </a:moveTo>
                  <a:cubicBezTo>
                    <a:pt x="278" y="5"/>
                    <a:pt x="278" y="5"/>
                    <a:pt x="278" y="5"/>
                  </a:cubicBezTo>
                  <a:cubicBezTo>
                    <a:pt x="269" y="1"/>
                    <a:pt x="259" y="0"/>
                    <a:pt x="247" y="2"/>
                  </a:cubicBezTo>
                  <a:cubicBezTo>
                    <a:pt x="243" y="23"/>
                    <a:pt x="243" y="23"/>
                    <a:pt x="243" y="23"/>
                  </a:cubicBezTo>
                  <a:cubicBezTo>
                    <a:pt x="236" y="23"/>
                    <a:pt x="229" y="24"/>
                    <a:pt x="222" y="26"/>
                  </a:cubicBezTo>
                  <a:cubicBezTo>
                    <a:pt x="212" y="7"/>
                    <a:pt x="212" y="7"/>
                    <a:pt x="212" y="7"/>
                  </a:cubicBezTo>
                  <a:cubicBezTo>
                    <a:pt x="202" y="8"/>
                    <a:pt x="193" y="13"/>
                    <a:pt x="184" y="20"/>
                  </a:cubicBezTo>
                  <a:cubicBezTo>
                    <a:pt x="190" y="40"/>
                    <a:pt x="190" y="40"/>
                    <a:pt x="190" y="40"/>
                  </a:cubicBezTo>
                  <a:cubicBezTo>
                    <a:pt x="187" y="42"/>
                    <a:pt x="184" y="44"/>
                    <a:pt x="182" y="46"/>
                  </a:cubicBezTo>
                  <a:cubicBezTo>
                    <a:pt x="179" y="48"/>
                    <a:pt x="176" y="50"/>
                    <a:pt x="174" y="53"/>
                  </a:cubicBezTo>
                  <a:cubicBezTo>
                    <a:pt x="156" y="42"/>
                    <a:pt x="156" y="42"/>
                    <a:pt x="156" y="42"/>
                  </a:cubicBezTo>
                  <a:cubicBezTo>
                    <a:pt x="148" y="48"/>
                    <a:pt x="142" y="56"/>
                    <a:pt x="138" y="67"/>
                  </a:cubicBezTo>
                  <a:cubicBezTo>
                    <a:pt x="153" y="81"/>
                    <a:pt x="153" y="81"/>
                    <a:pt x="153" y="81"/>
                  </a:cubicBezTo>
                  <a:cubicBezTo>
                    <a:pt x="150" y="87"/>
                    <a:pt x="148" y="94"/>
                    <a:pt x="146" y="100"/>
                  </a:cubicBezTo>
                  <a:cubicBezTo>
                    <a:pt x="125" y="100"/>
                    <a:pt x="125" y="100"/>
                    <a:pt x="125" y="100"/>
                  </a:cubicBezTo>
                  <a:cubicBezTo>
                    <a:pt x="121" y="109"/>
                    <a:pt x="120" y="119"/>
                    <a:pt x="122" y="130"/>
                  </a:cubicBezTo>
                  <a:cubicBezTo>
                    <a:pt x="142" y="135"/>
                    <a:pt x="142" y="135"/>
                    <a:pt x="142" y="135"/>
                  </a:cubicBezTo>
                  <a:cubicBezTo>
                    <a:pt x="142" y="142"/>
                    <a:pt x="143" y="149"/>
                    <a:pt x="145" y="156"/>
                  </a:cubicBezTo>
                  <a:cubicBezTo>
                    <a:pt x="127" y="166"/>
                    <a:pt x="127" y="166"/>
                    <a:pt x="127" y="166"/>
                  </a:cubicBezTo>
                  <a:cubicBezTo>
                    <a:pt x="128" y="176"/>
                    <a:pt x="132" y="185"/>
                    <a:pt x="139" y="194"/>
                  </a:cubicBezTo>
                  <a:cubicBezTo>
                    <a:pt x="159" y="188"/>
                    <a:pt x="159" y="188"/>
                    <a:pt x="159" y="188"/>
                  </a:cubicBezTo>
                  <a:cubicBezTo>
                    <a:pt x="161" y="191"/>
                    <a:pt x="163" y="193"/>
                    <a:pt x="166" y="196"/>
                  </a:cubicBezTo>
                  <a:cubicBezTo>
                    <a:pt x="168" y="199"/>
                    <a:pt x="170" y="201"/>
                    <a:pt x="172" y="204"/>
                  </a:cubicBezTo>
                  <a:cubicBezTo>
                    <a:pt x="161" y="222"/>
                    <a:pt x="161" y="222"/>
                    <a:pt x="161" y="222"/>
                  </a:cubicBezTo>
                  <a:cubicBezTo>
                    <a:pt x="167" y="230"/>
                    <a:pt x="176" y="236"/>
                    <a:pt x="186" y="240"/>
                  </a:cubicBezTo>
                  <a:cubicBezTo>
                    <a:pt x="200" y="225"/>
                    <a:pt x="200" y="225"/>
                    <a:pt x="200" y="225"/>
                  </a:cubicBezTo>
                  <a:cubicBezTo>
                    <a:pt x="206" y="228"/>
                    <a:pt x="213" y="230"/>
                    <a:pt x="220" y="232"/>
                  </a:cubicBezTo>
                  <a:cubicBezTo>
                    <a:pt x="219" y="253"/>
                    <a:pt x="219" y="253"/>
                    <a:pt x="219" y="253"/>
                  </a:cubicBezTo>
                  <a:cubicBezTo>
                    <a:pt x="229" y="257"/>
                    <a:pt x="239" y="258"/>
                    <a:pt x="250" y="256"/>
                  </a:cubicBezTo>
                  <a:cubicBezTo>
                    <a:pt x="254" y="236"/>
                    <a:pt x="254" y="236"/>
                    <a:pt x="254" y="236"/>
                  </a:cubicBezTo>
                  <a:cubicBezTo>
                    <a:pt x="262" y="236"/>
                    <a:pt x="268" y="234"/>
                    <a:pt x="275" y="233"/>
                  </a:cubicBezTo>
                  <a:cubicBezTo>
                    <a:pt x="285" y="251"/>
                    <a:pt x="285" y="251"/>
                    <a:pt x="285" y="251"/>
                  </a:cubicBezTo>
                  <a:cubicBezTo>
                    <a:pt x="295" y="250"/>
                    <a:pt x="305" y="246"/>
                    <a:pt x="313" y="239"/>
                  </a:cubicBezTo>
                  <a:cubicBezTo>
                    <a:pt x="307" y="219"/>
                    <a:pt x="307" y="219"/>
                    <a:pt x="307" y="219"/>
                  </a:cubicBezTo>
                  <a:cubicBezTo>
                    <a:pt x="310" y="217"/>
                    <a:pt x="313" y="215"/>
                    <a:pt x="316" y="212"/>
                  </a:cubicBezTo>
                  <a:cubicBezTo>
                    <a:pt x="318" y="210"/>
                    <a:pt x="321" y="208"/>
                    <a:pt x="323" y="206"/>
                  </a:cubicBezTo>
                  <a:cubicBezTo>
                    <a:pt x="341" y="217"/>
                    <a:pt x="341" y="217"/>
                    <a:pt x="341" y="217"/>
                  </a:cubicBezTo>
                  <a:cubicBezTo>
                    <a:pt x="349" y="211"/>
                    <a:pt x="355" y="202"/>
                    <a:pt x="359" y="192"/>
                  </a:cubicBezTo>
                  <a:cubicBezTo>
                    <a:pt x="344" y="178"/>
                    <a:pt x="344" y="178"/>
                    <a:pt x="344" y="178"/>
                  </a:cubicBezTo>
                  <a:cubicBezTo>
                    <a:pt x="347" y="171"/>
                    <a:pt x="350" y="165"/>
                    <a:pt x="352" y="158"/>
                  </a:cubicBezTo>
                  <a:cubicBezTo>
                    <a:pt x="373" y="159"/>
                    <a:pt x="373" y="159"/>
                    <a:pt x="373" y="159"/>
                  </a:cubicBezTo>
                  <a:cubicBezTo>
                    <a:pt x="377" y="149"/>
                    <a:pt x="378" y="139"/>
                    <a:pt x="376" y="128"/>
                  </a:cubicBezTo>
                  <a:cubicBezTo>
                    <a:pt x="355" y="123"/>
                    <a:pt x="355" y="123"/>
                    <a:pt x="355" y="123"/>
                  </a:cubicBezTo>
                  <a:cubicBezTo>
                    <a:pt x="355" y="116"/>
                    <a:pt x="354" y="110"/>
                    <a:pt x="352" y="103"/>
                  </a:cubicBezTo>
                  <a:cubicBezTo>
                    <a:pt x="371" y="93"/>
                    <a:pt x="371" y="93"/>
                    <a:pt x="371" y="93"/>
                  </a:cubicBezTo>
                  <a:cubicBezTo>
                    <a:pt x="369" y="83"/>
                    <a:pt x="365" y="73"/>
                    <a:pt x="358" y="65"/>
                  </a:cubicBezTo>
                  <a:cubicBezTo>
                    <a:pt x="338" y="71"/>
                    <a:pt x="338" y="71"/>
                    <a:pt x="338" y="71"/>
                  </a:cubicBezTo>
                  <a:cubicBezTo>
                    <a:pt x="336" y="68"/>
                    <a:pt x="334" y="65"/>
                    <a:pt x="332" y="62"/>
                  </a:cubicBezTo>
                  <a:cubicBezTo>
                    <a:pt x="330" y="60"/>
                    <a:pt x="328" y="57"/>
                    <a:pt x="325" y="55"/>
                  </a:cubicBezTo>
                  <a:cubicBezTo>
                    <a:pt x="336" y="37"/>
                    <a:pt x="336" y="37"/>
                    <a:pt x="336" y="37"/>
                  </a:cubicBezTo>
                  <a:cubicBezTo>
                    <a:pt x="330" y="29"/>
                    <a:pt x="322" y="22"/>
                    <a:pt x="311" y="18"/>
                  </a:cubicBezTo>
                  <a:cubicBezTo>
                    <a:pt x="297" y="34"/>
                    <a:pt x="297" y="34"/>
                    <a:pt x="297" y="34"/>
                  </a:cubicBezTo>
                  <a:cubicBezTo>
                    <a:pt x="291" y="31"/>
                    <a:pt x="284" y="28"/>
                    <a:pt x="278" y="26"/>
                  </a:cubicBezTo>
                  <a:close/>
                  <a:moveTo>
                    <a:pt x="254" y="83"/>
                  </a:moveTo>
                  <a:cubicBezTo>
                    <a:pt x="266" y="85"/>
                    <a:pt x="277" y="91"/>
                    <a:pt x="285" y="100"/>
                  </a:cubicBezTo>
                  <a:cubicBezTo>
                    <a:pt x="292" y="110"/>
                    <a:pt x="296" y="122"/>
                    <a:pt x="294" y="134"/>
                  </a:cubicBezTo>
                  <a:cubicBezTo>
                    <a:pt x="293" y="147"/>
                    <a:pt x="287" y="158"/>
                    <a:pt x="278" y="165"/>
                  </a:cubicBezTo>
                  <a:cubicBezTo>
                    <a:pt x="268" y="172"/>
                    <a:pt x="256" y="176"/>
                    <a:pt x="244" y="175"/>
                  </a:cubicBezTo>
                  <a:cubicBezTo>
                    <a:pt x="231" y="174"/>
                    <a:pt x="220" y="167"/>
                    <a:pt x="213" y="158"/>
                  </a:cubicBezTo>
                  <a:cubicBezTo>
                    <a:pt x="205" y="149"/>
                    <a:pt x="202" y="137"/>
                    <a:pt x="203" y="124"/>
                  </a:cubicBezTo>
                  <a:cubicBezTo>
                    <a:pt x="204" y="112"/>
                    <a:pt x="211" y="101"/>
                    <a:pt x="220" y="93"/>
                  </a:cubicBezTo>
                  <a:cubicBezTo>
                    <a:pt x="229" y="86"/>
                    <a:pt x="241" y="82"/>
                    <a:pt x="254" y="83"/>
                  </a:cubicBezTo>
                  <a:close/>
                  <a:moveTo>
                    <a:pt x="265" y="116"/>
                  </a:moveTo>
                  <a:cubicBezTo>
                    <a:pt x="269" y="120"/>
                    <a:pt x="270" y="126"/>
                    <a:pt x="270" y="132"/>
                  </a:cubicBezTo>
                  <a:cubicBezTo>
                    <a:pt x="269" y="137"/>
                    <a:pt x="266" y="142"/>
                    <a:pt x="262" y="146"/>
                  </a:cubicBezTo>
                  <a:cubicBezTo>
                    <a:pt x="258" y="149"/>
                    <a:pt x="252" y="151"/>
                    <a:pt x="246" y="150"/>
                  </a:cubicBezTo>
                  <a:cubicBezTo>
                    <a:pt x="241" y="150"/>
                    <a:pt x="236" y="147"/>
                    <a:pt x="232" y="143"/>
                  </a:cubicBezTo>
                  <a:cubicBezTo>
                    <a:pt x="229" y="138"/>
                    <a:pt x="227" y="133"/>
                    <a:pt x="228" y="127"/>
                  </a:cubicBezTo>
                  <a:cubicBezTo>
                    <a:pt x="228" y="121"/>
                    <a:pt x="231" y="116"/>
                    <a:pt x="235" y="113"/>
                  </a:cubicBezTo>
                  <a:cubicBezTo>
                    <a:pt x="240" y="109"/>
                    <a:pt x="245" y="108"/>
                    <a:pt x="251" y="108"/>
                  </a:cubicBezTo>
                  <a:cubicBezTo>
                    <a:pt x="257" y="109"/>
                    <a:pt x="262" y="112"/>
                    <a:pt x="265" y="116"/>
                  </a:cubicBezTo>
                  <a:close/>
                  <a:moveTo>
                    <a:pt x="304" y="85"/>
                  </a:moveTo>
                  <a:cubicBezTo>
                    <a:pt x="315" y="99"/>
                    <a:pt x="321" y="117"/>
                    <a:pt x="319" y="137"/>
                  </a:cubicBezTo>
                  <a:cubicBezTo>
                    <a:pt x="317" y="156"/>
                    <a:pt x="307" y="173"/>
                    <a:pt x="293" y="184"/>
                  </a:cubicBezTo>
                  <a:cubicBezTo>
                    <a:pt x="279" y="196"/>
                    <a:pt x="261" y="202"/>
                    <a:pt x="241" y="199"/>
                  </a:cubicBezTo>
                  <a:cubicBezTo>
                    <a:pt x="222" y="197"/>
                    <a:pt x="205" y="188"/>
                    <a:pt x="194" y="174"/>
                  </a:cubicBezTo>
                  <a:cubicBezTo>
                    <a:pt x="182" y="159"/>
                    <a:pt x="176" y="141"/>
                    <a:pt x="179" y="122"/>
                  </a:cubicBezTo>
                  <a:cubicBezTo>
                    <a:pt x="181" y="102"/>
                    <a:pt x="190" y="86"/>
                    <a:pt x="204" y="74"/>
                  </a:cubicBezTo>
                  <a:cubicBezTo>
                    <a:pt x="218" y="63"/>
                    <a:pt x="237" y="57"/>
                    <a:pt x="256" y="59"/>
                  </a:cubicBezTo>
                  <a:cubicBezTo>
                    <a:pt x="276" y="61"/>
                    <a:pt x="292" y="71"/>
                    <a:pt x="304" y="85"/>
                  </a:cubicBezTo>
                  <a:close/>
                  <a:moveTo>
                    <a:pt x="186" y="363"/>
                  </a:moveTo>
                  <a:cubicBezTo>
                    <a:pt x="168" y="363"/>
                    <a:pt x="151" y="370"/>
                    <a:pt x="139" y="382"/>
                  </a:cubicBezTo>
                  <a:cubicBezTo>
                    <a:pt x="127" y="394"/>
                    <a:pt x="120" y="411"/>
                    <a:pt x="120" y="429"/>
                  </a:cubicBezTo>
                  <a:cubicBezTo>
                    <a:pt x="120" y="447"/>
                    <a:pt x="127" y="464"/>
                    <a:pt x="139" y="476"/>
                  </a:cubicBezTo>
                  <a:cubicBezTo>
                    <a:pt x="151" y="488"/>
                    <a:pt x="168" y="495"/>
                    <a:pt x="186" y="495"/>
                  </a:cubicBezTo>
                  <a:cubicBezTo>
                    <a:pt x="204" y="495"/>
                    <a:pt x="221" y="488"/>
                    <a:pt x="233" y="476"/>
                  </a:cubicBezTo>
                  <a:cubicBezTo>
                    <a:pt x="245" y="464"/>
                    <a:pt x="252" y="447"/>
                    <a:pt x="252" y="429"/>
                  </a:cubicBezTo>
                  <a:cubicBezTo>
                    <a:pt x="252" y="411"/>
                    <a:pt x="245" y="394"/>
                    <a:pt x="233" y="382"/>
                  </a:cubicBezTo>
                  <a:cubicBezTo>
                    <a:pt x="221" y="370"/>
                    <a:pt x="204" y="363"/>
                    <a:pt x="186" y="363"/>
                  </a:cubicBezTo>
                  <a:close/>
                  <a:moveTo>
                    <a:pt x="208" y="407"/>
                  </a:moveTo>
                  <a:cubicBezTo>
                    <a:pt x="202" y="402"/>
                    <a:pt x="194" y="398"/>
                    <a:pt x="186" y="398"/>
                  </a:cubicBezTo>
                  <a:cubicBezTo>
                    <a:pt x="178" y="398"/>
                    <a:pt x="170" y="402"/>
                    <a:pt x="164" y="407"/>
                  </a:cubicBezTo>
                  <a:cubicBezTo>
                    <a:pt x="159" y="413"/>
                    <a:pt x="155" y="420"/>
                    <a:pt x="155" y="429"/>
                  </a:cubicBezTo>
                  <a:cubicBezTo>
                    <a:pt x="155" y="437"/>
                    <a:pt x="159" y="445"/>
                    <a:pt x="164" y="450"/>
                  </a:cubicBezTo>
                  <a:cubicBezTo>
                    <a:pt x="170" y="456"/>
                    <a:pt x="178" y="459"/>
                    <a:pt x="186" y="459"/>
                  </a:cubicBezTo>
                  <a:cubicBezTo>
                    <a:pt x="194" y="459"/>
                    <a:pt x="202" y="456"/>
                    <a:pt x="208" y="450"/>
                  </a:cubicBezTo>
                  <a:cubicBezTo>
                    <a:pt x="213" y="445"/>
                    <a:pt x="216" y="437"/>
                    <a:pt x="216" y="429"/>
                  </a:cubicBezTo>
                  <a:cubicBezTo>
                    <a:pt x="216" y="420"/>
                    <a:pt x="213" y="413"/>
                    <a:pt x="208" y="407"/>
                  </a:cubicBezTo>
                  <a:close/>
                  <a:moveTo>
                    <a:pt x="258" y="357"/>
                  </a:moveTo>
                  <a:cubicBezTo>
                    <a:pt x="240" y="339"/>
                    <a:pt x="214" y="327"/>
                    <a:pt x="186" y="327"/>
                  </a:cubicBezTo>
                  <a:cubicBezTo>
                    <a:pt x="158" y="327"/>
                    <a:pt x="132" y="339"/>
                    <a:pt x="114" y="357"/>
                  </a:cubicBezTo>
                  <a:cubicBezTo>
                    <a:pt x="96" y="375"/>
                    <a:pt x="84" y="401"/>
                    <a:pt x="84" y="429"/>
                  </a:cubicBezTo>
                  <a:cubicBezTo>
                    <a:pt x="84" y="457"/>
                    <a:pt x="96" y="482"/>
                    <a:pt x="114" y="501"/>
                  </a:cubicBezTo>
                  <a:cubicBezTo>
                    <a:pt x="132" y="519"/>
                    <a:pt x="158" y="531"/>
                    <a:pt x="186" y="531"/>
                  </a:cubicBezTo>
                  <a:cubicBezTo>
                    <a:pt x="214" y="531"/>
                    <a:pt x="240" y="519"/>
                    <a:pt x="258" y="501"/>
                  </a:cubicBezTo>
                  <a:cubicBezTo>
                    <a:pt x="276" y="482"/>
                    <a:pt x="288" y="457"/>
                    <a:pt x="288" y="429"/>
                  </a:cubicBezTo>
                  <a:cubicBezTo>
                    <a:pt x="288" y="401"/>
                    <a:pt x="276" y="375"/>
                    <a:pt x="258" y="357"/>
                  </a:cubicBezTo>
                  <a:close/>
                </a:path>
              </a:pathLst>
            </a:custGeom>
            <a:pattFill prst="pct70">
              <a:fgClr>
                <a:schemeClr val="accent2"/>
              </a:fgClr>
              <a:bgClr>
                <a:schemeClr val="accent2">
                  <a:lumMod val="75000"/>
                </a:schemeClr>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grpSp>
        <p:nvGrpSpPr>
          <p:cNvPr id="61" name="组合 60"/>
          <p:cNvGrpSpPr/>
          <p:nvPr/>
        </p:nvGrpSpPr>
        <p:grpSpPr>
          <a:xfrm>
            <a:off x="2554101" y="5251309"/>
            <a:ext cx="915791" cy="915791"/>
            <a:chOff x="2516001" y="5467209"/>
            <a:chExt cx="915791" cy="915791"/>
          </a:xfrm>
        </p:grpSpPr>
        <p:sp>
          <p:nvSpPr>
            <p:cNvPr id="62" name="椭圆 61"/>
            <p:cNvSpPr/>
            <p:nvPr/>
          </p:nvSpPr>
          <p:spPr>
            <a:xfrm>
              <a:off x="2516001" y="5467209"/>
              <a:ext cx="915791" cy="91579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Agency FB" panose="020B0503020202020204" pitchFamily="34" charset="0"/>
              </a:endParaRPr>
            </a:p>
          </p:txBody>
        </p:sp>
        <p:sp>
          <p:nvSpPr>
            <p:cNvPr id="63" name="Freeform 10"/>
            <p:cNvSpPr>
              <a:spLocks noEditPoints="1"/>
            </p:cNvSpPr>
            <p:nvPr/>
          </p:nvSpPr>
          <p:spPr bwMode="auto">
            <a:xfrm>
              <a:off x="2724756" y="5658404"/>
              <a:ext cx="506413" cy="533400"/>
            </a:xfrm>
            <a:custGeom>
              <a:avLst/>
              <a:gdLst>
                <a:gd name="T0" fmla="*/ 300 w 533"/>
                <a:gd name="T1" fmla="*/ 95 h 561"/>
                <a:gd name="T2" fmla="*/ 325 w 533"/>
                <a:gd name="T3" fmla="*/ 104 h 561"/>
                <a:gd name="T4" fmla="*/ 413 w 533"/>
                <a:gd name="T5" fmla="*/ 186 h 561"/>
                <a:gd name="T6" fmla="*/ 420 w 533"/>
                <a:gd name="T7" fmla="*/ 297 h 561"/>
                <a:gd name="T8" fmla="*/ 411 w 533"/>
                <a:gd name="T9" fmla="*/ 323 h 561"/>
                <a:gd name="T10" fmla="*/ 366 w 533"/>
                <a:gd name="T11" fmla="*/ 309 h 561"/>
                <a:gd name="T12" fmla="*/ 373 w 533"/>
                <a:gd name="T13" fmla="*/ 285 h 561"/>
                <a:gd name="T14" fmla="*/ 369 w 533"/>
                <a:gd name="T15" fmla="*/ 205 h 561"/>
                <a:gd name="T16" fmla="*/ 307 w 533"/>
                <a:gd name="T17" fmla="*/ 148 h 561"/>
                <a:gd name="T18" fmla="*/ 285 w 533"/>
                <a:gd name="T19" fmla="*/ 141 h 561"/>
                <a:gd name="T20" fmla="*/ 300 w 533"/>
                <a:gd name="T21" fmla="*/ 95 h 561"/>
                <a:gd name="T22" fmla="*/ 350 w 533"/>
                <a:gd name="T23" fmla="*/ 517 h 561"/>
                <a:gd name="T24" fmla="*/ 377 w 533"/>
                <a:gd name="T25" fmla="*/ 503 h 561"/>
                <a:gd name="T26" fmla="*/ 284 w 533"/>
                <a:gd name="T27" fmla="*/ 351 h 561"/>
                <a:gd name="T28" fmla="*/ 270 w 533"/>
                <a:gd name="T29" fmla="*/ 358 h 561"/>
                <a:gd name="T30" fmla="*/ 256 w 533"/>
                <a:gd name="T31" fmla="*/ 365 h 561"/>
                <a:gd name="T32" fmla="*/ 235 w 533"/>
                <a:gd name="T33" fmla="*/ 376 h 561"/>
                <a:gd name="T34" fmla="*/ 231 w 533"/>
                <a:gd name="T35" fmla="*/ 378 h 561"/>
                <a:gd name="T36" fmla="*/ 199 w 533"/>
                <a:gd name="T37" fmla="*/ 394 h 561"/>
                <a:gd name="T38" fmla="*/ 115 w 533"/>
                <a:gd name="T39" fmla="*/ 224 h 561"/>
                <a:gd name="T40" fmla="*/ 144 w 533"/>
                <a:gd name="T41" fmla="*/ 209 h 561"/>
                <a:gd name="T42" fmla="*/ 185 w 533"/>
                <a:gd name="T43" fmla="*/ 188 h 561"/>
                <a:gd name="T44" fmla="*/ 197 w 533"/>
                <a:gd name="T45" fmla="*/ 182 h 561"/>
                <a:gd name="T46" fmla="*/ 130 w 533"/>
                <a:gd name="T47" fmla="*/ 16 h 561"/>
                <a:gd name="T48" fmla="*/ 106 w 533"/>
                <a:gd name="T49" fmla="*/ 28 h 561"/>
                <a:gd name="T50" fmla="*/ 85 w 533"/>
                <a:gd name="T51" fmla="*/ 39 h 561"/>
                <a:gd name="T52" fmla="*/ 73 w 533"/>
                <a:gd name="T53" fmla="*/ 46 h 561"/>
                <a:gd name="T54" fmla="*/ 60 w 533"/>
                <a:gd name="T55" fmla="*/ 52 h 561"/>
                <a:gd name="T56" fmla="*/ 5 w 533"/>
                <a:gd name="T57" fmla="*/ 138 h 561"/>
                <a:gd name="T58" fmla="*/ 5 w 533"/>
                <a:gd name="T59" fmla="*/ 140 h 561"/>
                <a:gd name="T60" fmla="*/ 5 w 533"/>
                <a:gd name="T61" fmla="*/ 140 h 561"/>
                <a:gd name="T62" fmla="*/ 202 w 533"/>
                <a:gd name="T63" fmla="*/ 534 h 561"/>
                <a:gd name="T64" fmla="*/ 304 w 533"/>
                <a:gd name="T65" fmla="*/ 540 h 561"/>
                <a:gd name="T66" fmla="*/ 321 w 533"/>
                <a:gd name="T67" fmla="*/ 532 h 561"/>
                <a:gd name="T68" fmla="*/ 350 w 533"/>
                <a:gd name="T69" fmla="*/ 517 h 561"/>
                <a:gd name="T70" fmla="*/ 350 w 533"/>
                <a:gd name="T71" fmla="*/ 517 h 561"/>
                <a:gd name="T72" fmla="*/ 290 w 533"/>
                <a:gd name="T73" fmla="*/ 209 h 561"/>
                <a:gd name="T74" fmla="*/ 234 w 533"/>
                <a:gd name="T75" fmla="*/ 238 h 561"/>
                <a:gd name="T76" fmla="*/ 263 w 533"/>
                <a:gd name="T77" fmla="*/ 294 h 561"/>
                <a:gd name="T78" fmla="*/ 319 w 533"/>
                <a:gd name="T79" fmla="*/ 265 h 561"/>
                <a:gd name="T80" fmla="*/ 290 w 533"/>
                <a:gd name="T81" fmla="*/ 209 h 561"/>
                <a:gd name="T82" fmla="*/ 330 w 533"/>
                <a:gd name="T83" fmla="*/ 0 h 561"/>
                <a:gd name="T84" fmla="*/ 315 w 533"/>
                <a:gd name="T85" fmla="*/ 45 h 561"/>
                <a:gd name="T86" fmla="*/ 342 w 533"/>
                <a:gd name="T87" fmla="*/ 53 h 561"/>
                <a:gd name="T88" fmla="*/ 450 w 533"/>
                <a:gd name="T89" fmla="*/ 145 h 561"/>
                <a:gd name="T90" fmla="*/ 471 w 533"/>
                <a:gd name="T91" fmla="*/ 301 h 561"/>
                <a:gd name="T92" fmla="*/ 461 w 533"/>
                <a:gd name="T93" fmla="*/ 339 h 561"/>
                <a:gd name="T94" fmla="*/ 506 w 533"/>
                <a:gd name="T95" fmla="*/ 353 h 561"/>
                <a:gd name="T96" fmla="*/ 518 w 533"/>
                <a:gd name="T97" fmla="*/ 311 h 561"/>
                <a:gd name="T98" fmla="*/ 492 w 533"/>
                <a:gd name="T99" fmla="*/ 122 h 561"/>
                <a:gd name="T100" fmla="*/ 359 w 533"/>
                <a:gd name="T101" fmla="*/ 9 h 561"/>
                <a:gd name="T102" fmla="*/ 330 w 533"/>
                <a:gd name="T103"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3" h="561">
                  <a:moveTo>
                    <a:pt x="300" y="95"/>
                  </a:moveTo>
                  <a:cubicBezTo>
                    <a:pt x="309" y="98"/>
                    <a:pt x="317" y="101"/>
                    <a:pt x="325" y="104"/>
                  </a:cubicBezTo>
                  <a:cubicBezTo>
                    <a:pt x="370" y="122"/>
                    <a:pt x="398" y="152"/>
                    <a:pt x="413" y="186"/>
                  </a:cubicBezTo>
                  <a:cubicBezTo>
                    <a:pt x="428" y="220"/>
                    <a:pt x="429" y="259"/>
                    <a:pt x="420" y="297"/>
                  </a:cubicBezTo>
                  <a:cubicBezTo>
                    <a:pt x="417" y="306"/>
                    <a:pt x="415" y="314"/>
                    <a:pt x="411" y="323"/>
                  </a:cubicBezTo>
                  <a:cubicBezTo>
                    <a:pt x="366" y="309"/>
                    <a:pt x="366" y="309"/>
                    <a:pt x="366" y="309"/>
                  </a:cubicBezTo>
                  <a:cubicBezTo>
                    <a:pt x="369" y="301"/>
                    <a:pt x="371" y="293"/>
                    <a:pt x="373" y="285"/>
                  </a:cubicBezTo>
                  <a:cubicBezTo>
                    <a:pt x="380" y="257"/>
                    <a:pt x="380" y="229"/>
                    <a:pt x="369" y="205"/>
                  </a:cubicBezTo>
                  <a:cubicBezTo>
                    <a:pt x="359" y="182"/>
                    <a:pt x="339" y="161"/>
                    <a:pt x="307" y="148"/>
                  </a:cubicBezTo>
                  <a:cubicBezTo>
                    <a:pt x="300" y="145"/>
                    <a:pt x="293" y="143"/>
                    <a:pt x="285" y="141"/>
                  </a:cubicBezTo>
                  <a:cubicBezTo>
                    <a:pt x="300" y="95"/>
                    <a:pt x="300" y="95"/>
                    <a:pt x="300" y="95"/>
                  </a:cubicBezTo>
                  <a:close/>
                  <a:moveTo>
                    <a:pt x="350" y="517"/>
                  </a:moveTo>
                  <a:cubicBezTo>
                    <a:pt x="377" y="503"/>
                    <a:pt x="377" y="503"/>
                    <a:pt x="377" y="503"/>
                  </a:cubicBezTo>
                  <a:cubicBezTo>
                    <a:pt x="362" y="434"/>
                    <a:pt x="298" y="355"/>
                    <a:pt x="284" y="351"/>
                  </a:cubicBezTo>
                  <a:cubicBezTo>
                    <a:pt x="270" y="358"/>
                    <a:pt x="270" y="358"/>
                    <a:pt x="270" y="358"/>
                  </a:cubicBezTo>
                  <a:cubicBezTo>
                    <a:pt x="256" y="365"/>
                    <a:pt x="256" y="365"/>
                    <a:pt x="256" y="365"/>
                  </a:cubicBezTo>
                  <a:cubicBezTo>
                    <a:pt x="235" y="376"/>
                    <a:pt x="235" y="376"/>
                    <a:pt x="235" y="376"/>
                  </a:cubicBezTo>
                  <a:cubicBezTo>
                    <a:pt x="231" y="378"/>
                    <a:pt x="231" y="378"/>
                    <a:pt x="231" y="378"/>
                  </a:cubicBezTo>
                  <a:cubicBezTo>
                    <a:pt x="199" y="394"/>
                    <a:pt x="199" y="394"/>
                    <a:pt x="199" y="394"/>
                  </a:cubicBezTo>
                  <a:cubicBezTo>
                    <a:pt x="153" y="326"/>
                    <a:pt x="145" y="303"/>
                    <a:pt x="115" y="224"/>
                  </a:cubicBezTo>
                  <a:cubicBezTo>
                    <a:pt x="144" y="209"/>
                    <a:pt x="144" y="209"/>
                    <a:pt x="144" y="209"/>
                  </a:cubicBezTo>
                  <a:cubicBezTo>
                    <a:pt x="185" y="188"/>
                    <a:pt x="185" y="188"/>
                    <a:pt x="185" y="188"/>
                  </a:cubicBezTo>
                  <a:cubicBezTo>
                    <a:pt x="197" y="182"/>
                    <a:pt x="197" y="182"/>
                    <a:pt x="197" y="182"/>
                  </a:cubicBezTo>
                  <a:cubicBezTo>
                    <a:pt x="203" y="157"/>
                    <a:pt x="161" y="43"/>
                    <a:pt x="130" y="16"/>
                  </a:cubicBezTo>
                  <a:cubicBezTo>
                    <a:pt x="106" y="28"/>
                    <a:pt x="106" y="28"/>
                    <a:pt x="106" y="28"/>
                  </a:cubicBezTo>
                  <a:cubicBezTo>
                    <a:pt x="85" y="39"/>
                    <a:pt x="85" y="39"/>
                    <a:pt x="85" y="39"/>
                  </a:cubicBezTo>
                  <a:cubicBezTo>
                    <a:pt x="73" y="46"/>
                    <a:pt x="73" y="46"/>
                    <a:pt x="73" y="46"/>
                  </a:cubicBezTo>
                  <a:cubicBezTo>
                    <a:pt x="60" y="52"/>
                    <a:pt x="60" y="52"/>
                    <a:pt x="60" y="52"/>
                  </a:cubicBezTo>
                  <a:cubicBezTo>
                    <a:pt x="19" y="74"/>
                    <a:pt x="0" y="103"/>
                    <a:pt x="5" y="138"/>
                  </a:cubicBezTo>
                  <a:cubicBezTo>
                    <a:pt x="5" y="140"/>
                    <a:pt x="5" y="140"/>
                    <a:pt x="5" y="140"/>
                  </a:cubicBezTo>
                  <a:cubicBezTo>
                    <a:pt x="5" y="140"/>
                    <a:pt x="5" y="140"/>
                    <a:pt x="5" y="140"/>
                  </a:cubicBezTo>
                  <a:cubicBezTo>
                    <a:pt x="35" y="295"/>
                    <a:pt x="95" y="419"/>
                    <a:pt x="202" y="534"/>
                  </a:cubicBezTo>
                  <a:cubicBezTo>
                    <a:pt x="228" y="559"/>
                    <a:pt x="262" y="561"/>
                    <a:pt x="304" y="540"/>
                  </a:cubicBezTo>
                  <a:cubicBezTo>
                    <a:pt x="321" y="532"/>
                    <a:pt x="321" y="532"/>
                    <a:pt x="321" y="532"/>
                  </a:cubicBezTo>
                  <a:cubicBezTo>
                    <a:pt x="350" y="517"/>
                    <a:pt x="350" y="517"/>
                    <a:pt x="350" y="517"/>
                  </a:cubicBezTo>
                  <a:cubicBezTo>
                    <a:pt x="350" y="517"/>
                    <a:pt x="350" y="517"/>
                    <a:pt x="350" y="517"/>
                  </a:cubicBezTo>
                  <a:close/>
                  <a:moveTo>
                    <a:pt x="290" y="209"/>
                  </a:moveTo>
                  <a:cubicBezTo>
                    <a:pt x="267" y="201"/>
                    <a:pt x="241" y="214"/>
                    <a:pt x="234" y="238"/>
                  </a:cubicBezTo>
                  <a:cubicBezTo>
                    <a:pt x="227" y="261"/>
                    <a:pt x="240" y="287"/>
                    <a:pt x="263" y="294"/>
                  </a:cubicBezTo>
                  <a:cubicBezTo>
                    <a:pt x="287" y="301"/>
                    <a:pt x="312" y="288"/>
                    <a:pt x="319" y="265"/>
                  </a:cubicBezTo>
                  <a:cubicBezTo>
                    <a:pt x="327" y="241"/>
                    <a:pt x="314" y="216"/>
                    <a:pt x="290" y="209"/>
                  </a:cubicBezTo>
                  <a:close/>
                  <a:moveTo>
                    <a:pt x="330" y="0"/>
                  </a:moveTo>
                  <a:cubicBezTo>
                    <a:pt x="315" y="45"/>
                    <a:pt x="315" y="45"/>
                    <a:pt x="315" y="45"/>
                  </a:cubicBezTo>
                  <a:cubicBezTo>
                    <a:pt x="325" y="47"/>
                    <a:pt x="333" y="50"/>
                    <a:pt x="342" y="53"/>
                  </a:cubicBezTo>
                  <a:cubicBezTo>
                    <a:pt x="387" y="70"/>
                    <a:pt x="426" y="103"/>
                    <a:pt x="450" y="145"/>
                  </a:cubicBezTo>
                  <a:cubicBezTo>
                    <a:pt x="474" y="188"/>
                    <a:pt x="484" y="241"/>
                    <a:pt x="471" y="301"/>
                  </a:cubicBezTo>
                  <a:cubicBezTo>
                    <a:pt x="469" y="313"/>
                    <a:pt x="465" y="326"/>
                    <a:pt x="461" y="339"/>
                  </a:cubicBezTo>
                  <a:cubicBezTo>
                    <a:pt x="506" y="353"/>
                    <a:pt x="506" y="353"/>
                    <a:pt x="506" y="353"/>
                  </a:cubicBezTo>
                  <a:cubicBezTo>
                    <a:pt x="511" y="339"/>
                    <a:pt x="515" y="325"/>
                    <a:pt x="518" y="311"/>
                  </a:cubicBezTo>
                  <a:cubicBezTo>
                    <a:pt x="533" y="239"/>
                    <a:pt x="521" y="174"/>
                    <a:pt x="492" y="122"/>
                  </a:cubicBezTo>
                  <a:cubicBezTo>
                    <a:pt x="462" y="69"/>
                    <a:pt x="414" y="30"/>
                    <a:pt x="359" y="9"/>
                  </a:cubicBezTo>
                  <a:cubicBezTo>
                    <a:pt x="350" y="5"/>
                    <a:pt x="340" y="2"/>
                    <a:pt x="33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latin typeface="Agency FB" panose="020B0503020202020204" pitchFamily="34" charset="0"/>
              </a:endParaRPr>
            </a:p>
          </p:txBody>
        </p:sp>
      </p:grpSp>
      <p:sp>
        <p:nvSpPr>
          <p:cNvPr id="64" name="文本框 63"/>
          <p:cNvSpPr txBox="1"/>
          <p:nvPr/>
        </p:nvSpPr>
        <p:spPr>
          <a:xfrm>
            <a:off x="9735032" y="1195022"/>
            <a:ext cx="1927030" cy="830997"/>
          </a:xfrm>
          <a:prstGeom prst="rect">
            <a:avLst/>
          </a:prstGeom>
          <a:noFill/>
        </p:spPr>
        <p:txBody>
          <a:bodyPr wrap="square" rtlCol="0">
            <a:spAutoFit/>
          </a:bodyPr>
          <a:lstStyle/>
          <a:p>
            <a:pPr algn="just"/>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65" name="文本框 64"/>
          <p:cNvSpPr txBox="1"/>
          <p:nvPr/>
        </p:nvSpPr>
        <p:spPr>
          <a:xfrm>
            <a:off x="9735032" y="3024292"/>
            <a:ext cx="1927030" cy="369332"/>
          </a:xfrm>
          <a:prstGeom prst="rect">
            <a:avLst/>
          </a:prstGeom>
          <a:noFill/>
        </p:spPr>
        <p:txBody>
          <a:bodyPr wrap="square" rtlCol="0">
            <a:spAutoFit/>
          </a:bodyPr>
          <a:lstStyle/>
          <a:p>
            <a:r>
              <a:rPr lang="zh-CN" altLang="en-US" b="1"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66" name="文本框 65"/>
          <p:cNvSpPr txBox="1"/>
          <p:nvPr/>
        </p:nvSpPr>
        <p:spPr>
          <a:xfrm>
            <a:off x="9735032" y="3304567"/>
            <a:ext cx="1927030" cy="830997"/>
          </a:xfrm>
          <a:prstGeom prst="rect">
            <a:avLst/>
          </a:prstGeom>
          <a:noFill/>
        </p:spPr>
        <p:txBody>
          <a:bodyPr wrap="square" rtlCol="0">
            <a:spAutoFit/>
          </a:bodyPr>
          <a:lstStyle/>
          <a:p>
            <a:pPr algn="just"/>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67" name="文本框 66"/>
          <p:cNvSpPr txBox="1"/>
          <p:nvPr/>
        </p:nvSpPr>
        <p:spPr>
          <a:xfrm>
            <a:off x="9735032" y="5153568"/>
            <a:ext cx="1927030" cy="369332"/>
          </a:xfrm>
          <a:prstGeom prst="rect">
            <a:avLst/>
          </a:prstGeom>
          <a:noFill/>
        </p:spPr>
        <p:txBody>
          <a:bodyPr wrap="square" rtlCol="0">
            <a:spAutoFit/>
          </a:bodyPr>
          <a:lstStyle/>
          <a:p>
            <a:r>
              <a:rPr lang="zh-CN" altLang="en-US" b="1"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68" name="文本框 67"/>
          <p:cNvSpPr txBox="1"/>
          <p:nvPr/>
        </p:nvSpPr>
        <p:spPr>
          <a:xfrm>
            <a:off x="9735032" y="5433843"/>
            <a:ext cx="1834668" cy="830997"/>
          </a:xfrm>
          <a:prstGeom prst="rect">
            <a:avLst/>
          </a:prstGeom>
          <a:noFill/>
        </p:spPr>
        <p:txBody>
          <a:bodyPr wrap="square" rtlCol="0">
            <a:spAutoFit/>
          </a:bodyPr>
          <a:lstStyle/>
          <a:p>
            <a:pPr algn="just"/>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69" name="文本框 68"/>
          <p:cNvSpPr txBox="1"/>
          <p:nvPr/>
        </p:nvSpPr>
        <p:spPr>
          <a:xfrm>
            <a:off x="231672" y="1195022"/>
            <a:ext cx="2272344" cy="646331"/>
          </a:xfrm>
          <a:prstGeom prst="rect">
            <a:avLst/>
          </a:prstGeom>
          <a:noFill/>
        </p:spPr>
        <p:txBody>
          <a:bodyPr wrap="square" rtlCol="0">
            <a:spAutoFit/>
          </a:bodyPr>
          <a:lstStyle/>
          <a:p>
            <a:pPr algn="r"/>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70" name="文本框 69"/>
          <p:cNvSpPr txBox="1"/>
          <p:nvPr/>
        </p:nvSpPr>
        <p:spPr>
          <a:xfrm>
            <a:off x="576986" y="3034158"/>
            <a:ext cx="1927030" cy="369332"/>
          </a:xfrm>
          <a:prstGeom prst="rect">
            <a:avLst/>
          </a:prstGeom>
          <a:noFill/>
        </p:spPr>
        <p:txBody>
          <a:bodyPr wrap="square" rtlCol="0">
            <a:spAutoFit/>
          </a:bodyPr>
          <a:lstStyle/>
          <a:p>
            <a:pPr algn="r"/>
            <a:r>
              <a:rPr lang="zh-CN" altLang="en-US" b="1"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71" name="文本框 70"/>
          <p:cNvSpPr txBox="1"/>
          <p:nvPr/>
        </p:nvSpPr>
        <p:spPr>
          <a:xfrm>
            <a:off x="231672" y="3314433"/>
            <a:ext cx="2272344" cy="646331"/>
          </a:xfrm>
          <a:prstGeom prst="rect">
            <a:avLst/>
          </a:prstGeom>
          <a:noFill/>
        </p:spPr>
        <p:txBody>
          <a:bodyPr wrap="square" rtlCol="0">
            <a:spAutoFit/>
          </a:bodyPr>
          <a:lstStyle/>
          <a:p>
            <a:pPr algn="r"/>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72" name="文本框 71"/>
          <p:cNvSpPr txBox="1"/>
          <p:nvPr/>
        </p:nvSpPr>
        <p:spPr>
          <a:xfrm>
            <a:off x="576986" y="5153568"/>
            <a:ext cx="1927030" cy="369332"/>
          </a:xfrm>
          <a:prstGeom prst="rect">
            <a:avLst/>
          </a:prstGeom>
          <a:noFill/>
        </p:spPr>
        <p:txBody>
          <a:bodyPr wrap="square" rtlCol="0">
            <a:spAutoFit/>
          </a:bodyPr>
          <a:lstStyle/>
          <a:p>
            <a:pPr algn="r"/>
            <a:r>
              <a:rPr lang="zh-CN" altLang="en-US" b="1"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73" name="文本框 72"/>
          <p:cNvSpPr txBox="1"/>
          <p:nvPr/>
        </p:nvSpPr>
        <p:spPr>
          <a:xfrm>
            <a:off x="231672" y="5433843"/>
            <a:ext cx="2272344" cy="646331"/>
          </a:xfrm>
          <a:prstGeom prst="rect">
            <a:avLst/>
          </a:prstGeom>
          <a:noFill/>
        </p:spPr>
        <p:txBody>
          <a:bodyPr wrap="square" rtlCol="0">
            <a:spAutoFit/>
          </a:bodyPr>
          <a:lstStyle/>
          <a:p>
            <a:pPr algn="r"/>
            <a:r>
              <a:rPr lang="en-US" altLang="zh-CN" sz="1200" dirty="0">
                <a:solidFill>
                  <a:schemeClr val="bg2">
                    <a:lumMod val="25000"/>
                  </a:schemeClr>
                </a:solidFill>
                <a:latin typeface="Agency FB" panose="020B0503020202020204" pitchFamily="34" charset="0"/>
                <a:cs typeface="Arial" panose="020B0604020202020204" pitchFamily="34" charset="0"/>
              </a:rPr>
              <a:t>Not near the beginning; and it is not given to me to know how many steps are necessary in order to reach my goal. </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sp>
        <p:nvSpPr>
          <p:cNvPr id="74" name="文本框 73"/>
          <p:cNvSpPr txBox="1"/>
          <p:nvPr/>
        </p:nvSpPr>
        <p:spPr>
          <a:xfrm>
            <a:off x="4399496" y="5039604"/>
            <a:ext cx="3469209" cy="830997"/>
          </a:xfrm>
          <a:prstGeom prst="rect">
            <a:avLst/>
          </a:prstGeom>
          <a:noFill/>
        </p:spPr>
        <p:txBody>
          <a:bodyPr wrap="square" rtlCol="0">
            <a:spAutoFit/>
          </a:bodyPr>
          <a:lstStyle/>
          <a:p>
            <a:pPr algn="ctr"/>
            <a:r>
              <a:rPr lang="en-US" altLang="zh-CN" sz="1600" dirty="0">
                <a:solidFill>
                  <a:schemeClr val="bg2">
                    <a:lumMod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a:t>
            </a:r>
          </a:p>
        </p:txBody>
      </p:sp>
      <p:sp>
        <p:nvSpPr>
          <p:cNvPr id="75" name="矩形 74">
            <a:extLst>
              <a:ext uri="{FF2B5EF4-FFF2-40B4-BE49-F238E27FC236}">
                <a16:creationId xmlns:a16="http://schemas.microsoft.com/office/drawing/2014/main" id="{C84CEF4A-70A1-4D01-B52C-3977FE5571DC}"/>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9330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500"/>
                                        <p:tgtEl>
                                          <p:spTgt spid="74"/>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right)">
                                      <p:cBhvr>
                                        <p:cTn id="21" dur="500"/>
                                        <p:tgtEl>
                                          <p:spTgt spid="24"/>
                                        </p:tgtEl>
                                      </p:cBhvr>
                                    </p:animEffect>
                                  </p:childTnLst>
                                </p:cTn>
                              </p:par>
                              <p:par>
                                <p:cTn id="22" presetID="22" presetClass="entr" presetSubtype="8"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par>
                                <p:cTn id="31" presetID="53" presetClass="entr" presetSubtype="16"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nodeType="with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par>
                                <p:cTn id="41" presetID="53" presetClass="entr" presetSubtype="16"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par>
                                <p:cTn id="46" presetID="53" presetClass="entr" presetSubtype="16"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par>
                                <p:cTn id="51" presetID="53" presetClass="entr" presetSubtype="16"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down)">
                                      <p:cBhvr>
                                        <p:cTn id="58" dur="500"/>
                                        <p:tgtEl>
                                          <p:spTgt spid="7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wipe(down)">
                                      <p:cBhvr>
                                        <p:cTn id="61" dur="500"/>
                                        <p:tgtEl>
                                          <p:spTgt spid="7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down)">
                                      <p:cBhvr>
                                        <p:cTn id="64" dur="500"/>
                                        <p:tgtEl>
                                          <p:spTgt spid="6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down)">
                                      <p:cBhvr>
                                        <p:cTn id="67" dur="500"/>
                                        <p:tgtEl>
                                          <p:spTgt spid="67"/>
                                        </p:tgtEl>
                                      </p:cBhvr>
                                    </p:animEffect>
                                  </p:childTnLst>
                                </p:cTn>
                              </p:par>
                            </p:childTnLst>
                          </p:cTn>
                        </p:par>
                        <p:par>
                          <p:cTn id="68" fill="hold">
                            <p:stCondLst>
                              <p:cond delay="2500"/>
                            </p:stCondLst>
                            <p:childTnLst>
                              <p:par>
                                <p:cTn id="69" presetID="22" presetClass="entr" presetSubtype="2"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right)">
                                      <p:cBhvr>
                                        <p:cTn id="71" dur="75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right)">
                                      <p:cBhvr>
                                        <p:cTn id="74" dur="750"/>
                                        <p:tgtEl>
                                          <p:spTgt spid="71"/>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right)">
                                      <p:cBhvr>
                                        <p:cTn id="77" dur="750"/>
                                        <p:tgtEl>
                                          <p:spTgt spid="73"/>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left)">
                                      <p:cBhvr>
                                        <p:cTn id="80" dur="750"/>
                                        <p:tgtEl>
                                          <p:spTgt spid="6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wipe(left)">
                                      <p:cBhvr>
                                        <p:cTn id="83" dur="750"/>
                                        <p:tgtEl>
                                          <p:spTgt spid="6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wipe(left)">
                                      <p:cBhvr>
                                        <p:cTn id="86" dur="750"/>
                                        <p:tgtEl>
                                          <p:spTgt spid="68"/>
                                        </p:tgtEl>
                                      </p:cBhvr>
                                    </p:animEffect>
                                  </p:childTnLst>
                                </p:cTn>
                              </p:par>
                            </p:childTnLst>
                          </p:cTn>
                        </p:par>
                        <p:par>
                          <p:cTn id="87" fill="hold">
                            <p:stCondLst>
                              <p:cond delay="3250"/>
                            </p:stCondLst>
                            <p:childTnLst>
                              <p:par>
                                <p:cTn id="88" presetID="1" presetClass="entr" presetSubtype="0" fill="hold" grpId="0" nodeType="afterEffect">
                                  <p:stCondLst>
                                    <p:cond delay="2200"/>
                                  </p:stCondLst>
                                  <p:childTnLst>
                                    <p:set>
                                      <p:cBhvr>
                                        <p:cTn id="89"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2" grpId="0"/>
      <p:bldP spid="64" grpId="0"/>
      <p:bldP spid="65" grpId="0"/>
      <p:bldP spid="66" grpId="0"/>
      <p:bldP spid="67" grpId="0"/>
      <p:bldP spid="68" grpId="0"/>
      <p:bldP spid="69" grpId="0"/>
      <p:bldP spid="70" grpId="0"/>
      <p:bldP spid="71" grpId="0"/>
      <p:bldP spid="72" grpId="0"/>
      <p:bldP spid="73" grpId="0"/>
      <p:bldP spid="74" grpId="0"/>
      <p:bldP spid="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199" name="Group 1"/>
          <p:cNvGrpSpPr/>
          <p:nvPr/>
        </p:nvGrpSpPr>
        <p:grpSpPr>
          <a:xfrm>
            <a:off x="1258824" y="1635830"/>
            <a:ext cx="2017283" cy="3336114"/>
            <a:chOff x="4875886" y="852055"/>
            <a:chExt cx="2730984" cy="4516408"/>
          </a:xfrm>
          <a:pattFill prst="pct75">
            <a:fgClr>
              <a:schemeClr val="accent1"/>
            </a:fgClr>
            <a:bgClr>
              <a:schemeClr val="tx2">
                <a:lumMod val="75000"/>
              </a:schemeClr>
            </a:bgClr>
          </a:pattFill>
        </p:grpSpPr>
        <p:sp>
          <p:nvSpPr>
            <p:cNvPr id="200" name="Freeform 12"/>
            <p:cNvSpPr>
              <a:spLocks/>
            </p:cNvSpPr>
            <p:nvPr/>
          </p:nvSpPr>
          <p:spPr bwMode="auto">
            <a:xfrm>
              <a:off x="4875886" y="852055"/>
              <a:ext cx="2730984" cy="4516408"/>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201" name="Freeform 8"/>
            <p:cNvSpPr>
              <a:spLocks/>
            </p:cNvSpPr>
            <p:nvPr/>
          </p:nvSpPr>
          <p:spPr bwMode="auto">
            <a:xfrm>
              <a:off x="4875886" y="852055"/>
              <a:ext cx="1441412" cy="4476939"/>
            </a:xfrm>
            <a:custGeom>
              <a:avLst/>
              <a:gdLst>
                <a:gd name="connsiteX0" fmla="*/ 1441412 w 1441412"/>
                <a:gd name="connsiteY0" fmla="*/ 0 h 4476939"/>
                <a:gd name="connsiteX1" fmla="*/ 1109687 w 1441412"/>
                <a:gd name="connsiteY1" fmla="*/ 2425445 h 4476939"/>
                <a:gd name="connsiteX2" fmla="*/ 1108115 w 1441412"/>
                <a:gd name="connsiteY2" fmla="*/ 2425974 h 4476939"/>
                <a:gd name="connsiteX3" fmla="*/ 976257 w 1441412"/>
                <a:gd name="connsiteY3" fmla="*/ 2912864 h 4476939"/>
                <a:gd name="connsiteX4" fmla="*/ 925542 w 1441412"/>
                <a:gd name="connsiteY4" fmla="*/ 2996548 h 4476939"/>
                <a:gd name="connsiteX5" fmla="*/ 819042 w 1441412"/>
                <a:gd name="connsiteY5" fmla="*/ 3272959 h 4476939"/>
                <a:gd name="connsiteX6" fmla="*/ 431075 w 1441412"/>
                <a:gd name="connsiteY6" fmla="*/ 4015973 h 4476939"/>
                <a:gd name="connsiteX7" fmla="*/ 408253 w 1441412"/>
                <a:gd name="connsiteY7" fmla="*/ 4140231 h 4476939"/>
                <a:gd name="connsiteX8" fmla="*/ 375289 w 1441412"/>
                <a:gd name="connsiteY8" fmla="*/ 4125016 h 4476939"/>
                <a:gd name="connsiteX9" fmla="*/ 441218 w 1441412"/>
                <a:gd name="connsiteY9" fmla="*/ 4310135 h 4476939"/>
                <a:gd name="connsiteX10" fmla="*/ 489396 w 1441412"/>
                <a:gd name="connsiteY10" fmla="*/ 4467360 h 4476939"/>
                <a:gd name="connsiteX11" fmla="*/ 309360 w 1441412"/>
                <a:gd name="connsiteY11" fmla="*/ 4406499 h 4476939"/>
                <a:gd name="connsiteX12" fmla="*/ 268788 w 1441412"/>
                <a:gd name="connsiteY12" fmla="*/ 4345638 h 4476939"/>
                <a:gd name="connsiteX13" fmla="*/ 263716 w 1441412"/>
                <a:gd name="connsiteY13" fmla="*/ 4338030 h 4476939"/>
                <a:gd name="connsiteX14" fmla="*/ 215537 w 1441412"/>
                <a:gd name="connsiteY14" fmla="*/ 4282241 h 4476939"/>
                <a:gd name="connsiteX15" fmla="*/ 142001 w 1441412"/>
                <a:gd name="connsiteY15" fmla="*/ 4272097 h 4476939"/>
                <a:gd name="connsiteX16" fmla="*/ 0 w 1441412"/>
                <a:gd name="connsiteY16" fmla="*/ 4213772 h 4476939"/>
                <a:gd name="connsiteX17" fmla="*/ 10143 w 1441412"/>
                <a:gd name="connsiteY17" fmla="*/ 4132623 h 4476939"/>
                <a:gd name="connsiteX18" fmla="*/ 12679 w 1441412"/>
                <a:gd name="connsiteY18" fmla="*/ 4117408 h 4476939"/>
                <a:gd name="connsiteX19" fmla="*/ 119180 w 1441412"/>
                <a:gd name="connsiteY19" fmla="*/ 3993150 h 4476939"/>
                <a:gd name="connsiteX20" fmla="*/ 311895 w 1441412"/>
                <a:gd name="connsiteY20" fmla="*/ 3556978 h 4476939"/>
                <a:gd name="connsiteX21" fmla="*/ 507147 w 1441412"/>
                <a:gd name="connsiteY21" fmla="*/ 3176595 h 4476939"/>
                <a:gd name="connsiteX22" fmla="*/ 661826 w 1441412"/>
                <a:gd name="connsiteY22" fmla="*/ 2263677 h 4476939"/>
                <a:gd name="connsiteX23" fmla="*/ 639005 w 1441412"/>
                <a:gd name="connsiteY23" fmla="*/ 2174922 h 4476939"/>
                <a:gd name="connsiteX24" fmla="*/ 644076 w 1441412"/>
                <a:gd name="connsiteY24" fmla="*/ 2005017 h 4476939"/>
                <a:gd name="connsiteX25" fmla="*/ 588290 w 1441412"/>
                <a:gd name="connsiteY25" fmla="*/ 2017697 h 4476939"/>
                <a:gd name="connsiteX26" fmla="*/ 649148 w 1441412"/>
                <a:gd name="connsiteY26" fmla="*/ 1918797 h 4476939"/>
                <a:gd name="connsiteX27" fmla="*/ 816506 w 1441412"/>
                <a:gd name="connsiteY27" fmla="*/ 967841 h 4476939"/>
                <a:gd name="connsiteX28" fmla="*/ 803827 w 1441412"/>
                <a:gd name="connsiteY28" fmla="*/ 899372 h 4476939"/>
                <a:gd name="connsiteX29" fmla="*/ 781006 w 1441412"/>
                <a:gd name="connsiteY29" fmla="*/ 904444 h 4476939"/>
                <a:gd name="connsiteX30" fmla="*/ 593362 w 1441412"/>
                <a:gd name="connsiteY30" fmla="*/ 934875 h 4476939"/>
                <a:gd name="connsiteX31" fmla="*/ 557861 w 1441412"/>
                <a:gd name="connsiteY31" fmla="*/ 937411 h 4476939"/>
                <a:gd name="connsiteX32" fmla="*/ 456432 w 1441412"/>
                <a:gd name="connsiteY32" fmla="*/ 950090 h 4476939"/>
                <a:gd name="connsiteX33" fmla="*/ 446289 w 1441412"/>
                <a:gd name="connsiteY33" fmla="*/ 1021095 h 4476939"/>
                <a:gd name="connsiteX34" fmla="*/ 446289 w 1441412"/>
                <a:gd name="connsiteY34" fmla="*/ 1028702 h 4476939"/>
                <a:gd name="connsiteX35" fmla="*/ 428539 w 1441412"/>
                <a:gd name="connsiteY35" fmla="*/ 1327937 h 4476939"/>
                <a:gd name="connsiteX36" fmla="*/ 390503 w 1441412"/>
                <a:gd name="connsiteY36" fmla="*/ 1487697 h 4476939"/>
                <a:gd name="connsiteX37" fmla="*/ 349931 w 1441412"/>
                <a:gd name="connsiteY37" fmla="*/ 1510520 h 4476939"/>
                <a:gd name="connsiteX38" fmla="*/ 352467 w 1441412"/>
                <a:gd name="connsiteY38" fmla="*/ 1741286 h 4476939"/>
                <a:gd name="connsiteX39" fmla="*/ 152144 w 1441412"/>
                <a:gd name="connsiteY39" fmla="*/ 1589133 h 4476939"/>
                <a:gd name="connsiteX40" fmla="*/ 207930 w 1441412"/>
                <a:gd name="connsiteY40" fmla="*/ 1393870 h 4476939"/>
                <a:gd name="connsiteX41" fmla="*/ 268788 w 1441412"/>
                <a:gd name="connsiteY41" fmla="*/ 785258 h 4476939"/>
                <a:gd name="connsiteX42" fmla="*/ 712541 w 1441412"/>
                <a:gd name="connsiteY42" fmla="*/ 663535 h 4476939"/>
                <a:gd name="connsiteX43" fmla="*/ 978793 w 1441412"/>
                <a:gd name="connsiteY43" fmla="*/ 574779 h 4476939"/>
                <a:gd name="connsiteX44" fmla="*/ 1207009 w 1441412"/>
                <a:gd name="connsiteY44" fmla="*/ 592530 h 4476939"/>
                <a:gd name="connsiteX45" fmla="*/ 1255188 w 1441412"/>
                <a:gd name="connsiteY45" fmla="*/ 557028 h 4476939"/>
                <a:gd name="connsiteX46" fmla="*/ 1283081 w 1441412"/>
                <a:gd name="connsiteY46" fmla="*/ 587459 h 4476939"/>
                <a:gd name="connsiteX47" fmla="*/ 1300831 w 1441412"/>
                <a:gd name="connsiteY47" fmla="*/ 496167 h 4476939"/>
                <a:gd name="connsiteX48" fmla="*/ 1237438 w 1441412"/>
                <a:gd name="connsiteY48" fmla="*/ 376981 h 4476939"/>
                <a:gd name="connsiteX49" fmla="*/ 1194330 w 1441412"/>
                <a:gd name="connsiteY49" fmla="*/ 293296 h 4476939"/>
                <a:gd name="connsiteX50" fmla="*/ 1204473 w 1441412"/>
                <a:gd name="connsiteY50" fmla="*/ 202004 h 4476939"/>
                <a:gd name="connsiteX51" fmla="*/ 1247580 w 1441412"/>
                <a:gd name="connsiteY51" fmla="*/ 113249 h 4476939"/>
                <a:gd name="connsiteX52" fmla="*/ 1437493 w 1441412"/>
                <a:gd name="connsiteY52" fmla="*/ 293 h 4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1412" h="4476939">
                  <a:moveTo>
                    <a:pt x="1441412" y="0"/>
                  </a:moveTo>
                  <a:lnTo>
                    <a:pt x="1109687" y="2425445"/>
                  </a:lnTo>
                  <a:lnTo>
                    <a:pt x="1108115" y="2425974"/>
                  </a:lnTo>
                  <a:cubicBezTo>
                    <a:pt x="1108115" y="2425974"/>
                    <a:pt x="1024436" y="2808892"/>
                    <a:pt x="976257" y="2912864"/>
                  </a:cubicBezTo>
                  <a:cubicBezTo>
                    <a:pt x="961043" y="2945830"/>
                    <a:pt x="943293" y="2973725"/>
                    <a:pt x="925542" y="2996548"/>
                  </a:cubicBezTo>
                  <a:cubicBezTo>
                    <a:pt x="892578" y="3110662"/>
                    <a:pt x="852006" y="3242528"/>
                    <a:pt x="819042" y="3272959"/>
                  </a:cubicBezTo>
                  <a:cubicBezTo>
                    <a:pt x="763256" y="3323677"/>
                    <a:pt x="453896" y="3894250"/>
                    <a:pt x="431075" y="4015973"/>
                  </a:cubicBezTo>
                  <a:cubicBezTo>
                    <a:pt x="408253" y="4140231"/>
                    <a:pt x="408253" y="4140231"/>
                    <a:pt x="408253" y="4140231"/>
                  </a:cubicBezTo>
                  <a:cubicBezTo>
                    <a:pt x="408253" y="4140231"/>
                    <a:pt x="408253" y="4140231"/>
                    <a:pt x="375289" y="4125016"/>
                  </a:cubicBezTo>
                  <a:cubicBezTo>
                    <a:pt x="367681" y="4175733"/>
                    <a:pt x="372753" y="4251810"/>
                    <a:pt x="441218" y="4310135"/>
                  </a:cubicBezTo>
                  <a:cubicBezTo>
                    <a:pt x="527433" y="4383676"/>
                    <a:pt x="489396" y="4467360"/>
                    <a:pt x="489396" y="4467360"/>
                  </a:cubicBezTo>
                  <a:cubicBezTo>
                    <a:pt x="387967" y="4507934"/>
                    <a:pt x="309360" y="4406499"/>
                    <a:pt x="309360" y="4406499"/>
                  </a:cubicBezTo>
                  <a:cubicBezTo>
                    <a:pt x="294145" y="4381140"/>
                    <a:pt x="281466" y="4363389"/>
                    <a:pt x="268788" y="4345638"/>
                  </a:cubicBezTo>
                  <a:cubicBezTo>
                    <a:pt x="266252" y="4343102"/>
                    <a:pt x="266252" y="4340566"/>
                    <a:pt x="263716" y="4338030"/>
                  </a:cubicBezTo>
                  <a:cubicBezTo>
                    <a:pt x="245966" y="4315207"/>
                    <a:pt x="230752" y="4297456"/>
                    <a:pt x="215537" y="4282241"/>
                  </a:cubicBezTo>
                  <a:cubicBezTo>
                    <a:pt x="187644" y="4259418"/>
                    <a:pt x="162287" y="4256882"/>
                    <a:pt x="142001" y="4272097"/>
                  </a:cubicBezTo>
                  <a:cubicBezTo>
                    <a:pt x="111572" y="4297456"/>
                    <a:pt x="0" y="4213772"/>
                    <a:pt x="0" y="4213772"/>
                  </a:cubicBezTo>
                  <a:cubicBezTo>
                    <a:pt x="0" y="4213772"/>
                    <a:pt x="0" y="4213772"/>
                    <a:pt x="10143" y="4132623"/>
                  </a:cubicBezTo>
                  <a:cubicBezTo>
                    <a:pt x="10143" y="4127552"/>
                    <a:pt x="10143" y="4125016"/>
                    <a:pt x="12679" y="4117408"/>
                  </a:cubicBezTo>
                  <a:cubicBezTo>
                    <a:pt x="25358" y="4059083"/>
                    <a:pt x="63393" y="4038796"/>
                    <a:pt x="119180" y="3993150"/>
                  </a:cubicBezTo>
                  <a:cubicBezTo>
                    <a:pt x="119180" y="3990614"/>
                    <a:pt x="218073" y="3752241"/>
                    <a:pt x="311895" y="3556978"/>
                  </a:cubicBezTo>
                  <a:cubicBezTo>
                    <a:pt x="357538" y="3354107"/>
                    <a:pt x="441218" y="3242528"/>
                    <a:pt x="507147" y="3176595"/>
                  </a:cubicBezTo>
                  <a:cubicBezTo>
                    <a:pt x="575611" y="2976261"/>
                    <a:pt x="626326" y="2474156"/>
                    <a:pt x="661826" y="2263677"/>
                  </a:cubicBezTo>
                  <a:cubicBezTo>
                    <a:pt x="644076" y="2212960"/>
                    <a:pt x="639005" y="2174922"/>
                    <a:pt x="639005" y="2174922"/>
                  </a:cubicBezTo>
                  <a:cubicBezTo>
                    <a:pt x="631398" y="2101381"/>
                    <a:pt x="633933" y="2048127"/>
                    <a:pt x="644076" y="2005017"/>
                  </a:cubicBezTo>
                  <a:cubicBezTo>
                    <a:pt x="613647" y="2012625"/>
                    <a:pt x="588290" y="2017697"/>
                    <a:pt x="588290" y="2017697"/>
                  </a:cubicBezTo>
                  <a:cubicBezTo>
                    <a:pt x="588290" y="2017697"/>
                    <a:pt x="608576" y="1979659"/>
                    <a:pt x="649148" y="1918797"/>
                  </a:cubicBezTo>
                  <a:cubicBezTo>
                    <a:pt x="684648" y="1868080"/>
                    <a:pt x="786077" y="1173248"/>
                    <a:pt x="816506" y="967841"/>
                  </a:cubicBezTo>
                  <a:cubicBezTo>
                    <a:pt x="808899" y="932339"/>
                    <a:pt x="803827" y="904444"/>
                    <a:pt x="803827" y="899372"/>
                  </a:cubicBezTo>
                  <a:cubicBezTo>
                    <a:pt x="796220" y="901908"/>
                    <a:pt x="788613" y="904444"/>
                    <a:pt x="781006" y="904444"/>
                  </a:cubicBezTo>
                  <a:cubicBezTo>
                    <a:pt x="745505" y="914588"/>
                    <a:pt x="671969" y="929803"/>
                    <a:pt x="593362" y="934875"/>
                  </a:cubicBezTo>
                  <a:cubicBezTo>
                    <a:pt x="580683" y="937411"/>
                    <a:pt x="568004" y="937411"/>
                    <a:pt x="557861" y="937411"/>
                  </a:cubicBezTo>
                  <a:cubicBezTo>
                    <a:pt x="517290" y="942482"/>
                    <a:pt x="481789" y="945018"/>
                    <a:pt x="456432" y="950090"/>
                  </a:cubicBezTo>
                  <a:cubicBezTo>
                    <a:pt x="453896" y="965305"/>
                    <a:pt x="451361" y="990664"/>
                    <a:pt x="446289" y="1021095"/>
                  </a:cubicBezTo>
                  <a:cubicBezTo>
                    <a:pt x="446289" y="1023631"/>
                    <a:pt x="446289" y="1026167"/>
                    <a:pt x="446289" y="1028702"/>
                  </a:cubicBezTo>
                  <a:cubicBezTo>
                    <a:pt x="441218" y="1142817"/>
                    <a:pt x="428539" y="1284827"/>
                    <a:pt x="428539" y="1327937"/>
                  </a:cubicBezTo>
                  <a:cubicBezTo>
                    <a:pt x="426003" y="1396405"/>
                    <a:pt x="390503" y="1487697"/>
                    <a:pt x="390503" y="1487697"/>
                  </a:cubicBezTo>
                  <a:cubicBezTo>
                    <a:pt x="390503" y="1487697"/>
                    <a:pt x="370217" y="1497841"/>
                    <a:pt x="349931" y="1510520"/>
                  </a:cubicBezTo>
                  <a:cubicBezTo>
                    <a:pt x="382896" y="1568846"/>
                    <a:pt x="514754" y="1713391"/>
                    <a:pt x="352467" y="1741286"/>
                  </a:cubicBezTo>
                  <a:cubicBezTo>
                    <a:pt x="169894" y="1774252"/>
                    <a:pt x="149608" y="1624635"/>
                    <a:pt x="152144" y="1589133"/>
                  </a:cubicBezTo>
                  <a:cubicBezTo>
                    <a:pt x="157216" y="1553630"/>
                    <a:pt x="207930" y="1393870"/>
                    <a:pt x="207930" y="1393870"/>
                  </a:cubicBezTo>
                  <a:cubicBezTo>
                    <a:pt x="192716" y="1051525"/>
                    <a:pt x="213002" y="833439"/>
                    <a:pt x="268788" y="785258"/>
                  </a:cubicBezTo>
                  <a:cubicBezTo>
                    <a:pt x="324574" y="734540"/>
                    <a:pt x="631398" y="681286"/>
                    <a:pt x="712541" y="663535"/>
                  </a:cubicBezTo>
                  <a:cubicBezTo>
                    <a:pt x="793684" y="643248"/>
                    <a:pt x="844399" y="602674"/>
                    <a:pt x="978793" y="574779"/>
                  </a:cubicBezTo>
                  <a:cubicBezTo>
                    <a:pt x="1082758" y="554492"/>
                    <a:pt x="1151223" y="582387"/>
                    <a:pt x="1207009" y="592530"/>
                  </a:cubicBezTo>
                  <a:cubicBezTo>
                    <a:pt x="1207009" y="592530"/>
                    <a:pt x="1207009" y="592530"/>
                    <a:pt x="1255188" y="557028"/>
                  </a:cubicBezTo>
                  <a:cubicBezTo>
                    <a:pt x="1255188" y="557028"/>
                    <a:pt x="1255188" y="557028"/>
                    <a:pt x="1283081" y="587459"/>
                  </a:cubicBezTo>
                  <a:cubicBezTo>
                    <a:pt x="1321117" y="569708"/>
                    <a:pt x="1310974" y="529133"/>
                    <a:pt x="1300831" y="496167"/>
                  </a:cubicBezTo>
                  <a:cubicBezTo>
                    <a:pt x="1288152" y="458129"/>
                    <a:pt x="1245045" y="387124"/>
                    <a:pt x="1237438" y="376981"/>
                  </a:cubicBezTo>
                  <a:cubicBezTo>
                    <a:pt x="1227295" y="364301"/>
                    <a:pt x="1201937" y="331334"/>
                    <a:pt x="1194330" y="293296"/>
                  </a:cubicBezTo>
                  <a:cubicBezTo>
                    <a:pt x="1189259" y="255258"/>
                    <a:pt x="1204473" y="202004"/>
                    <a:pt x="1204473" y="202004"/>
                  </a:cubicBezTo>
                  <a:cubicBezTo>
                    <a:pt x="1204473" y="202004"/>
                    <a:pt x="1229830" y="153823"/>
                    <a:pt x="1247580" y="113249"/>
                  </a:cubicBezTo>
                  <a:cubicBezTo>
                    <a:pt x="1260893" y="79965"/>
                    <a:pt x="1388750" y="11734"/>
                    <a:pt x="1437493" y="293"/>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en-US">
                <a:latin typeface="Agency FB" panose="020B0503020202020204" pitchFamily="34" charset="0"/>
              </a:endParaRPr>
            </a:p>
          </p:txBody>
        </p:sp>
      </p:grpSp>
      <p:grpSp>
        <p:nvGrpSpPr>
          <p:cNvPr id="202" name="Group 6"/>
          <p:cNvGrpSpPr/>
          <p:nvPr/>
        </p:nvGrpSpPr>
        <p:grpSpPr>
          <a:xfrm>
            <a:off x="1831251" y="4603581"/>
            <a:ext cx="3768535" cy="1351964"/>
            <a:chOff x="3822750" y="4251871"/>
            <a:chExt cx="3455987" cy="1239837"/>
          </a:xfrm>
        </p:grpSpPr>
        <p:grpSp>
          <p:nvGrpSpPr>
            <p:cNvPr id="203" name="Group 11"/>
            <p:cNvGrpSpPr>
              <a:grpSpLocks/>
            </p:cNvGrpSpPr>
            <p:nvPr/>
          </p:nvGrpSpPr>
          <p:grpSpPr bwMode="auto">
            <a:xfrm>
              <a:off x="3822750" y="4251871"/>
              <a:ext cx="3455987" cy="1239837"/>
              <a:chOff x="171" y="2983"/>
              <a:chExt cx="2836" cy="1018"/>
            </a:xfrm>
          </p:grpSpPr>
          <p:sp>
            <p:nvSpPr>
              <p:cNvPr id="205" name="AutoShape 12"/>
              <p:cNvSpPr>
                <a:spLocks noChangeArrowheads="1"/>
              </p:cNvSpPr>
              <p:nvPr/>
            </p:nvSpPr>
            <p:spPr bwMode="gray">
              <a:xfrm>
                <a:off x="171" y="2983"/>
                <a:ext cx="2829" cy="1018"/>
              </a:xfrm>
              <a:prstGeom prst="can">
                <a:avLst>
                  <a:gd name="adj" fmla="val 50000"/>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sp>
            <p:nvSpPr>
              <p:cNvPr id="206" name="Oval 13"/>
              <p:cNvSpPr>
                <a:spLocks noChangeArrowheads="1"/>
              </p:cNvSpPr>
              <p:nvPr/>
            </p:nvSpPr>
            <p:spPr bwMode="gray">
              <a:xfrm>
                <a:off x="171" y="2990"/>
                <a:ext cx="2836" cy="503"/>
              </a:xfrm>
              <a:prstGeom prst="ellipse">
                <a:avLst/>
              </a:prstGeom>
              <a:solidFill>
                <a:schemeClr val="accent1">
                  <a:alpha val="60000"/>
                </a:schemeClr>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grpSp>
        <p:sp>
          <p:nvSpPr>
            <p:cNvPr id="204" name="TextBox 9"/>
            <p:cNvSpPr txBox="1"/>
            <p:nvPr/>
          </p:nvSpPr>
          <p:spPr>
            <a:xfrm>
              <a:off x="5083855" y="4970244"/>
              <a:ext cx="933779" cy="310476"/>
            </a:xfrm>
            <a:prstGeom prst="rect">
              <a:avLst/>
            </a:prstGeom>
            <a:noFill/>
          </p:spPr>
          <p:txBody>
            <a:bodyPr wrap="none" rtlCol="0">
              <a:spAutoFit/>
            </a:bodyPr>
            <a:lstStyle/>
            <a:p>
              <a:pPr algn="ctr"/>
              <a:r>
                <a:rPr lang="en-US" sz="1600" b="1" dirty="0">
                  <a:solidFill>
                    <a:schemeClr val="bg1"/>
                  </a:solidFill>
                  <a:latin typeface="Agency FB" panose="020B0503020202020204" pitchFamily="34" charset="0"/>
                  <a:cs typeface="Clear Sans" panose="020B0503030202020304" pitchFamily="34" charset="0"/>
                </a:rPr>
                <a:t>Gather Data</a:t>
              </a:r>
            </a:p>
          </p:txBody>
        </p:sp>
      </p:grpSp>
      <p:grpSp>
        <p:nvGrpSpPr>
          <p:cNvPr id="207" name="Group 12"/>
          <p:cNvGrpSpPr/>
          <p:nvPr/>
        </p:nvGrpSpPr>
        <p:grpSpPr>
          <a:xfrm>
            <a:off x="2471099" y="4088775"/>
            <a:ext cx="3119385" cy="1158085"/>
            <a:chOff x="4110087" y="3583533"/>
            <a:chExt cx="2860675" cy="1062038"/>
          </a:xfrm>
          <a:solidFill>
            <a:schemeClr val="accent2"/>
          </a:solidFill>
        </p:grpSpPr>
        <p:grpSp>
          <p:nvGrpSpPr>
            <p:cNvPr id="208" name="Group 14"/>
            <p:cNvGrpSpPr>
              <a:grpSpLocks/>
            </p:cNvGrpSpPr>
            <p:nvPr/>
          </p:nvGrpSpPr>
          <p:grpSpPr bwMode="auto">
            <a:xfrm>
              <a:off x="4110087" y="3583533"/>
              <a:ext cx="2860675" cy="1062038"/>
              <a:chOff x="394" y="2571"/>
              <a:chExt cx="2347" cy="871"/>
            </a:xfrm>
            <a:grpFill/>
          </p:grpSpPr>
          <p:sp>
            <p:nvSpPr>
              <p:cNvPr id="210" name="AutoShape 15"/>
              <p:cNvSpPr>
                <a:spLocks noChangeArrowheads="1"/>
              </p:cNvSpPr>
              <p:nvPr/>
            </p:nvSpPr>
            <p:spPr bwMode="gray">
              <a:xfrm>
                <a:off x="394" y="2571"/>
                <a:ext cx="2347" cy="871"/>
              </a:xfrm>
              <a:prstGeom prst="can">
                <a:avLst>
                  <a:gd name="adj" fmla="val 50000"/>
                </a:avLst>
              </a:prstGeom>
              <a:grp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sp>
            <p:nvSpPr>
              <p:cNvPr id="211" name="Oval 16"/>
              <p:cNvSpPr>
                <a:spLocks noChangeArrowheads="1"/>
              </p:cNvSpPr>
              <p:nvPr/>
            </p:nvSpPr>
            <p:spPr bwMode="gray">
              <a:xfrm>
                <a:off x="394" y="2576"/>
                <a:ext cx="2347" cy="431"/>
              </a:xfrm>
              <a:prstGeom prst="ellipse">
                <a:avLst/>
              </a:prstGeom>
              <a:solidFill>
                <a:schemeClr val="accent2">
                  <a:lumMod val="60000"/>
                  <a:lumOff val="40000"/>
                </a:schemeClr>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grpSp>
        <p:sp>
          <p:nvSpPr>
            <p:cNvPr id="209" name="TextBox 14"/>
            <p:cNvSpPr txBox="1"/>
            <p:nvPr/>
          </p:nvSpPr>
          <p:spPr>
            <a:xfrm>
              <a:off x="4975807" y="4235192"/>
              <a:ext cx="1149877" cy="296363"/>
            </a:xfrm>
            <a:prstGeom prst="rect">
              <a:avLst/>
            </a:prstGeom>
            <a:grpFill/>
          </p:spPr>
          <p:txBody>
            <a:bodyPr wrap="none" rtlCol="0">
              <a:spAutoFit/>
            </a:bodyPr>
            <a:lstStyle/>
            <a:p>
              <a:pPr algn="ctr"/>
              <a:r>
                <a:rPr lang="en-US" sz="1500" b="1" dirty="0">
                  <a:solidFill>
                    <a:schemeClr val="bg1"/>
                  </a:solidFill>
                  <a:latin typeface="Agency FB" panose="020B0503020202020204" pitchFamily="34" charset="0"/>
                  <a:cs typeface="Clear Sans" panose="020B0503030202020304" pitchFamily="34" charset="0"/>
                </a:rPr>
                <a:t>Existing Demand</a:t>
              </a:r>
            </a:p>
          </p:txBody>
        </p:sp>
      </p:grpSp>
      <p:grpSp>
        <p:nvGrpSpPr>
          <p:cNvPr id="212" name="Group 17"/>
          <p:cNvGrpSpPr/>
          <p:nvPr/>
        </p:nvGrpSpPr>
        <p:grpSpPr>
          <a:xfrm>
            <a:off x="3012924" y="3567821"/>
            <a:ext cx="2577560" cy="1094035"/>
            <a:chOff x="4337100" y="2940596"/>
            <a:chExt cx="2363787" cy="1003300"/>
          </a:xfrm>
        </p:grpSpPr>
        <p:grpSp>
          <p:nvGrpSpPr>
            <p:cNvPr id="213" name="Group 17"/>
            <p:cNvGrpSpPr>
              <a:grpSpLocks/>
            </p:cNvGrpSpPr>
            <p:nvPr/>
          </p:nvGrpSpPr>
          <p:grpSpPr bwMode="auto">
            <a:xfrm>
              <a:off x="4337100" y="2940596"/>
              <a:ext cx="2363787" cy="1003300"/>
              <a:chOff x="593" y="2111"/>
              <a:chExt cx="1940" cy="823"/>
            </a:xfrm>
          </p:grpSpPr>
          <p:sp>
            <p:nvSpPr>
              <p:cNvPr id="215" name="AutoShape 18"/>
              <p:cNvSpPr>
                <a:spLocks noChangeArrowheads="1"/>
              </p:cNvSpPr>
              <p:nvPr/>
            </p:nvSpPr>
            <p:spPr bwMode="gray">
              <a:xfrm>
                <a:off x="597" y="2111"/>
                <a:ext cx="1936" cy="823"/>
              </a:xfrm>
              <a:prstGeom prst="can">
                <a:avLst>
                  <a:gd name="adj" fmla="val 47144"/>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sp>
            <p:nvSpPr>
              <p:cNvPr id="216" name="Oval 19"/>
              <p:cNvSpPr>
                <a:spLocks noChangeArrowheads="1"/>
              </p:cNvSpPr>
              <p:nvPr/>
            </p:nvSpPr>
            <p:spPr bwMode="gray">
              <a:xfrm>
                <a:off x="593" y="2115"/>
                <a:ext cx="1940" cy="383"/>
              </a:xfrm>
              <a:prstGeom prst="ellipse">
                <a:avLst/>
              </a:prstGeom>
              <a:solidFill>
                <a:schemeClr val="accent1">
                  <a:alpha val="60000"/>
                </a:schemeClr>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grpSp>
        <p:sp>
          <p:nvSpPr>
            <p:cNvPr id="214" name="TextBox 19"/>
            <p:cNvSpPr txBox="1"/>
            <p:nvPr/>
          </p:nvSpPr>
          <p:spPr>
            <a:xfrm>
              <a:off x="4919212" y="3501973"/>
              <a:ext cx="1263072" cy="296363"/>
            </a:xfrm>
            <a:prstGeom prst="rect">
              <a:avLst/>
            </a:prstGeom>
            <a:noFill/>
          </p:spPr>
          <p:txBody>
            <a:bodyPr wrap="none" rtlCol="0">
              <a:spAutoFit/>
            </a:bodyPr>
            <a:lstStyle/>
            <a:p>
              <a:pPr algn="ctr"/>
              <a:r>
                <a:rPr lang="en-US" sz="1500" b="1" dirty="0">
                  <a:solidFill>
                    <a:schemeClr val="bg1"/>
                  </a:solidFill>
                  <a:latin typeface="Agency FB" panose="020B0503020202020204" pitchFamily="34" charset="0"/>
                  <a:cs typeface="Clear Sans" panose="020B0503030202020304" pitchFamily="34" charset="0"/>
                </a:rPr>
                <a:t>Existing Costumer</a:t>
              </a:r>
            </a:p>
          </p:txBody>
        </p:sp>
      </p:grpSp>
      <p:grpSp>
        <p:nvGrpSpPr>
          <p:cNvPr id="217" name="Group 22"/>
          <p:cNvGrpSpPr/>
          <p:nvPr/>
        </p:nvGrpSpPr>
        <p:grpSpPr>
          <a:xfrm>
            <a:off x="3533975" y="3124549"/>
            <a:ext cx="2056509" cy="896693"/>
            <a:chOff x="4589512" y="2392908"/>
            <a:chExt cx="1885950" cy="822325"/>
          </a:xfrm>
        </p:grpSpPr>
        <p:grpSp>
          <p:nvGrpSpPr>
            <p:cNvPr id="218" name="Group 20"/>
            <p:cNvGrpSpPr>
              <a:grpSpLocks/>
            </p:cNvGrpSpPr>
            <p:nvPr/>
          </p:nvGrpSpPr>
          <p:grpSpPr bwMode="auto">
            <a:xfrm>
              <a:off x="4589512" y="2392908"/>
              <a:ext cx="1885950" cy="822325"/>
              <a:chOff x="800" y="1773"/>
              <a:chExt cx="1548" cy="675"/>
            </a:xfrm>
          </p:grpSpPr>
          <p:sp>
            <p:nvSpPr>
              <p:cNvPr id="220" name="AutoShape 21"/>
              <p:cNvSpPr>
                <a:spLocks noChangeArrowheads="1"/>
              </p:cNvSpPr>
              <p:nvPr/>
            </p:nvSpPr>
            <p:spPr bwMode="gray">
              <a:xfrm>
                <a:off x="800" y="1773"/>
                <a:ext cx="1548" cy="675"/>
              </a:xfrm>
              <a:prstGeom prst="can">
                <a:avLst>
                  <a:gd name="adj" fmla="val 40000"/>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sp>
            <p:nvSpPr>
              <p:cNvPr id="221" name="Oval 22"/>
              <p:cNvSpPr>
                <a:spLocks noChangeArrowheads="1"/>
              </p:cNvSpPr>
              <p:nvPr/>
            </p:nvSpPr>
            <p:spPr bwMode="gray">
              <a:xfrm>
                <a:off x="807" y="1773"/>
                <a:ext cx="1541" cy="270"/>
              </a:xfrm>
              <a:prstGeom prst="ellipse">
                <a:avLst/>
              </a:prstGeom>
              <a:solidFill>
                <a:schemeClr val="accent2">
                  <a:alpha val="60000"/>
                </a:schemeClr>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latin typeface="Agency FB" panose="020B0503020202020204" pitchFamily="34" charset="0"/>
                </a:endParaRPr>
              </a:p>
            </p:txBody>
          </p:sp>
        </p:grpSp>
        <p:sp>
          <p:nvSpPr>
            <p:cNvPr id="219" name="TextBox 24"/>
            <p:cNvSpPr txBox="1"/>
            <p:nvPr/>
          </p:nvSpPr>
          <p:spPr>
            <a:xfrm>
              <a:off x="5223509" y="2821164"/>
              <a:ext cx="654469" cy="310476"/>
            </a:xfrm>
            <a:prstGeom prst="rect">
              <a:avLst/>
            </a:prstGeom>
            <a:noFill/>
          </p:spPr>
          <p:txBody>
            <a:bodyPr wrap="none" rtlCol="0">
              <a:spAutoFit/>
            </a:bodyPr>
            <a:lstStyle/>
            <a:p>
              <a:pPr algn="ctr"/>
              <a:r>
                <a:rPr lang="en-US" sz="1600" b="1" dirty="0">
                  <a:solidFill>
                    <a:schemeClr val="bg1"/>
                  </a:solidFill>
                  <a:latin typeface="Agency FB" panose="020B0503020202020204" pitchFamily="34" charset="0"/>
                  <a:cs typeface="Clear Sans" panose="020B0503030202020304" pitchFamily="34" charset="0"/>
                </a:rPr>
                <a:t>Leading</a:t>
              </a:r>
            </a:p>
          </p:txBody>
        </p:sp>
      </p:grpSp>
      <p:sp>
        <p:nvSpPr>
          <p:cNvPr id="222" name="TextBox 27"/>
          <p:cNvSpPr txBox="1"/>
          <p:nvPr/>
        </p:nvSpPr>
        <p:spPr>
          <a:xfrm>
            <a:off x="7983688" y="3284734"/>
            <a:ext cx="3349998"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a:t>
            </a:r>
            <a:endParaRPr lang="en-US" sz="1200" dirty="0">
              <a:solidFill>
                <a:schemeClr val="bg2">
                  <a:lumMod val="25000"/>
                </a:schemeClr>
              </a:solidFill>
              <a:latin typeface="Agency FB" panose="020B0503020202020204" pitchFamily="34" charset="0"/>
              <a:cs typeface="Clear Sans Light" panose="020B0303030202020304" pitchFamily="34" charset="0"/>
            </a:endParaRPr>
          </a:p>
        </p:txBody>
      </p:sp>
      <p:sp>
        <p:nvSpPr>
          <p:cNvPr id="223" name="TextBox 28"/>
          <p:cNvSpPr txBox="1"/>
          <p:nvPr/>
        </p:nvSpPr>
        <p:spPr>
          <a:xfrm>
            <a:off x="7983687" y="3799789"/>
            <a:ext cx="3350000"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a:t>
            </a:r>
            <a:endParaRPr lang="en-US" sz="1200" dirty="0">
              <a:solidFill>
                <a:schemeClr val="bg2">
                  <a:lumMod val="25000"/>
                </a:schemeClr>
              </a:solidFill>
              <a:latin typeface="Agency FB" panose="020B0503020202020204" pitchFamily="34" charset="0"/>
              <a:cs typeface="Clear Sans Light" panose="020B0303030202020304" pitchFamily="34" charset="0"/>
            </a:endParaRPr>
          </a:p>
        </p:txBody>
      </p:sp>
      <p:sp>
        <p:nvSpPr>
          <p:cNvPr id="224" name="TextBox 29"/>
          <p:cNvSpPr txBox="1"/>
          <p:nvPr/>
        </p:nvSpPr>
        <p:spPr>
          <a:xfrm>
            <a:off x="7983687" y="4285544"/>
            <a:ext cx="3349999"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a:t>
            </a:r>
            <a:endParaRPr lang="en-US" sz="1200" dirty="0">
              <a:solidFill>
                <a:schemeClr val="bg2">
                  <a:lumMod val="25000"/>
                </a:schemeClr>
              </a:solidFill>
              <a:latin typeface="Agency FB" panose="020B0503020202020204" pitchFamily="34" charset="0"/>
              <a:cs typeface="Clear Sans Light" panose="020B0303030202020304" pitchFamily="34" charset="0"/>
            </a:endParaRPr>
          </a:p>
        </p:txBody>
      </p:sp>
      <p:sp>
        <p:nvSpPr>
          <p:cNvPr id="225" name="TextBox 30"/>
          <p:cNvSpPr txBox="1"/>
          <p:nvPr/>
        </p:nvSpPr>
        <p:spPr>
          <a:xfrm>
            <a:off x="7983686" y="4765112"/>
            <a:ext cx="3270383"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a:t>
            </a:r>
            <a:endParaRPr lang="en-US" sz="1200" dirty="0">
              <a:solidFill>
                <a:schemeClr val="bg2">
                  <a:lumMod val="25000"/>
                </a:schemeClr>
              </a:solidFill>
              <a:latin typeface="Agency FB" panose="020B0503020202020204" pitchFamily="34" charset="0"/>
              <a:cs typeface="Clear Sans Light" panose="020B0303030202020304" pitchFamily="34" charset="0"/>
            </a:endParaRPr>
          </a:p>
        </p:txBody>
      </p:sp>
      <p:grpSp>
        <p:nvGrpSpPr>
          <p:cNvPr id="226" name="Group 31"/>
          <p:cNvGrpSpPr/>
          <p:nvPr/>
        </p:nvGrpSpPr>
        <p:grpSpPr>
          <a:xfrm>
            <a:off x="7482886" y="3300507"/>
            <a:ext cx="291629" cy="291629"/>
            <a:chOff x="7610554" y="2530860"/>
            <a:chExt cx="291629" cy="291629"/>
          </a:xfrm>
        </p:grpSpPr>
        <p:sp>
          <p:nvSpPr>
            <p:cNvPr id="227" name="Shape 4534"/>
            <p:cNvSpPr/>
            <p:nvPr/>
          </p:nvSpPr>
          <p:spPr>
            <a:xfrm>
              <a:off x="7610554" y="2530860"/>
              <a:ext cx="291629" cy="291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50000"/>
                </a:schemeClr>
              </a:solidFill>
              <a:prstDash val="solid"/>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solidFill>
                  <a:schemeClr val="bg2">
                    <a:lumMod val="25000"/>
                  </a:schemeClr>
                </a:solidFill>
                <a:latin typeface="Agency FB" panose="020B0503020202020204" pitchFamily="34" charset="0"/>
              </a:endParaRPr>
            </a:p>
          </p:txBody>
        </p:sp>
        <p:sp>
          <p:nvSpPr>
            <p:cNvPr id="228" name="TextBox 33"/>
            <p:cNvSpPr txBox="1"/>
            <p:nvPr/>
          </p:nvSpPr>
          <p:spPr>
            <a:xfrm>
              <a:off x="7668520" y="2582896"/>
              <a:ext cx="174965" cy="221599"/>
            </a:xfrm>
            <a:prstGeom prst="rect">
              <a:avLst/>
            </a:prstGeom>
            <a:noFill/>
          </p:spPr>
          <p:txBody>
            <a:bodyPr wrap="square" rtlCol="0">
              <a:spAutoFit/>
            </a:bodyPr>
            <a:lstStyle/>
            <a:p>
              <a:pPr algn="ctr">
                <a:lnSpc>
                  <a:spcPct val="70000"/>
                </a:lnSpc>
              </a:pPr>
              <a:r>
                <a:rPr lang="en-US" sz="1200" b="1"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rPr>
                <a:t>1</a:t>
              </a:r>
              <a:endParaRPr lang="id-ID" sz="1200"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endParaRPr>
            </a:p>
          </p:txBody>
        </p:sp>
      </p:grpSp>
      <p:grpSp>
        <p:nvGrpSpPr>
          <p:cNvPr id="229" name="Group 34"/>
          <p:cNvGrpSpPr/>
          <p:nvPr/>
        </p:nvGrpSpPr>
        <p:grpSpPr>
          <a:xfrm>
            <a:off x="7482886" y="3803413"/>
            <a:ext cx="291629" cy="291629"/>
            <a:chOff x="7610554" y="3014716"/>
            <a:chExt cx="291629" cy="291629"/>
          </a:xfrm>
        </p:grpSpPr>
        <p:sp>
          <p:nvSpPr>
            <p:cNvPr id="230" name="Shape 4539"/>
            <p:cNvSpPr/>
            <p:nvPr/>
          </p:nvSpPr>
          <p:spPr>
            <a:xfrm>
              <a:off x="7610554" y="3014716"/>
              <a:ext cx="291629" cy="291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50000"/>
                </a:schemeClr>
              </a:solidFill>
              <a:prstDash val="solid"/>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solidFill>
                  <a:schemeClr val="bg2">
                    <a:lumMod val="25000"/>
                  </a:schemeClr>
                </a:solidFill>
                <a:latin typeface="Agency FB" panose="020B0503020202020204" pitchFamily="34" charset="0"/>
              </a:endParaRPr>
            </a:p>
          </p:txBody>
        </p:sp>
        <p:sp>
          <p:nvSpPr>
            <p:cNvPr id="231" name="TextBox 36"/>
            <p:cNvSpPr txBox="1"/>
            <p:nvPr/>
          </p:nvSpPr>
          <p:spPr>
            <a:xfrm>
              <a:off x="7668520" y="3072423"/>
              <a:ext cx="174965" cy="226857"/>
            </a:xfrm>
            <a:prstGeom prst="rect">
              <a:avLst/>
            </a:prstGeom>
            <a:noFill/>
          </p:spPr>
          <p:txBody>
            <a:bodyPr wrap="square" rtlCol="0">
              <a:spAutoFit/>
            </a:bodyPr>
            <a:lstStyle/>
            <a:p>
              <a:pPr algn="ctr">
                <a:lnSpc>
                  <a:spcPct val="70000"/>
                </a:lnSpc>
              </a:pPr>
              <a:r>
                <a:rPr lang="en-US" sz="1200" b="1"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rPr>
                <a:t>2</a:t>
              </a:r>
              <a:endParaRPr lang="id-ID" sz="1200"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endParaRPr>
            </a:p>
          </p:txBody>
        </p:sp>
      </p:grpSp>
      <p:grpSp>
        <p:nvGrpSpPr>
          <p:cNvPr id="232" name="Group 37"/>
          <p:cNvGrpSpPr/>
          <p:nvPr/>
        </p:nvGrpSpPr>
        <p:grpSpPr>
          <a:xfrm>
            <a:off x="7482886" y="4306319"/>
            <a:ext cx="291629" cy="291629"/>
            <a:chOff x="7610554" y="3498572"/>
            <a:chExt cx="291629" cy="291629"/>
          </a:xfrm>
        </p:grpSpPr>
        <p:sp>
          <p:nvSpPr>
            <p:cNvPr id="233" name="Shape 4544"/>
            <p:cNvSpPr/>
            <p:nvPr/>
          </p:nvSpPr>
          <p:spPr>
            <a:xfrm>
              <a:off x="7610554" y="3498572"/>
              <a:ext cx="291629" cy="291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50000"/>
                </a:schemeClr>
              </a:solidFill>
              <a:prstDash val="solid"/>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solidFill>
                  <a:schemeClr val="bg2">
                    <a:lumMod val="25000"/>
                  </a:schemeClr>
                </a:solidFill>
                <a:latin typeface="Agency FB" panose="020B0503020202020204" pitchFamily="34" charset="0"/>
              </a:endParaRPr>
            </a:p>
          </p:txBody>
        </p:sp>
        <p:sp>
          <p:nvSpPr>
            <p:cNvPr id="234" name="TextBox 39"/>
            <p:cNvSpPr txBox="1"/>
            <p:nvPr/>
          </p:nvSpPr>
          <p:spPr>
            <a:xfrm>
              <a:off x="7668520" y="3549547"/>
              <a:ext cx="174965" cy="226857"/>
            </a:xfrm>
            <a:prstGeom prst="rect">
              <a:avLst/>
            </a:prstGeom>
            <a:noFill/>
          </p:spPr>
          <p:txBody>
            <a:bodyPr wrap="square" rtlCol="0">
              <a:spAutoFit/>
            </a:bodyPr>
            <a:lstStyle/>
            <a:p>
              <a:pPr algn="ctr">
                <a:lnSpc>
                  <a:spcPct val="70000"/>
                </a:lnSpc>
              </a:pPr>
              <a:r>
                <a:rPr lang="en-US" sz="1200" b="1"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rPr>
                <a:t>3</a:t>
              </a:r>
              <a:endParaRPr lang="id-ID" sz="1200"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endParaRPr>
            </a:p>
          </p:txBody>
        </p:sp>
      </p:grpSp>
      <p:grpSp>
        <p:nvGrpSpPr>
          <p:cNvPr id="235" name="Group 40"/>
          <p:cNvGrpSpPr/>
          <p:nvPr/>
        </p:nvGrpSpPr>
        <p:grpSpPr>
          <a:xfrm>
            <a:off x="7482886" y="4806660"/>
            <a:ext cx="291629" cy="291629"/>
            <a:chOff x="7610554" y="3979863"/>
            <a:chExt cx="291629" cy="291629"/>
          </a:xfrm>
        </p:grpSpPr>
        <p:sp>
          <p:nvSpPr>
            <p:cNvPr id="236" name="Shape 4549"/>
            <p:cNvSpPr/>
            <p:nvPr/>
          </p:nvSpPr>
          <p:spPr>
            <a:xfrm>
              <a:off x="7610554" y="3979863"/>
              <a:ext cx="291629" cy="291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solidFill>
                <a:schemeClr val="bg1">
                  <a:lumMod val="50000"/>
                </a:schemeClr>
              </a:solidFill>
              <a:prstDash val="solid"/>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solidFill>
                  <a:schemeClr val="bg2">
                    <a:lumMod val="25000"/>
                  </a:schemeClr>
                </a:solidFill>
                <a:latin typeface="Agency FB" panose="020B0503020202020204" pitchFamily="34" charset="0"/>
              </a:endParaRPr>
            </a:p>
          </p:txBody>
        </p:sp>
        <p:sp>
          <p:nvSpPr>
            <p:cNvPr id="237" name="TextBox 42"/>
            <p:cNvSpPr txBox="1"/>
            <p:nvPr/>
          </p:nvSpPr>
          <p:spPr>
            <a:xfrm>
              <a:off x="7668520" y="4030925"/>
              <a:ext cx="174965" cy="226857"/>
            </a:xfrm>
            <a:prstGeom prst="rect">
              <a:avLst/>
            </a:prstGeom>
            <a:noFill/>
          </p:spPr>
          <p:txBody>
            <a:bodyPr wrap="square" rtlCol="0">
              <a:spAutoFit/>
            </a:bodyPr>
            <a:lstStyle/>
            <a:p>
              <a:pPr algn="ctr">
                <a:lnSpc>
                  <a:spcPct val="70000"/>
                </a:lnSpc>
              </a:pPr>
              <a:r>
                <a:rPr lang="en-US" sz="1200" b="1"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rPr>
                <a:t>4</a:t>
              </a:r>
              <a:endParaRPr lang="id-ID" sz="1200" dirty="0">
                <a:solidFill>
                  <a:schemeClr val="bg2">
                    <a:lumMod val="25000"/>
                  </a:schemeClr>
                </a:solidFill>
                <a:latin typeface="Agency FB" panose="020B0503020202020204" pitchFamily="34" charset="0"/>
                <a:ea typeface="Roboto" panose="02000000000000000000" pitchFamily="2" charset="0"/>
                <a:cs typeface="Clear Sans Light" panose="020B0303030202020304" pitchFamily="34" charset="0"/>
              </a:endParaRPr>
            </a:p>
          </p:txBody>
        </p:sp>
      </p:grpSp>
      <p:sp>
        <p:nvSpPr>
          <p:cNvPr id="238" name="Text Placeholder 2"/>
          <p:cNvSpPr txBox="1">
            <a:spLocks/>
          </p:cNvSpPr>
          <p:nvPr/>
        </p:nvSpPr>
        <p:spPr>
          <a:xfrm>
            <a:off x="7423996" y="2186041"/>
            <a:ext cx="390969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dirty="0">
                <a:solidFill>
                  <a:schemeClr val="bg2">
                    <a:lumMod val="25000"/>
                  </a:schemeClr>
                </a:solidFill>
                <a:latin typeface="Agency FB" panose="020B0503020202020204" pitchFamily="34" charset="0"/>
                <a:cs typeface="Clear Sans" panose="020B0503030202020304" pitchFamily="34" charset="0"/>
              </a:rPr>
              <a:t>点此替换文本</a:t>
            </a:r>
            <a:endParaRPr lang="en-GB" sz="1600" b="1" dirty="0">
              <a:solidFill>
                <a:schemeClr val="bg2">
                  <a:lumMod val="25000"/>
                </a:schemeClr>
              </a:solidFill>
              <a:latin typeface="Agency FB" panose="020B0503020202020204" pitchFamily="34" charset="0"/>
              <a:cs typeface="Clear Sans" panose="020B0503030202020304" pitchFamily="34" charset="0"/>
            </a:endParaRPr>
          </a:p>
        </p:txBody>
      </p:sp>
      <p:sp>
        <p:nvSpPr>
          <p:cNvPr id="239" name="TextBox 44"/>
          <p:cNvSpPr txBox="1"/>
          <p:nvPr/>
        </p:nvSpPr>
        <p:spPr>
          <a:xfrm>
            <a:off x="7424040" y="2457201"/>
            <a:ext cx="3909646" cy="461665"/>
          </a:xfrm>
          <a:prstGeom prst="rect">
            <a:avLst/>
          </a:prstGeom>
          <a:noFill/>
        </p:spPr>
        <p:txBody>
          <a:bodyPr wrap="square" rtlCol="0">
            <a:spAutoFit/>
          </a:bodyPr>
          <a:lstStyle/>
          <a:p>
            <a:pPr algn="just"/>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 amet remember to place your text. I declare that you have to</a:t>
            </a:r>
            <a:endPar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endParaRPr>
          </a:p>
        </p:txBody>
      </p:sp>
      <p:sp>
        <p:nvSpPr>
          <p:cNvPr id="43" name="矩形 42">
            <a:extLst>
              <a:ext uri="{FF2B5EF4-FFF2-40B4-BE49-F238E27FC236}">
                <a16:creationId xmlns:a16="http://schemas.microsoft.com/office/drawing/2014/main" id="{53913F6B-0A11-45C1-9148-7BB965CDA8E5}"/>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931917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02"/>
                                        </p:tgtEl>
                                        <p:attrNameLst>
                                          <p:attrName>style.visibility</p:attrName>
                                        </p:attrNameLst>
                                      </p:cBhvr>
                                      <p:to>
                                        <p:strVal val="visible"/>
                                      </p:to>
                                    </p:set>
                                    <p:anim calcmode="lin" valueType="num">
                                      <p:cBhvr additive="base">
                                        <p:cTn id="7" dur="500" fill="hold"/>
                                        <p:tgtEl>
                                          <p:spTgt spid="202"/>
                                        </p:tgtEl>
                                        <p:attrNameLst>
                                          <p:attrName>ppt_x</p:attrName>
                                        </p:attrNameLst>
                                      </p:cBhvr>
                                      <p:tavLst>
                                        <p:tav tm="0">
                                          <p:val>
                                            <p:strVal val="0-#ppt_w/2"/>
                                          </p:val>
                                        </p:tav>
                                        <p:tav tm="100000">
                                          <p:val>
                                            <p:strVal val="#ppt_x"/>
                                          </p:val>
                                        </p:tav>
                                      </p:tavLst>
                                    </p:anim>
                                    <p:anim calcmode="lin" valueType="num">
                                      <p:cBhvr additive="base">
                                        <p:cTn id="8" dur="500" fill="hold"/>
                                        <p:tgtEl>
                                          <p:spTgt spid="20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07"/>
                                        </p:tgtEl>
                                        <p:attrNameLst>
                                          <p:attrName>style.visibility</p:attrName>
                                        </p:attrNameLst>
                                      </p:cBhvr>
                                      <p:to>
                                        <p:strVal val="visible"/>
                                      </p:to>
                                    </p:set>
                                    <p:anim calcmode="lin" valueType="num">
                                      <p:cBhvr additive="base">
                                        <p:cTn id="12" dur="500" fill="hold"/>
                                        <p:tgtEl>
                                          <p:spTgt spid="207"/>
                                        </p:tgtEl>
                                        <p:attrNameLst>
                                          <p:attrName>ppt_x</p:attrName>
                                        </p:attrNameLst>
                                      </p:cBhvr>
                                      <p:tavLst>
                                        <p:tav tm="0">
                                          <p:val>
                                            <p:strVal val="0-#ppt_w/2"/>
                                          </p:val>
                                        </p:tav>
                                        <p:tav tm="100000">
                                          <p:val>
                                            <p:strVal val="#ppt_x"/>
                                          </p:val>
                                        </p:tav>
                                      </p:tavLst>
                                    </p:anim>
                                    <p:anim calcmode="lin" valueType="num">
                                      <p:cBhvr additive="base">
                                        <p:cTn id="13" dur="500" fill="hold"/>
                                        <p:tgtEl>
                                          <p:spTgt spid="20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212"/>
                                        </p:tgtEl>
                                        <p:attrNameLst>
                                          <p:attrName>style.visibility</p:attrName>
                                        </p:attrNameLst>
                                      </p:cBhvr>
                                      <p:to>
                                        <p:strVal val="visible"/>
                                      </p:to>
                                    </p:set>
                                    <p:anim calcmode="lin" valueType="num">
                                      <p:cBhvr additive="base">
                                        <p:cTn id="17" dur="500" fill="hold"/>
                                        <p:tgtEl>
                                          <p:spTgt spid="212"/>
                                        </p:tgtEl>
                                        <p:attrNameLst>
                                          <p:attrName>ppt_x</p:attrName>
                                        </p:attrNameLst>
                                      </p:cBhvr>
                                      <p:tavLst>
                                        <p:tav tm="0">
                                          <p:val>
                                            <p:strVal val="0-#ppt_w/2"/>
                                          </p:val>
                                        </p:tav>
                                        <p:tav tm="100000">
                                          <p:val>
                                            <p:strVal val="#ppt_x"/>
                                          </p:val>
                                        </p:tav>
                                      </p:tavLst>
                                    </p:anim>
                                    <p:anim calcmode="lin" valueType="num">
                                      <p:cBhvr additive="base">
                                        <p:cTn id="18" dur="500" fill="hold"/>
                                        <p:tgtEl>
                                          <p:spTgt spid="2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17"/>
                                        </p:tgtEl>
                                        <p:attrNameLst>
                                          <p:attrName>style.visibility</p:attrName>
                                        </p:attrNameLst>
                                      </p:cBhvr>
                                      <p:to>
                                        <p:strVal val="visible"/>
                                      </p:to>
                                    </p:set>
                                    <p:anim calcmode="lin" valueType="num">
                                      <p:cBhvr additive="base">
                                        <p:cTn id="22" dur="500" fill="hold"/>
                                        <p:tgtEl>
                                          <p:spTgt spid="217"/>
                                        </p:tgtEl>
                                        <p:attrNameLst>
                                          <p:attrName>ppt_x</p:attrName>
                                        </p:attrNameLst>
                                      </p:cBhvr>
                                      <p:tavLst>
                                        <p:tav tm="0">
                                          <p:val>
                                            <p:strVal val="0-#ppt_w/2"/>
                                          </p:val>
                                        </p:tav>
                                        <p:tav tm="100000">
                                          <p:val>
                                            <p:strVal val="#ppt_x"/>
                                          </p:val>
                                        </p:tav>
                                      </p:tavLst>
                                    </p:anim>
                                    <p:anim calcmode="lin" valueType="num">
                                      <p:cBhvr additive="base">
                                        <p:cTn id="23" dur="500" fill="hold"/>
                                        <p:tgtEl>
                                          <p:spTgt spid="2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99"/>
                                        </p:tgtEl>
                                        <p:attrNameLst>
                                          <p:attrName>style.visibility</p:attrName>
                                        </p:attrNameLst>
                                      </p:cBhvr>
                                      <p:to>
                                        <p:strVal val="visible"/>
                                      </p:to>
                                    </p:set>
                                    <p:animEffect transition="in" filter="fade">
                                      <p:cBhvr>
                                        <p:cTn id="27" dur="500"/>
                                        <p:tgtEl>
                                          <p:spTgt spid="19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38"/>
                                        </p:tgtEl>
                                        <p:attrNameLst>
                                          <p:attrName>style.visibility</p:attrName>
                                        </p:attrNameLst>
                                      </p:cBhvr>
                                      <p:to>
                                        <p:strVal val="visible"/>
                                      </p:to>
                                    </p:set>
                                    <p:animEffect transition="in" filter="fade">
                                      <p:cBhvr>
                                        <p:cTn id="31" dur="500"/>
                                        <p:tgtEl>
                                          <p:spTgt spid="23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39"/>
                                        </p:tgtEl>
                                        <p:attrNameLst>
                                          <p:attrName>style.visibility</p:attrName>
                                        </p:attrNameLst>
                                      </p:cBhvr>
                                      <p:to>
                                        <p:strVal val="visible"/>
                                      </p:to>
                                    </p:set>
                                    <p:animEffect transition="in" filter="wipe(left)">
                                      <p:cBhvr>
                                        <p:cTn id="35" dur="500"/>
                                        <p:tgtEl>
                                          <p:spTgt spid="239"/>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226"/>
                                        </p:tgtEl>
                                        <p:attrNameLst>
                                          <p:attrName>style.visibility</p:attrName>
                                        </p:attrNameLst>
                                      </p:cBhvr>
                                      <p:to>
                                        <p:strVal val="visible"/>
                                      </p:to>
                                    </p:set>
                                    <p:animEffect transition="in" filter="fade">
                                      <p:cBhvr>
                                        <p:cTn id="39" dur="500"/>
                                        <p:tgtEl>
                                          <p:spTgt spid="226"/>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22"/>
                                        </p:tgtEl>
                                        <p:attrNameLst>
                                          <p:attrName>style.visibility</p:attrName>
                                        </p:attrNameLst>
                                      </p:cBhvr>
                                      <p:to>
                                        <p:strVal val="visible"/>
                                      </p:to>
                                    </p:set>
                                    <p:animEffect transition="in" filter="wipe(left)">
                                      <p:cBhvr>
                                        <p:cTn id="43" dur="500"/>
                                        <p:tgtEl>
                                          <p:spTgt spid="222"/>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229"/>
                                        </p:tgtEl>
                                        <p:attrNameLst>
                                          <p:attrName>style.visibility</p:attrName>
                                        </p:attrNameLst>
                                      </p:cBhvr>
                                      <p:to>
                                        <p:strVal val="visible"/>
                                      </p:to>
                                    </p:set>
                                    <p:animEffect transition="in" filter="fade">
                                      <p:cBhvr>
                                        <p:cTn id="47" dur="500"/>
                                        <p:tgtEl>
                                          <p:spTgt spid="229"/>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223"/>
                                        </p:tgtEl>
                                        <p:attrNameLst>
                                          <p:attrName>style.visibility</p:attrName>
                                        </p:attrNameLst>
                                      </p:cBhvr>
                                      <p:to>
                                        <p:strVal val="visible"/>
                                      </p:to>
                                    </p:set>
                                    <p:animEffect transition="in" filter="wipe(left)">
                                      <p:cBhvr>
                                        <p:cTn id="51" dur="500"/>
                                        <p:tgtEl>
                                          <p:spTgt spid="223"/>
                                        </p:tgtEl>
                                      </p:cBhvr>
                                    </p:animEffect>
                                  </p:childTnLst>
                                </p:cTn>
                              </p:par>
                            </p:childTnLst>
                          </p:cTn>
                        </p:par>
                        <p:par>
                          <p:cTn id="52" fill="hold">
                            <p:stCondLst>
                              <p:cond delay="5500"/>
                            </p:stCondLst>
                            <p:childTnLst>
                              <p:par>
                                <p:cTn id="53" presetID="10" presetClass="entr" presetSubtype="0" fill="hold" nodeType="afterEffect">
                                  <p:stCondLst>
                                    <p:cond delay="0"/>
                                  </p:stCondLst>
                                  <p:childTnLst>
                                    <p:set>
                                      <p:cBhvr>
                                        <p:cTn id="54" dur="1" fill="hold">
                                          <p:stCondLst>
                                            <p:cond delay="0"/>
                                          </p:stCondLst>
                                        </p:cTn>
                                        <p:tgtEl>
                                          <p:spTgt spid="232"/>
                                        </p:tgtEl>
                                        <p:attrNameLst>
                                          <p:attrName>style.visibility</p:attrName>
                                        </p:attrNameLst>
                                      </p:cBhvr>
                                      <p:to>
                                        <p:strVal val="visible"/>
                                      </p:to>
                                    </p:set>
                                    <p:animEffect transition="in" filter="fade">
                                      <p:cBhvr>
                                        <p:cTn id="55" dur="500"/>
                                        <p:tgtEl>
                                          <p:spTgt spid="23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224"/>
                                        </p:tgtEl>
                                        <p:attrNameLst>
                                          <p:attrName>style.visibility</p:attrName>
                                        </p:attrNameLst>
                                      </p:cBhvr>
                                      <p:to>
                                        <p:strVal val="visible"/>
                                      </p:to>
                                    </p:set>
                                    <p:animEffect transition="in" filter="wipe(left)">
                                      <p:cBhvr>
                                        <p:cTn id="59" dur="500"/>
                                        <p:tgtEl>
                                          <p:spTgt spid="224"/>
                                        </p:tgtEl>
                                      </p:cBhvr>
                                    </p:animEffect>
                                  </p:childTnLst>
                                </p:cTn>
                              </p:par>
                            </p:childTnLst>
                          </p:cTn>
                        </p:par>
                        <p:par>
                          <p:cTn id="60" fill="hold">
                            <p:stCondLst>
                              <p:cond delay="6500"/>
                            </p:stCondLst>
                            <p:childTnLst>
                              <p:par>
                                <p:cTn id="61" presetID="10" presetClass="entr" presetSubtype="0" fill="hold" nodeType="afterEffect">
                                  <p:stCondLst>
                                    <p:cond delay="0"/>
                                  </p:stCondLst>
                                  <p:childTnLst>
                                    <p:set>
                                      <p:cBhvr>
                                        <p:cTn id="62" dur="1" fill="hold">
                                          <p:stCondLst>
                                            <p:cond delay="0"/>
                                          </p:stCondLst>
                                        </p:cTn>
                                        <p:tgtEl>
                                          <p:spTgt spid="235"/>
                                        </p:tgtEl>
                                        <p:attrNameLst>
                                          <p:attrName>style.visibility</p:attrName>
                                        </p:attrNameLst>
                                      </p:cBhvr>
                                      <p:to>
                                        <p:strVal val="visible"/>
                                      </p:to>
                                    </p:set>
                                    <p:animEffect transition="in" filter="fade">
                                      <p:cBhvr>
                                        <p:cTn id="63" dur="500"/>
                                        <p:tgtEl>
                                          <p:spTgt spid="235"/>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wipe(left)">
                                      <p:cBhvr>
                                        <p:cTn id="67" dur="500"/>
                                        <p:tgtEl>
                                          <p:spTgt spid="225"/>
                                        </p:tgtEl>
                                      </p:cBhvr>
                                    </p:animEffect>
                                  </p:childTnLst>
                                </p:cTn>
                              </p:par>
                            </p:childTnLst>
                          </p:cTn>
                        </p:par>
                        <p:par>
                          <p:cTn id="68" fill="hold">
                            <p:stCondLst>
                              <p:cond delay="7500"/>
                            </p:stCondLst>
                            <p:childTnLst>
                              <p:par>
                                <p:cTn id="69" presetID="1" presetClass="entr" presetSubtype="0" fill="hold" grpId="0" nodeType="afterEffect">
                                  <p:stCondLst>
                                    <p:cond delay="2200"/>
                                  </p:stCondLst>
                                  <p:childTnLst>
                                    <p:set>
                                      <p:cBhvr>
                                        <p:cTn id="7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P spid="223" grpId="0"/>
      <p:bldP spid="224" grpId="0"/>
      <p:bldP spid="225" grpId="0"/>
      <p:bldP spid="238" grpId="0"/>
      <p:bldP spid="239" grpId="0"/>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3" name="Freeform 19"/>
          <p:cNvSpPr>
            <a:spLocks/>
          </p:cNvSpPr>
          <p:nvPr/>
        </p:nvSpPr>
        <p:spPr bwMode="auto">
          <a:xfrm rot="10800000">
            <a:off x="5104606" y="2889250"/>
            <a:ext cx="1174750" cy="1339850"/>
          </a:xfrm>
          <a:custGeom>
            <a:avLst/>
            <a:gdLst>
              <a:gd name="T0" fmla="*/ 336 w 423"/>
              <a:gd name="T1" fmla="*/ 0 h 483"/>
              <a:gd name="T2" fmla="*/ 313 w 423"/>
              <a:gd name="T3" fmla="*/ 42 h 483"/>
              <a:gd name="T4" fmla="*/ 262 w 423"/>
              <a:gd name="T5" fmla="*/ 62 h 483"/>
              <a:gd name="T6" fmla="*/ 210 w 423"/>
              <a:gd name="T7" fmla="*/ 42 h 483"/>
              <a:gd name="T8" fmla="*/ 187 w 423"/>
              <a:gd name="T9" fmla="*/ 0 h 483"/>
              <a:gd name="T10" fmla="*/ 63 w 423"/>
              <a:gd name="T11" fmla="*/ 0 h 483"/>
              <a:gd name="T12" fmla="*/ 63 w 423"/>
              <a:gd name="T13" fmla="*/ 190 h 483"/>
              <a:gd name="T14" fmla="*/ 55 w 423"/>
              <a:gd name="T15" fmla="*/ 190 h 483"/>
              <a:gd name="T16" fmla="*/ 0 w 423"/>
              <a:gd name="T17" fmla="*/ 250 h 483"/>
              <a:gd name="T18" fmla="*/ 55 w 423"/>
              <a:gd name="T19" fmla="*/ 309 h 483"/>
              <a:gd name="T20" fmla="*/ 63 w 423"/>
              <a:gd name="T21" fmla="*/ 310 h 483"/>
              <a:gd name="T22" fmla="*/ 63 w 423"/>
              <a:gd name="T23" fmla="*/ 483 h 483"/>
              <a:gd name="T24" fmla="*/ 216 w 423"/>
              <a:gd name="T25" fmla="*/ 483 h 483"/>
              <a:gd name="T26" fmla="*/ 319 w 423"/>
              <a:gd name="T27" fmla="*/ 195 h 483"/>
              <a:gd name="T28" fmla="*/ 356 w 423"/>
              <a:gd name="T29" fmla="*/ 127 h 483"/>
              <a:gd name="T30" fmla="*/ 423 w 423"/>
              <a:gd name="T31" fmla="*/ 0 h 483"/>
              <a:gd name="T32" fmla="*/ 336 w 423"/>
              <a:gd name="T33"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483">
                <a:moveTo>
                  <a:pt x="336" y="0"/>
                </a:moveTo>
                <a:cubicBezTo>
                  <a:pt x="334" y="16"/>
                  <a:pt x="326" y="31"/>
                  <a:pt x="313" y="42"/>
                </a:cubicBezTo>
                <a:cubicBezTo>
                  <a:pt x="299" y="55"/>
                  <a:pt x="281" y="62"/>
                  <a:pt x="262" y="62"/>
                </a:cubicBezTo>
                <a:cubicBezTo>
                  <a:pt x="242" y="62"/>
                  <a:pt x="224" y="55"/>
                  <a:pt x="210" y="42"/>
                </a:cubicBezTo>
                <a:cubicBezTo>
                  <a:pt x="198" y="31"/>
                  <a:pt x="190" y="16"/>
                  <a:pt x="187" y="0"/>
                </a:cubicBezTo>
                <a:cubicBezTo>
                  <a:pt x="63" y="0"/>
                  <a:pt x="63" y="0"/>
                  <a:pt x="63" y="0"/>
                </a:cubicBezTo>
                <a:cubicBezTo>
                  <a:pt x="63" y="190"/>
                  <a:pt x="63" y="190"/>
                  <a:pt x="63" y="190"/>
                </a:cubicBezTo>
                <a:cubicBezTo>
                  <a:pt x="55" y="190"/>
                  <a:pt x="55" y="190"/>
                  <a:pt x="55" y="190"/>
                </a:cubicBezTo>
                <a:cubicBezTo>
                  <a:pt x="24" y="193"/>
                  <a:pt x="0" y="219"/>
                  <a:pt x="0" y="250"/>
                </a:cubicBezTo>
                <a:cubicBezTo>
                  <a:pt x="0" y="281"/>
                  <a:pt x="24" y="307"/>
                  <a:pt x="55" y="309"/>
                </a:cubicBezTo>
                <a:cubicBezTo>
                  <a:pt x="63" y="310"/>
                  <a:pt x="63" y="310"/>
                  <a:pt x="63" y="310"/>
                </a:cubicBezTo>
                <a:cubicBezTo>
                  <a:pt x="63" y="483"/>
                  <a:pt x="63" y="483"/>
                  <a:pt x="63" y="483"/>
                </a:cubicBezTo>
                <a:cubicBezTo>
                  <a:pt x="216" y="483"/>
                  <a:pt x="216" y="483"/>
                  <a:pt x="216" y="483"/>
                </a:cubicBezTo>
                <a:cubicBezTo>
                  <a:pt x="231" y="419"/>
                  <a:pt x="260" y="321"/>
                  <a:pt x="319" y="195"/>
                </a:cubicBezTo>
                <a:cubicBezTo>
                  <a:pt x="328" y="175"/>
                  <a:pt x="341" y="153"/>
                  <a:pt x="356" y="127"/>
                </a:cubicBezTo>
                <a:cubicBezTo>
                  <a:pt x="378" y="90"/>
                  <a:pt x="404" y="45"/>
                  <a:pt x="423" y="0"/>
                </a:cubicBezTo>
                <a:lnTo>
                  <a:pt x="33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sp>
        <p:nvSpPr>
          <p:cNvPr id="44" name="Freeform 20"/>
          <p:cNvSpPr>
            <a:spLocks/>
          </p:cNvSpPr>
          <p:nvPr/>
        </p:nvSpPr>
        <p:spPr bwMode="auto">
          <a:xfrm rot="10800000">
            <a:off x="6150768" y="2889250"/>
            <a:ext cx="1012825" cy="1511300"/>
          </a:xfrm>
          <a:custGeom>
            <a:avLst/>
            <a:gdLst>
              <a:gd name="T0" fmla="*/ 365 w 365"/>
              <a:gd name="T1" fmla="*/ 387 h 545"/>
              <a:gd name="T2" fmla="*/ 323 w 365"/>
              <a:gd name="T3" fmla="*/ 363 h 545"/>
              <a:gd name="T4" fmla="*/ 303 w 365"/>
              <a:gd name="T5" fmla="*/ 312 h 545"/>
              <a:gd name="T6" fmla="*/ 323 w 365"/>
              <a:gd name="T7" fmla="*/ 260 h 545"/>
              <a:gd name="T8" fmla="*/ 365 w 365"/>
              <a:gd name="T9" fmla="*/ 237 h 545"/>
              <a:gd name="T10" fmla="*/ 365 w 365"/>
              <a:gd name="T11" fmla="*/ 62 h 545"/>
              <a:gd name="T12" fmla="*/ 231 w 365"/>
              <a:gd name="T13" fmla="*/ 62 h 545"/>
              <a:gd name="T14" fmla="*/ 230 w 365"/>
              <a:gd name="T15" fmla="*/ 55 h 545"/>
              <a:gd name="T16" fmla="*/ 170 w 365"/>
              <a:gd name="T17" fmla="*/ 0 h 545"/>
              <a:gd name="T18" fmla="*/ 111 w 365"/>
              <a:gd name="T19" fmla="*/ 55 h 545"/>
              <a:gd name="T20" fmla="*/ 110 w 365"/>
              <a:gd name="T21" fmla="*/ 62 h 545"/>
              <a:gd name="T22" fmla="*/ 0 w 365"/>
              <a:gd name="T23" fmla="*/ 62 h 545"/>
              <a:gd name="T24" fmla="*/ 66 w 365"/>
              <a:gd name="T25" fmla="*/ 189 h 545"/>
              <a:gd name="T26" fmla="*/ 103 w 365"/>
              <a:gd name="T27" fmla="*/ 257 h 545"/>
              <a:gd name="T28" fmla="*/ 206 w 365"/>
              <a:gd name="T29" fmla="*/ 545 h 545"/>
              <a:gd name="T30" fmla="*/ 365 w 365"/>
              <a:gd name="T31" fmla="*/ 545 h 545"/>
              <a:gd name="T32" fmla="*/ 365 w 365"/>
              <a:gd name="T33" fmla="*/ 38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5" h="545">
                <a:moveTo>
                  <a:pt x="365" y="387"/>
                </a:moveTo>
                <a:cubicBezTo>
                  <a:pt x="349" y="384"/>
                  <a:pt x="335" y="376"/>
                  <a:pt x="323" y="363"/>
                </a:cubicBezTo>
                <a:cubicBezTo>
                  <a:pt x="310" y="349"/>
                  <a:pt x="303" y="331"/>
                  <a:pt x="303" y="312"/>
                </a:cubicBezTo>
                <a:cubicBezTo>
                  <a:pt x="303" y="293"/>
                  <a:pt x="310" y="274"/>
                  <a:pt x="323" y="260"/>
                </a:cubicBezTo>
                <a:cubicBezTo>
                  <a:pt x="335" y="248"/>
                  <a:pt x="349" y="240"/>
                  <a:pt x="365" y="237"/>
                </a:cubicBezTo>
                <a:cubicBezTo>
                  <a:pt x="365" y="62"/>
                  <a:pt x="365" y="62"/>
                  <a:pt x="365" y="62"/>
                </a:cubicBezTo>
                <a:cubicBezTo>
                  <a:pt x="231" y="62"/>
                  <a:pt x="231" y="62"/>
                  <a:pt x="231" y="62"/>
                </a:cubicBezTo>
                <a:cubicBezTo>
                  <a:pt x="230" y="55"/>
                  <a:pt x="230" y="55"/>
                  <a:pt x="230" y="55"/>
                </a:cubicBezTo>
                <a:cubicBezTo>
                  <a:pt x="228" y="24"/>
                  <a:pt x="201" y="0"/>
                  <a:pt x="170" y="0"/>
                </a:cubicBezTo>
                <a:cubicBezTo>
                  <a:pt x="140" y="0"/>
                  <a:pt x="113" y="24"/>
                  <a:pt x="111" y="55"/>
                </a:cubicBezTo>
                <a:cubicBezTo>
                  <a:pt x="110" y="62"/>
                  <a:pt x="110" y="62"/>
                  <a:pt x="110" y="62"/>
                </a:cubicBezTo>
                <a:cubicBezTo>
                  <a:pt x="0" y="62"/>
                  <a:pt x="0" y="62"/>
                  <a:pt x="0" y="62"/>
                </a:cubicBezTo>
                <a:cubicBezTo>
                  <a:pt x="19" y="107"/>
                  <a:pt x="45" y="152"/>
                  <a:pt x="66" y="189"/>
                </a:cubicBezTo>
                <a:cubicBezTo>
                  <a:pt x="81" y="215"/>
                  <a:pt x="94" y="237"/>
                  <a:pt x="103" y="257"/>
                </a:cubicBezTo>
                <a:cubicBezTo>
                  <a:pt x="162" y="383"/>
                  <a:pt x="192" y="481"/>
                  <a:pt x="206" y="545"/>
                </a:cubicBezTo>
                <a:cubicBezTo>
                  <a:pt x="365" y="545"/>
                  <a:pt x="365" y="545"/>
                  <a:pt x="365" y="545"/>
                </a:cubicBezTo>
                <a:lnTo>
                  <a:pt x="365" y="38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sp>
        <p:nvSpPr>
          <p:cNvPr id="45" name="Freeform 18"/>
          <p:cNvSpPr>
            <a:spLocks/>
          </p:cNvSpPr>
          <p:nvPr/>
        </p:nvSpPr>
        <p:spPr bwMode="auto">
          <a:xfrm rot="10800000">
            <a:off x="5033168" y="4100512"/>
            <a:ext cx="1069975" cy="1527175"/>
          </a:xfrm>
          <a:custGeom>
            <a:avLst/>
            <a:gdLst>
              <a:gd name="T0" fmla="*/ 0 w 386"/>
              <a:gd name="T1" fmla="*/ 164 h 551"/>
              <a:gd name="T2" fmla="*/ 42 w 386"/>
              <a:gd name="T3" fmla="*/ 187 h 551"/>
              <a:gd name="T4" fmla="*/ 62 w 386"/>
              <a:gd name="T5" fmla="*/ 239 h 551"/>
              <a:gd name="T6" fmla="*/ 42 w 386"/>
              <a:gd name="T7" fmla="*/ 291 h 551"/>
              <a:gd name="T8" fmla="*/ 0 w 386"/>
              <a:gd name="T9" fmla="*/ 314 h 551"/>
              <a:gd name="T10" fmla="*/ 0 w 386"/>
              <a:gd name="T11" fmla="*/ 488 h 551"/>
              <a:gd name="T12" fmla="*/ 139 w 386"/>
              <a:gd name="T13" fmla="*/ 488 h 551"/>
              <a:gd name="T14" fmla="*/ 139 w 386"/>
              <a:gd name="T15" fmla="*/ 496 h 551"/>
              <a:gd name="T16" fmla="*/ 199 w 386"/>
              <a:gd name="T17" fmla="*/ 551 h 551"/>
              <a:gd name="T18" fmla="*/ 258 w 386"/>
              <a:gd name="T19" fmla="*/ 496 h 551"/>
              <a:gd name="T20" fmla="*/ 259 w 386"/>
              <a:gd name="T21" fmla="*/ 488 h 551"/>
              <a:gd name="T22" fmla="*/ 366 w 386"/>
              <a:gd name="T23" fmla="*/ 488 h 551"/>
              <a:gd name="T24" fmla="*/ 386 w 386"/>
              <a:gd name="T25" fmla="*/ 397 h 551"/>
              <a:gd name="T26" fmla="*/ 0 w 386"/>
              <a:gd name="T27" fmla="*/ 0 h 551"/>
              <a:gd name="T28" fmla="*/ 0 w 386"/>
              <a:gd name="T29" fmla="*/ 16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6" h="551">
                <a:moveTo>
                  <a:pt x="0" y="164"/>
                </a:moveTo>
                <a:cubicBezTo>
                  <a:pt x="16" y="167"/>
                  <a:pt x="31" y="175"/>
                  <a:pt x="42" y="187"/>
                </a:cubicBezTo>
                <a:cubicBezTo>
                  <a:pt x="55" y="201"/>
                  <a:pt x="62" y="220"/>
                  <a:pt x="62" y="239"/>
                </a:cubicBezTo>
                <a:cubicBezTo>
                  <a:pt x="62" y="258"/>
                  <a:pt x="55" y="276"/>
                  <a:pt x="42" y="291"/>
                </a:cubicBezTo>
                <a:cubicBezTo>
                  <a:pt x="31" y="303"/>
                  <a:pt x="16" y="311"/>
                  <a:pt x="0" y="314"/>
                </a:cubicBezTo>
                <a:cubicBezTo>
                  <a:pt x="0" y="488"/>
                  <a:pt x="0" y="488"/>
                  <a:pt x="0" y="488"/>
                </a:cubicBezTo>
                <a:cubicBezTo>
                  <a:pt x="139" y="488"/>
                  <a:pt x="139" y="488"/>
                  <a:pt x="139" y="488"/>
                </a:cubicBezTo>
                <a:cubicBezTo>
                  <a:pt x="139" y="496"/>
                  <a:pt x="139" y="496"/>
                  <a:pt x="139" y="496"/>
                </a:cubicBezTo>
                <a:cubicBezTo>
                  <a:pt x="142" y="527"/>
                  <a:pt x="168" y="551"/>
                  <a:pt x="199" y="551"/>
                </a:cubicBezTo>
                <a:cubicBezTo>
                  <a:pt x="230" y="551"/>
                  <a:pt x="256" y="527"/>
                  <a:pt x="258" y="496"/>
                </a:cubicBezTo>
                <a:cubicBezTo>
                  <a:pt x="259" y="488"/>
                  <a:pt x="259" y="488"/>
                  <a:pt x="259" y="488"/>
                </a:cubicBezTo>
                <a:cubicBezTo>
                  <a:pt x="366" y="488"/>
                  <a:pt x="366" y="488"/>
                  <a:pt x="366" y="488"/>
                </a:cubicBezTo>
                <a:cubicBezTo>
                  <a:pt x="378" y="457"/>
                  <a:pt x="386" y="426"/>
                  <a:pt x="386" y="397"/>
                </a:cubicBezTo>
                <a:cubicBezTo>
                  <a:pt x="386" y="182"/>
                  <a:pt x="214" y="6"/>
                  <a:pt x="0" y="0"/>
                </a:cubicBezTo>
                <a:lnTo>
                  <a:pt x="0" y="1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sp>
        <p:nvSpPr>
          <p:cNvPr id="46" name="Freeform 17"/>
          <p:cNvSpPr>
            <a:spLocks/>
          </p:cNvSpPr>
          <p:nvPr/>
        </p:nvSpPr>
        <p:spPr bwMode="auto">
          <a:xfrm rot="10800000">
            <a:off x="5976143" y="4273549"/>
            <a:ext cx="1260475" cy="1354138"/>
          </a:xfrm>
          <a:custGeom>
            <a:avLst/>
            <a:gdLst>
              <a:gd name="T0" fmla="*/ 122 w 454"/>
              <a:gd name="T1" fmla="*/ 489 h 489"/>
              <a:gd name="T2" fmla="*/ 145 w 454"/>
              <a:gd name="T3" fmla="*/ 447 h 489"/>
              <a:gd name="T4" fmla="*/ 196 w 454"/>
              <a:gd name="T5" fmla="*/ 426 h 489"/>
              <a:gd name="T6" fmla="*/ 248 w 454"/>
              <a:gd name="T7" fmla="*/ 447 h 489"/>
              <a:gd name="T8" fmla="*/ 271 w 454"/>
              <a:gd name="T9" fmla="*/ 489 h 489"/>
              <a:gd name="T10" fmla="*/ 391 w 454"/>
              <a:gd name="T11" fmla="*/ 489 h 489"/>
              <a:gd name="T12" fmla="*/ 391 w 454"/>
              <a:gd name="T13" fmla="*/ 299 h 489"/>
              <a:gd name="T14" fmla="*/ 399 w 454"/>
              <a:gd name="T15" fmla="*/ 298 h 489"/>
              <a:gd name="T16" fmla="*/ 454 w 454"/>
              <a:gd name="T17" fmla="*/ 239 h 489"/>
              <a:gd name="T18" fmla="*/ 399 w 454"/>
              <a:gd name="T19" fmla="*/ 179 h 489"/>
              <a:gd name="T20" fmla="*/ 391 w 454"/>
              <a:gd name="T21" fmla="*/ 179 h 489"/>
              <a:gd name="T22" fmla="*/ 391 w 454"/>
              <a:gd name="T23" fmla="*/ 0 h 489"/>
              <a:gd name="T24" fmla="*/ 0 w 454"/>
              <a:gd name="T25" fmla="*/ 397 h 489"/>
              <a:gd name="T26" fmla="*/ 19 w 454"/>
              <a:gd name="T27" fmla="*/ 489 h 489"/>
              <a:gd name="T28" fmla="*/ 122 w 454"/>
              <a:gd name="T29"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89">
                <a:moveTo>
                  <a:pt x="122" y="489"/>
                </a:moveTo>
                <a:cubicBezTo>
                  <a:pt x="125" y="473"/>
                  <a:pt x="133" y="458"/>
                  <a:pt x="145" y="447"/>
                </a:cubicBezTo>
                <a:cubicBezTo>
                  <a:pt x="159" y="434"/>
                  <a:pt x="177" y="426"/>
                  <a:pt x="196" y="426"/>
                </a:cubicBezTo>
                <a:cubicBezTo>
                  <a:pt x="216" y="426"/>
                  <a:pt x="234" y="434"/>
                  <a:pt x="248" y="447"/>
                </a:cubicBezTo>
                <a:cubicBezTo>
                  <a:pt x="260" y="458"/>
                  <a:pt x="268" y="473"/>
                  <a:pt x="271" y="489"/>
                </a:cubicBezTo>
                <a:cubicBezTo>
                  <a:pt x="391" y="489"/>
                  <a:pt x="391" y="489"/>
                  <a:pt x="391" y="489"/>
                </a:cubicBezTo>
                <a:cubicBezTo>
                  <a:pt x="391" y="299"/>
                  <a:pt x="391" y="299"/>
                  <a:pt x="391" y="299"/>
                </a:cubicBezTo>
                <a:cubicBezTo>
                  <a:pt x="399" y="298"/>
                  <a:pt x="399" y="298"/>
                  <a:pt x="399" y="298"/>
                </a:cubicBezTo>
                <a:cubicBezTo>
                  <a:pt x="430" y="296"/>
                  <a:pt x="454" y="270"/>
                  <a:pt x="454" y="239"/>
                </a:cubicBezTo>
                <a:cubicBezTo>
                  <a:pt x="454" y="208"/>
                  <a:pt x="430" y="182"/>
                  <a:pt x="399" y="179"/>
                </a:cubicBezTo>
                <a:cubicBezTo>
                  <a:pt x="391" y="179"/>
                  <a:pt x="391" y="179"/>
                  <a:pt x="391" y="179"/>
                </a:cubicBezTo>
                <a:cubicBezTo>
                  <a:pt x="391" y="0"/>
                  <a:pt x="391" y="0"/>
                  <a:pt x="391" y="0"/>
                </a:cubicBezTo>
                <a:cubicBezTo>
                  <a:pt x="175" y="3"/>
                  <a:pt x="0" y="180"/>
                  <a:pt x="0" y="397"/>
                </a:cubicBezTo>
                <a:cubicBezTo>
                  <a:pt x="0" y="426"/>
                  <a:pt x="7" y="457"/>
                  <a:pt x="19" y="489"/>
                </a:cubicBezTo>
                <a:lnTo>
                  <a:pt x="122" y="4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grpSp>
        <p:nvGrpSpPr>
          <p:cNvPr id="47" name="Group 7"/>
          <p:cNvGrpSpPr/>
          <p:nvPr/>
        </p:nvGrpSpPr>
        <p:grpSpPr>
          <a:xfrm>
            <a:off x="4666456" y="1225550"/>
            <a:ext cx="2935287" cy="4768850"/>
            <a:chOff x="4649788" y="967712"/>
            <a:chExt cx="2935287" cy="4768850"/>
          </a:xfrm>
          <a:solidFill>
            <a:schemeClr val="tx2"/>
          </a:solidFill>
        </p:grpSpPr>
        <p:sp>
          <p:nvSpPr>
            <p:cNvPr id="48" name="Freeform 13"/>
            <p:cNvSpPr>
              <a:spLocks noEditPoints="1"/>
            </p:cNvSpPr>
            <p:nvPr/>
          </p:nvSpPr>
          <p:spPr bwMode="auto">
            <a:xfrm rot="10800000">
              <a:off x="4649788" y="2266287"/>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pattFill prst="pct75">
              <a:fgClr>
                <a:schemeClr val="accent1"/>
              </a:fgClr>
              <a:bgClr>
                <a:schemeClr val="tx2">
                  <a:lumMod val="75000"/>
                </a:schemeClr>
              </a:bgClr>
            </a:patt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sp>
          <p:nvSpPr>
            <p:cNvPr id="49" name="Freeform 16"/>
            <p:cNvSpPr>
              <a:spLocks noEditPoints="1"/>
            </p:cNvSpPr>
            <p:nvPr/>
          </p:nvSpPr>
          <p:spPr bwMode="auto">
            <a:xfrm rot="10800000">
              <a:off x="5346701" y="967712"/>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pattFill prst="pct75">
              <a:fgClr>
                <a:schemeClr val="accent1"/>
              </a:fgClr>
              <a:bgClr>
                <a:schemeClr val="tx2">
                  <a:lumMod val="75000"/>
                </a:schemeClr>
              </a:bgClr>
            </a:pattFill>
            <a:ln>
              <a:noFill/>
            </a:ln>
          </p:spPr>
          <p:txBody>
            <a:bodyPr vert="horz" wrap="square" lIns="91440" tIns="45720" rIns="91440" bIns="45720" numCol="1" anchor="t" anchorCtr="0" compatLnSpc="1">
              <a:prstTxWarp prst="textNoShape">
                <a:avLst/>
              </a:prstTxWarp>
            </a:bodyPr>
            <a:lstStyle/>
            <a:p>
              <a:endParaRPr lang="id-ID">
                <a:solidFill>
                  <a:schemeClr val="bg2">
                    <a:lumMod val="25000"/>
                  </a:schemeClr>
                </a:solidFill>
                <a:latin typeface="Agency FB" panose="020B0503020202020204" pitchFamily="34" charset="0"/>
              </a:endParaRPr>
            </a:p>
          </p:txBody>
        </p:sp>
      </p:grpSp>
      <p:cxnSp>
        <p:nvCxnSpPr>
          <p:cNvPr id="50" name="Straight Connector 11"/>
          <p:cNvCxnSpPr/>
          <p:nvPr/>
        </p:nvCxnSpPr>
        <p:spPr>
          <a:xfrm flipV="1">
            <a:off x="6750424" y="2889250"/>
            <a:ext cx="1465729" cy="61496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12"/>
          <p:cNvCxnSpPr/>
          <p:nvPr/>
        </p:nvCxnSpPr>
        <p:spPr>
          <a:xfrm>
            <a:off x="3871467" y="2857888"/>
            <a:ext cx="1722509" cy="772818"/>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13"/>
          <p:cNvCxnSpPr/>
          <p:nvPr/>
        </p:nvCxnSpPr>
        <p:spPr>
          <a:xfrm flipV="1">
            <a:off x="3871467" y="4612341"/>
            <a:ext cx="1491902" cy="246988"/>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14"/>
          <p:cNvCxnSpPr/>
          <p:nvPr/>
        </p:nvCxnSpPr>
        <p:spPr>
          <a:xfrm>
            <a:off x="6992471" y="4612341"/>
            <a:ext cx="1223682" cy="119086"/>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54"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2968" y="3544560"/>
            <a:ext cx="304800" cy="304800"/>
          </a:xfrm>
          <a:prstGeom prst="rect">
            <a:avLst/>
          </a:prstGeom>
        </p:spPr>
      </p:pic>
      <p:pic>
        <p:nvPicPr>
          <p:cNvPr id="55"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8963" y="3546283"/>
            <a:ext cx="304800" cy="304800"/>
          </a:xfrm>
          <a:prstGeom prst="rect">
            <a:avLst/>
          </a:prstGeom>
        </p:spPr>
      </p:pic>
      <p:pic>
        <p:nvPicPr>
          <p:cNvPr id="56"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53980" y="4717980"/>
            <a:ext cx="304800" cy="304800"/>
          </a:xfrm>
          <a:prstGeom prst="rect">
            <a:avLst/>
          </a:prstGeom>
        </p:spPr>
      </p:pic>
      <p:pic>
        <p:nvPicPr>
          <p:cNvPr id="57"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7651" y="4689568"/>
            <a:ext cx="304800" cy="304800"/>
          </a:xfrm>
          <a:prstGeom prst="rect">
            <a:avLst/>
          </a:prstGeom>
        </p:spPr>
      </p:pic>
      <p:grpSp>
        <p:nvGrpSpPr>
          <p:cNvPr id="58" name="组合 57"/>
          <p:cNvGrpSpPr/>
          <p:nvPr/>
        </p:nvGrpSpPr>
        <p:grpSpPr>
          <a:xfrm>
            <a:off x="8216153" y="2303890"/>
            <a:ext cx="3188447" cy="967763"/>
            <a:chOff x="8216153" y="2532490"/>
            <a:chExt cx="3766845" cy="967763"/>
          </a:xfrm>
        </p:grpSpPr>
        <p:sp>
          <p:nvSpPr>
            <p:cNvPr id="59" name="Rectangle 7"/>
            <p:cNvSpPr>
              <a:spLocks noChangeArrowheads="1"/>
            </p:cNvSpPr>
            <p:nvPr/>
          </p:nvSpPr>
          <p:spPr bwMode="auto">
            <a:xfrm>
              <a:off x="8216153" y="2890278"/>
              <a:ext cx="3766845" cy="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200" dirty="0" err="1">
                  <a:solidFill>
                    <a:schemeClr val="bg2">
                      <a:lumMod val="25000"/>
                    </a:schemeClr>
                  </a:solidFill>
                  <a:latin typeface="Agency FB" panose="020B0503020202020204" pitchFamily="34" charset="0"/>
                </a:rPr>
                <a:t>Lorem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ipsum</a:t>
              </a:r>
              <a:r>
                <a:rPr lang="en-US" sz="1200" dirty="0">
                  <a:solidFill>
                    <a:schemeClr val="bg2">
                      <a:lumMod val="25000"/>
                    </a:schemeClr>
                  </a:solidFill>
                  <a:latin typeface="Agency FB" panose="020B0503020202020204" pitchFamily="34" charset="0"/>
                </a:rPr>
                <a:t> dolor sit </a:t>
              </a:r>
              <a:r>
                <a:rPr lang="en-US" sz="1200" dirty="0" err="1">
                  <a:solidFill>
                    <a:schemeClr val="bg2">
                      <a:lumMod val="25000"/>
                    </a:schemeClr>
                  </a:solidFill>
                  <a:latin typeface="Agency FB" panose="020B0503020202020204" pitchFamily="34" charset="0"/>
                </a:rPr>
                <a:t>amet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consectetur</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adipisng</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elit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Nunc</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bibendum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eleifend</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tortor</a:t>
              </a:r>
              <a:r>
                <a:rPr lang="en-US" sz="1200" dirty="0">
                  <a:solidFill>
                    <a:schemeClr val="bg2">
                      <a:lumMod val="25000"/>
                    </a:schemeClr>
                  </a:solidFill>
                  <a:latin typeface="Agency FB" panose="020B0503020202020204" pitchFamily="34" charset="0"/>
                </a:rPr>
                <a:t>.</a:t>
              </a:r>
            </a:p>
          </p:txBody>
        </p:sp>
        <p:sp>
          <p:nvSpPr>
            <p:cNvPr id="60" name="Rectangle 7"/>
            <p:cNvSpPr>
              <a:spLocks noChangeArrowheads="1"/>
            </p:cNvSpPr>
            <p:nvPr/>
          </p:nvSpPr>
          <p:spPr bwMode="auto">
            <a:xfrm>
              <a:off x="8216153" y="2532490"/>
              <a:ext cx="376684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just" eaLnBrk="1" hangingPunct="1">
                <a:lnSpc>
                  <a:spcPct val="150000"/>
                </a:lnSpc>
              </a:pPr>
              <a:r>
                <a:rPr lang="zh-CN" altLang="en-US" sz="2000" dirty="0">
                  <a:solidFill>
                    <a:schemeClr val="bg2">
                      <a:lumMod val="25000"/>
                    </a:schemeClr>
                  </a:solidFill>
                  <a:latin typeface="Agency FB" panose="020B0503020202020204" pitchFamily="34" charset="0"/>
                </a:rPr>
                <a:t>点此替换文本</a:t>
              </a:r>
              <a:endParaRPr lang="en-US" sz="2000" dirty="0">
                <a:solidFill>
                  <a:schemeClr val="bg2">
                    <a:lumMod val="25000"/>
                  </a:schemeClr>
                </a:solidFill>
                <a:latin typeface="Agency FB" panose="020B0503020202020204" pitchFamily="34" charset="0"/>
              </a:endParaRPr>
            </a:p>
          </p:txBody>
        </p:sp>
      </p:grpSp>
      <p:grpSp>
        <p:nvGrpSpPr>
          <p:cNvPr id="61" name="组合 60"/>
          <p:cNvGrpSpPr/>
          <p:nvPr/>
        </p:nvGrpSpPr>
        <p:grpSpPr>
          <a:xfrm>
            <a:off x="8209755" y="4273549"/>
            <a:ext cx="3194845" cy="967763"/>
            <a:chOff x="8209755" y="4502149"/>
            <a:chExt cx="3766845" cy="967763"/>
          </a:xfrm>
        </p:grpSpPr>
        <p:sp>
          <p:nvSpPr>
            <p:cNvPr id="62" name="Rectangle 7"/>
            <p:cNvSpPr>
              <a:spLocks noChangeArrowheads="1"/>
            </p:cNvSpPr>
            <p:nvPr/>
          </p:nvSpPr>
          <p:spPr bwMode="auto">
            <a:xfrm>
              <a:off x="8209755" y="4859937"/>
              <a:ext cx="3766845" cy="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200" dirty="0" err="1">
                  <a:solidFill>
                    <a:schemeClr val="bg2">
                      <a:lumMod val="25000"/>
                    </a:schemeClr>
                  </a:solidFill>
                  <a:latin typeface="Agency FB" panose="020B0503020202020204" pitchFamily="34" charset="0"/>
                </a:rPr>
                <a:t>Lorem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ipsum</a:t>
              </a:r>
              <a:r>
                <a:rPr lang="en-US" sz="1200" dirty="0">
                  <a:solidFill>
                    <a:schemeClr val="bg2">
                      <a:lumMod val="25000"/>
                    </a:schemeClr>
                  </a:solidFill>
                  <a:latin typeface="Agency FB" panose="020B0503020202020204" pitchFamily="34" charset="0"/>
                </a:rPr>
                <a:t> dolor sit </a:t>
              </a:r>
              <a:r>
                <a:rPr lang="en-US" sz="1200" dirty="0" err="1">
                  <a:solidFill>
                    <a:schemeClr val="bg2">
                      <a:lumMod val="25000"/>
                    </a:schemeClr>
                  </a:solidFill>
                  <a:latin typeface="Agency FB" panose="020B0503020202020204" pitchFamily="34" charset="0"/>
                </a:rPr>
                <a:t>amet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consectetur</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adipisng</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elit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Nunc</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bibendum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eleifend</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tortor</a:t>
              </a:r>
              <a:r>
                <a:rPr lang="en-US" sz="1200" dirty="0">
                  <a:solidFill>
                    <a:schemeClr val="bg2">
                      <a:lumMod val="25000"/>
                    </a:schemeClr>
                  </a:solidFill>
                  <a:latin typeface="Agency FB" panose="020B0503020202020204" pitchFamily="34" charset="0"/>
                </a:rPr>
                <a:t>.</a:t>
              </a:r>
            </a:p>
          </p:txBody>
        </p:sp>
        <p:sp>
          <p:nvSpPr>
            <p:cNvPr id="63" name="Rectangle 7"/>
            <p:cNvSpPr>
              <a:spLocks noChangeArrowheads="1"/>
            </p:cNvSpPr>
            <p:nvPr/>
          </p:nvSpPr>
          <p:spPr bwMode="auto">
            <a:xfrm>
              <a:off x="8209755" y="4502149"/>
              <a:ext cx="3766845" cy="50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just" eaLnBrk="1" hangingPunct="1">
                <a:lnSpc>
                  <a:spcPct val="150000"/>
                </a:lnSpc>
              </a:pPr>
              <a:r>
                <a:rPr lang="zh-CN" altLang="en-US" sz="2000" dirty="0">
                  <a:solidFill>
                    <a:schemeClr val="bg2">
                      <a:lumMod val="25000"/>
                    </a:schemeClr>
                  </a:solidFill>
                  <a:latin typeface="Agency FB" panose="020B0503020202020204" pitchFamily="34" charset="0"/>
                </a:rPr>
                <a:t>点此替换文本</a:t>
              </a:r>
              <a:endParaRPr lang="en-US" sz="2000" dirty="0">
                <a:solidFill>
                  <a:schemeClr val="bg2">
                    <a:lumMod val="25000"/>
                  </a:schemeClr>
                </a:solidFill>
                <a:latin typeface="Agency FB" panose="020B0503020202020204" pitchFamily="34" charset="0"/>
              </a:endParaRPr>
            </a:p>
          </p:txBody>
        </p:sp>
      </p:grpSp>
      <p:grpSp>
        <p:nvGrpSpPr>
          <p:cNvPr id="64" name="组合 63"/>
          <p:cNvGrpSpPr/>
          <p:nvPr/>
        </p:nvGrpSpPr>
        <p:grpSpPr>
          <a:xfrm>
            <a:off x="508000" y="2303890"/>
            <a:ext cx="3363467" cy="967763"/>
            <a:chOff x="104622" y="2532490"/>
            <a:chExt cx="3766845" cy="967763"/>
          </a:xfrm>
        </p:grpSpPr>
        <p:sp>
          <p:nvSpPr>
            <p:cNvPr id="65" name="Rectangle 7"/>
            <p:cNvSpPr>
              <a:spLocks noChangeArrowheads="1"/>
            </p:cNvSpPr>
            <p:nvPr/>
          </p:nvSpPr>
          <p:spPr bwMode="auto">
            <a:xfrm>
              <a:off x="104622" y="2890278"/>
              <a:ext cx="3766845" cy="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200" dirty="0" err="1">
                  <a:solidFill>
                    <a:schemeClr val="bg2">
                      <a:lumMod val="25000"/>
                    </a:schemeClr>
                  </a:solidFill>
                  <a:latin typeface="Agency FB" panose="020B0503020202020204" pitchFamily="34" charset="0"/>
                </a:rPr>
                <a:t>Lorem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ipsum</a:t>
              </a:r>
              <a:r>
                <a:rPr lang="en-US" sz="1200" dirty="0">
                  <a:solidFill>
                    <a:schemeClr val="bg2">
                      <a:lumMod val="25000"/>
                    </a:schemeClr>
                  </a:solidFill>
                  <a:latin typeface="Agency FB" panose="020B0503020202020204" pitchFamily="34" charset="0"/>
                </a:rPr>
                <a:t> dolor sit </a:t>
              </a:r>
              <a:r>
                <a:rPr lang="en-US" sz="1200" dirty="0" err="1">
                  <a:solidFill>
                    <a:schemeClr val="bg2">
                      <a:lumMod val="25000"/>
                    </a:schemeClr>
                  </a:solidFill>
                  <a:latin typeface="Agency FB" panose="020B0503020202020204" pitchFamily="34" charset="0"/>
                </a:rPr>
                <a:t>amet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consectetur</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adipisng</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elit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Nunc</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bibendum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eleifend</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tortor</a:t>
              </a:r>
              <a:r>
                <a:rPr lang="en-US" sz="1200" dirty="0">
                  <a:solidFill>
                    <a:schemeClr val="bg2">
                      <a:lumMod val="25000"/>
                    </a:schemeClr>
                  </a:solidFill>
                  <a:latin typeface="Agency FB" panose="020B0503020202020204" pitchFamily="34" charset="0"/>
                </a:rPr>
                <a:t>.</a:t>
              </a:r>
            </a:p>
          </p:txBody>
        </p:sp>
        <p:sp>
          <p:nvSpPr>
            <p:cNvPr id="66" name="Rectangle 7"/>
            <p:cNvSpPr>
              <a:spLocks noChangeArrowheads="1"/>
            </p:cNvSpPr>
            <p:nvPr/>
          </p:nvSpPr>
          <p:spPr bwMode="auto">
            <a:xfrm>
              <a:off x="104622" y="2532490"/>
              <a:ext cx="3766845" cy="50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zh-CN" altLang="en-US" sz="2000" dirty="0">
                  <a:solidFill>
                    <a:schemeClr val="bg2">
                      <a:lumMod val="25000"/>
                    </a:schemeClr>
                  </a:solidFill>
                  <a:latin typeface="Agency FB" panose="020B0503020202020204" pitchFamily="34" charset="0"/>
                </a:rPr>
                <a:t>点此替换文本</a:t>
              </a:r>
              <a:endParaRPr lang="en-US" sz="2000" dirty="0">
                <a:solidFill>
                  <a:schemeClr val="bg2">
                    <a:lumMod val="25000"/>
                  </a:schemeClr>
                </a:solidFill>
                <a:latin typeface="Agency FB" panose="020B0503020202020204" pitchFamily="34" charset="0"/>
              </a:endParaRPr>
            </a:p>
          </p:txBody>
        </p:sp>
      </p:grpSp>
      <p:grpSp>
        <p:nvGrpSpPr>
          <p:cNvPr id="67" name="组合 66"/>
          <p:cNvGrpSpPr/>
          <p:nvPr/>
        </p:nvGrpSpPr>
        <p:grpSpPr>
          <a:xfrm>
            <a:off x="749300" y="4400550"/>
            <a:ext cx="3122167" cy="967763"/>
            <a:chOff x="104622" y="4629150"/>
            <a:chExt cx="3766845" cy="967763"/>
          </a:xfrm>
        </p:grpSpPr>
        <p:sp>
          <p:nvSpPr>
            <p:cNvPr id="68" name="Rectangle 7"/>
            <p:cNvSpPr>
              <a:spLocks noChangeArrowheads="1"/>
            </p:cNvSpPr>
            <p:nvPr/>
          </p:nvSpPr>
          <p:spPr bwMode="auto">
            <a:xfrm>
              <a:off x="104622" y="4986938"/>
              <a:ext cx="3766845" cy="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200" dirty="0" err="1">
                  <a:solidFill>
                    <a:schemeClr val="bg2">
                      <a:lumMod val="25000"/>
                    </a:schemeClr>
                  </a:solidFill>
                  <a:latin typeface="Agency FB" panose="020B0503020202020204" pitchFamily="34" charset="0"/>
                </a:rPr>
                <a:t>Lorem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ipsum</a:t>
              </a:r>
              <a:r>
                <a:rPr lang="en-US" sz="1200" dirty="0">
                  <a:solidFill>
                    <a:schemeClr val="bg2">
                      <a:lumMod val="25000"/>
                    </a:schemeClr>
                  </a:solidFill>
                  <a:latin typeface="Agency FB" panose="020B0503020202020204" pitchFamily="34" charset="0"/>
                </a:rPr>
                <a:t> dolor sit </a:t>
              </a:r>
              <a:r>
                <a:rPr lang="en-US" sz="1200" dirty="0" err="1">
                  <a:solidFill>
                    <a:schemeClr val="bg2">
                      <a:lumMod val="25000"/>
                    </a:schemeClr>
                  </a:solidFill>
                  <a:latin typeface="Agency FB" panose="020B0503020202020204" pitchFamily="34" charset="0"/>
                </a:rPr>
                <a:t>amet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consectetur</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adipisng</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elit</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Nunc</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bibendum</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eleifend</a:t>
              </a:r>
              <a:r>
                <a:rPr lang="en-US" sz="1200" dirty="0">
                  <a:solidFill>
                    <a:schemeClr val="bg2">
                      <a:lumMod val="25000"/>
                    </a:schemeClr>
                  </a:solidFill>
                  <a:latin typeface="Agency FB" panose="020B0503020202020204" pitchFamily="34" charset="0"/>
                </a:rPr>
                <a:t> </a:t>
              </a:r>
              <a:r>
                <a:rPr lang="en-US" sz="1200" dirty="0" err="1">
                  <a:solidFill>
                    <a:schemeClr val="bg2">
                      <a:lumMod val="25000"/>
                    </a:schemeClr>
                  </a:solidFill>
                  <a:latin typeface="Agency FB" panose="020B0503020202020204" pitchFamily="34" charset="0"/>
                </a:rPr>
                <a:t>tortor</a:t>
              </a:r>
              <a:r>
                <a:rPr lang="en-US" sz="1200" dirty="0">
                  <a:solidFill>
                    <a:schemeClr val="bg2">
                      <a:lumMod val="25000"/>
                    </a:schemeClr>
                  </a:solidFill>
                  <a:latin typeface="Agency FB" panose="020B0503020202020204" pitchFamily="34" charset="0"/>
                </a:rPr>
                <a:t>.</a:t>
              </a:r>
            </a:p>
          </p:txBody>
        </p:sp>
        <p:sp>
          <p:nvSpPr>
            <p:cNvPr id="69" name="Rectangle 7"/>
            <p:cNvSpPr>
              <a:spLocks noChangeArrowheads="1"/>
            </p:cNvSpPr>
            <p:nvPr/>
          </p:nvSpPr>
          <p:spPr bwMode="auto">
            <a:xfrm>
              <a:off x="104622" y="4629150"/>
              <a:ext cx="3766845" cy="50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zh-CN" altLang="en-US" sz="2000" dirty="0">
                  <a:solidFill>
                    <a:schemeClr val="bg2">
                      <a:lumMod val="25000"/>
                    </a:schemeClr>
                  </a:solidFill>
                  <a:latin typeface="Agency FB" panose="020B0503020202020204" pitchFamily="34" charset="0"/>
                </a:rPr>
                <a:t>点此替换文本</a:t>
              </a:r>
              <a:endParaRPr lang="en-US" sz="2000" dirty="0">
                <a:solidFill>
                  <a:schemeClr val="bg2">
                    <a:lumMod val="25000"/>
                  </a:schemeClr>
                </a:solidFill>
                <a:latin typeface="Agency FB" panose="020B0503020202020204" pitchFamily="34" charset="0"/>
              </a:endParaRPr>
            </a:p>
          </p:txBody>
        </p:sp>
      </p:grpSp>
      <p:sp>
        <p:nvSpPr>
          <p:cNvPr id="29" name="矩形 28">
            <a:extLst>
              <a:ext uri="{FF2B5EF4-FFF2-40B4-BE49-F238E27FC236}">
                <a16:creationId xmlns:a16="http://schemas.microsoft.com/office/drawing/2014/main" id="{5AF957E2-9EAD-4787-BD06-6F2080D2F28B}"/>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02872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500"/>
                                        <p:tgtEl>
                                          <p:spTgt spid="43"/>
                                        </p:tgtEl>
                                      </p:cBhvr>
                                    </p:animEffect>
                                  </p:childTnLst>
                                </p:cTn>
                              </p:par>
                              <p:par>
                                <p:cTn id="12" presetID="22" presetClass="entr" presetSubtype="4"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down)">
                                      <p:cBhvr>
                                        <p:cTn id="18" dur="500"/>
                                        <p:tgtEl>
                                          <p:spTgt spid="44"/>
                                        </p:tgtEl>
                                      </p:cBhvr>
                                    </p:animEffect>
                                  </p:childTnLst>
                                </p:cTn>
                              </p:par>
                              <p:par>
                                <p:cTn id="19" presetID="22" presetClass="entr" presetSubtype="4"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down)">
                                      <p:cBhvr>
                                        <p:cTn id="21" dur="500"/>
                                        <p:tgtEl>
                                          <p:spTgt spid="55"/>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down)">
                                      <p:cBhvr>
                                        <p:cTn id="25" dur="500"/>
                                        <p:tgtEl>
                                          <p:spTgt spid="46"/>
                                        </p:tgtEl>
                                      </p:cBhvr>
                                    </p:animEffect>
                                  </p:childTnLst>
                                </p:cTn>
                              </p:par>
                              <p:par>
                                <p:cTn id="26" presetID="22" presetClass="entr" presetSubtype="4"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par>
                                <p:cTn id="33" presetID="22" presetClass="entr" presetSubtype="4"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down)">
                                      <p:cBhvr>
                                        <p:cTn id="35" dur="500"/>
                                        <p:tgtEl>
                                          <p:spTgt spid="56"/>
                                        </p:tgtEl>
                                      </p:cBhvr>
                                    </p:animEffect>
                                  </p:childTnLst>
                                </p:cTn>
                              </p:par>
                            </p:childTnLst>
                          </p:cTn>
                        </p:par>
                        <p:par>
                          <p:cTn id="36" fill="hold">
                            <p:stCondLst>
                              <p:cond delay="2500"/>
                            </p:stCondLst>
                            <p:childTnLst>
                              <p:par>
                                <p:cTn id="37" presetID="22" presetClass="entr" presetSubtype="4"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down)">
                                      <p:cBhvr>
                                        <p:cTn id="39" dur="500"/>
                                        <p:tgtEl>
                                          <p:spTgt spid="51"/>
                                        </p:tgtEl>
                                      </p:cBhvr>
                                    </p:animEffect>
                                  </p:childTnLst>
                                </p:cTn>
                              </p:par>
                            </p:childTnLst>
                          </p:cTn>
                        </p:par>
                        <p:par>
                          <p:cTn id="40" fill="hold">
                            <p:stCondLst>
                              <p:cond delay="3000"/>
                            </p:stCondLst>
                            <p:childTnLst>
                              <p:par>
                                <p:cTn id="41" presetID="3" presetClass="entr" presetSubtype="10" fill="hold"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blinds(horizontal)">
                                      <p:cBhvr>
                                        <p:cTn id="43" dur="500"/>
                                        <p:tgtEl>
                                          <p:spTgt spid="64"/>
                                        </p:tgtEl>
                                      </p:cBhvr>
                                    </p:animEffect>
                                  </p:childTnLst>
                                </p:cTn>
                              </p:par>
                            </p:childTnLst>
                          </p:cTn>
                        </p:par>
                        <p:par>
                          <p:cTn id="44" fill="hold">
                            <p:stCondLst>
                              <p:cond delay="3500"/>
                            </p:stCondLst>
                            <p:childTnLst>
                              <p:par>
                                <p:cTn id="45" presetID="22" presetClass="entr" presetSubtype="4"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down)">
                                      <p:cBhvr>
                                        <p:cTn id="47" dur="500"/>
                                        <p:tgtEl>
                                          <p:spTgt spid="50"/>
                                        </p:tgtEl>
                                      </p:cBhvr>
                                    </p:animEffect>
                                  </p:childTnLst>
                                </p:cTn>
                              </p:par>
                            </p:childTnLst>
                          </p:cTn>
                        </p:par>
                        <p:par>
                          <p:cTn id="48" fill="hold">
                            <p:stCondLst>
                              <p:cond delay="4000"/>
                            </p:stCondLst>
                            <p:childTnLst>
                              <p:par>
                                <p:cTn id="49" presetID="3" presetClass="entr" presetSubtype="10"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blinds(horizontal)">
                                      <p:cBhvr>
                                        <p:cTn id="51" dur="500"/>
                                        <p:tgtEl>
                                          <p:spTgt spid="58"/>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up)">
                                      <p:cBhvr>
                                        <p:cTn id="55" dur="500"/>
                                        <p:tgtEl>
                                          <p:spTgt spid="52"/>
                                        </p:tgtEl>
                                      </p:cBhvr>
                                    </p:animEffect>
                                  </p:childTnLst>
                                </p:cTn>
                              </p:par>
                            </p:childTnLst>
                          </p:cTn>
                        </p:par>
                        <p:par>
                          <p:cTn id="56" fill="hold">
                            <p:stCondLst>
                              <p:cond delay="5000"/>
                            </p:stCondLst>
                            <p:childTnLst>
                              <p:par>
                                <p:cTn id="57" presetID="3" presetClass="entr" presetSubtype="10"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linds(horizontal)">
                                      <p:cBhvr>
                                        <p:cTn id="59" dur="500"/>
                                        <p:tgtEl>
                                          <p:spTgt spid="67"/>
                                        </p:tgtEl>
                                      </p:cBhvr>
                                    </p:animEffect>
                                  </p:childTnLst>
                                </p:cTn>
                              </p:par>
                            </p:childTnLst>
                          </p:cTn>
                        </p:par>
                        <p:par>
                          <p:cTn id="60" fill="hold">
                            <p:stCondLst>
                              <p:cond delay="5500"/>
                            </p:stCondLst>
                            <p:childTnLst>
                              <p:par>
                                <p:cTn id="61" presetID="22" presetClass="entr" presetSubtype="1"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up)">
                                      <p:cBhvr>
                                        <p:cTn id="63" dur="500"/>
                                        <p:tgtEl>
                                          <p:spTgt spid="53"/>
                                        </p:tgtEl>
                                      </p:cBhvr>
                                    </p:animEffect>
                                  </p:childTnLst>
                                </p:cTn>
                              </p:par>
                            </p:childTnLst>
                          </p:cTn>
                        </p:par>
                        <p:par>
                          <p:cTn id="64" fill="hold">
                            <p:stCondLst>
                              <p:cond delay="6000"/>
                            </p:stCondLst>
                            <p:childTnLst>
                              <p:par>
                                <p:cTn id="65" presetID="3" presetClass="entr" presetSubtype="10"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blinds(horizontal)">
                                      <p:cBhvr>
                                        <p:cTn id="67" dur="500"/>
                                        <p:tgtEl>
                                          <p:spTgt spid="61"/>
                                        </p:tgtEl>
                                      </p:cBhvr>
                                    </p:animEffect>
                                  </p:childTnLst>
                                </p:cTn>
                              </p:par>
                            </p:childTnLst>
                          </p:cTn>
                        </p:par>
                        <p:par>
                          <p:cTn id="68" fill="hold">
                            <p:stCondLst>
                              <p:cond delay="6500"/>
                            </p:stCondLst>
                            <p:childTnLst>
                              <p:par>
                                <p:cTn id="69" presetID="1" presetClass="entr" presetSubtype="0" fill="hold" grpId="0" nodeType="afterEffect">
                                  <p:stCondLst>
                                    <p:cond delay="220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9" name="弧形 28"/>
          <p:cNvSpPr/>
          <p:nvPr/>
        </p:nvSpPr>
        <p:spPr>
          <a:xfrm flipH="1">
            <a:off x="834928" y="1619832"/>
            <a:ext cx="4577339" cy="4577339"/>
          </a:xfrm>
          <a:prstGeom prst="arc">
            <a:avLst>
              <a:gd name="adj1" fmla="val 16200000"/>
              <a:gd name="adj2" fmla="val 4898517"/>
            </a:avLst>
          </a:prstGeom>
          <a:ln w="1968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gency FB" panose="020B0503020202020204" pitchFamily="34" charset="0"/>
            </a:endParaRPr>
          </a:p>
        </p:txBody>
      </p:sp>
      <p:sp>
        <p:nvSpPr>
          <p:cNvPr id="30" name="弧形 29"/>
          <p:cNvSpPr/>
          <p:nvPr/>
        </p:nvSpPr>
        <p:spPr>
          <a:xfrm flipH="1">
            <a:off x="1087584" y="1872486"/>
            <a:ext cx="4072029" cy="4072029"/>
          </a:xfrm>
          <a:prstGeom prst="arc">
            <a:avLst>
              <a:gd name="adj1" fmla="val 16200000"/>
              <a:gd name="adj2" fmla="val 7487639"/>
            </a:avLst>
          </a:prstGeom>
          <a:ln w="1968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gency FB" panose="020B0503020202020204" pitchFamily="34" charset="0"/>
            </a:endParaRPr>
          </a:p>
        </p:txBody>
      </p:sp>
      <p:sp>
        <p:nvSpPr>
          <p:cNvPr id="31" name="弧形 30"/>
          <p:cNvSpPr/>
          <p:nvPr/>
        </p:nvSpPr>
        <p:spPr>
          <a:xfrm flipH="1">
            <a:off x="1339878" y="2124781"/>
            <a:ext cx="3567440" cy="3567440"/>
          </a:xfrm>
          <a:prstGeom prst="arc">
            <a:avLst>
              <a:gd name="adj1" fmla="val 16200000"/>
              <a:gd name="adj2" fmla="val 8895137"/>
            </a:avLst>
          </a:prstGeom>
          <a:ln w="1968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gency FB" panose="020B0503020202020204" pitchFamily="34" charset="0"/>
            </a:endParaRPr>
          </a:p>
        </p:txBody>
      </p:sp>
      <p:sp>
        <p:nvSpPr>
          <p:cNvPr id="32" name="弧形 31"/>
          <p:cNvSpPr/>
          <p:nvPr/>
        </p:nvSpPr>
        <p:spPr>
          <a:xfrm flipH="1">
            <a:off x="1592172" y="2377075"/>
            <a:ext cx="3062852" cy="3062852"/>
          </a:xfrm>
          <a:prstGeom prst="arc">
            <a:avLst>
              <a:gd name="adj1" fmla="val 16200000"/>
              <a:gd name="adj2" fmla="val 7826005"/>
            </a:avLst>
          </a:prstGeom>
          <a:ln w="1968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gency FB" panose="020B0503020202020204" pitchFamily="34" charset="0"/>
            </a:endParaRPr>
          </a:p>
        </p:txBody>
      </p:sp>
      <p:sp>
        <p:nvSpPr>
          <p:cNvPr id="33" name="弧形 32"/>
          <p:cNvSpPr/>
          <p:nvPr/>
        </p:nvSpPr>
        <p:spPr>
          <a:xfrm flipH="1">
            <a:off x="1844467" y="2629369"/>
            <a:ext cx="2558263" cy="2558263"/>
          </a:xfrm>
          <a:prstGeom prst="arc">
            <a:avLst>
              <a:gd name="adj1" fmla="val 16200000"/>
              <a:gd name="adj2" fmla="val 5999718"/>
            </a:avLst>
          </a:prstGeom>
          <a:ln w="1968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gency FB" panose="020B0503020202020204" pitchFamily="34" charset="0"/>
            </a:endParaRPr>
          </a:p>
        </p:txBody>
      </p:sp>
      <p:sp>
        <p:nvSpPr>
          <p:cNvPr id="34" name="文本框 33"/>
          <p:cNvSpPr txBox="1"/>
          <p:nvPr/>
        </p:nvSpPr>
        <p:spPr>
          <a:xfrm>
            <a:off x="3103746" y="1446461"/>
            <a:ext cx="1551278" cy="338554"/>
          </a:xfrm>
          <a:prstGeom prst="rect">
            <a:avLst/>
          </a:prstGeom>
          <a:noFill/>
        </p:spPr>
        <p:txBody>
          <a:bodyPr wrap="square" rtlCol="0">
            <a:spAutoFit/>
          </a:bodyPr>
          <a:lstStyle/>
          <a:p>
            <a:r>
              <a:rPr lang="zh-CN" altLang="en-US" sz="1600"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35" name="文本框 34"/>
          <p:cNvSpPr txBox="1"/>
          <p:nvPr/>
        </p:nvSpPr>
        <p:spPr>
          <a:xfrm>
            <a:off x="3103746" y="1699599"/>
            <a:ext cx="1551278" cy="338554"/>
          </a:xfrm>
          <a:prstGeom prst="rect">
            <a:avLst/>
          </a:prstGeom>
          <a:noFill/>
        </p:spPr>
        <p:txBody>
          <a:bodyPr wrap="square" rtlCol="0">
            <a:spAutoFit/>
          </a:bodyPr>
          <a:lstStyle/>
          <a:p>
            <a:r>
              <a:rPr lang="zh-CN" altLang="en-US" sz="1600"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36" name="文本框 35"/>
          <p:cNvSpPr txBox="1"/>
          <p:nvPr/>
        </p:nvSpPr>
        <p:spPr>
          <a:xfrm>
            <a:off x="3103746" y="1952737"/>
            <a:ext cx="1551278" cy="338554"/>
          </a:xfrm>
          <a:prstGeom prst="rect">
            <a:avLst/>
          </a:prstGeom>
          <a:noFill/>
        </p:spPr>
        <p:txBody>
          <a:bodyPr wrap="square" rtlCol="0">
            <a:spAutoFit/>
          </a:bodyPr>
          <a:lstStyle/>
          <a:p>
            <a:r>
              <a:rPr lang="zh-CN" altLang="en-US" sz="1600"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37" name="文本框 36"/>
          <p:cNvSpPr txBox="1"/>
          <p:nvPr/>
        </p:nvSpPr>
        <p:spPr>
          <a:xfrm>
            <a:off x="3103746" y="2205875"/>
            <a:ext cx="1551278" cy="338554"/>
          </a:xfrm>
          <a:prstGeom prst="rect">
            <a:avLst/>
          </a:prstGeom>
          <a:noFill/>
        </p:spPr>
        <p:txBody>
          <a:bodyPr wrap="square" rtlCol="0">
            <a:spAutoFit/>
          </a:bodyPr>
          <a:lstStyle/>
          <a:p>
            <a:r>
              <a:rPr lang="zh-CN" altLang="en-US" sz="1600" dirty="0">
                <a:solidFill>
                  <a:schemeClr val="bg2">
                    <a:lumMod val="25000"/>
                  </a:schemeClr>
                </a:solidFill>
                <a:latin typeface="Agency FB" panose="020B0503020202020204" pitchFamily="34" charset="0"/>
                <a:cs typeface="Arial" panose="020B0604020202020204" pitchFamily="34" charset="0"/>
              </a:rPr>
              <a:t>点此替换文本</a:t>
            </a:r>
          </a:p>
        </p:txBody>
      </p:sp>
      <p:sp>
        <p:nvSpPr>
          <p:cNvPr id="38" name="文本框 37"/>
          <p:cNvSpPr txBox="1"/>
          <p:nvPr/>
        </p:nvSpPr>
        <p:spPr>
          <a:xfrm>
            <a:off x="3103746" y="2459013"/>
            <a:ext cx="1551278" cy="338554"/>
          </a:xfrm>
          <a:prstGeom prst="rect">
            <a:avLst/>
          </a:prstGeom>
          <a:noFill/>
        </p:spPr>
        <p:txBody>
          <a:bodyPr wrap="square" rtlCol="0">
            <a:spAutoFit/>
          </a:bodyPr>
          <a:lstStyle/>
          <a:p>
            <a:r>
              <a:rPr lang="zh-CN" altLang="en-US" sz="1600" dirty="0">
                <a:solidFill>
                  <a:schemeClr val="bg2">
                    <a:lumMod val="25000"/>
                  </a:schemeClr>
                </a:solidFill>
                <a:latin typeface="Agency FB" panose="020B0503020202020204" pitchFamily="34" charset="0"/>
                <a:cs typeface="Arial" panose="020B0604020202020204" pitchFamily="34" charset="0"/>
              </a:rPr>
              <a:t>点此替换文本</a:t>
            </a:r>
          </a:p>
        </p:txBody>
      </p:sp>
      <p:grpSp>
        <p:nvGrpSpPr>
          <p:cNvPr id="39" name="组合 38"/>
          <p:cNvGrpSpPr/>
          <p:nvPr/>
        </p:nvGrpSpPr>
        <p:grpSpPr>
          <a:xfrm>
            <a:off x="2216045" y="3227091"/>
            <a:ext cx="1916585" cy="1269242"/>
            <a:chOff x="2190378" y="3295265"/>
            <a:chExt cx="1916585" cy="1269242"/>
          </a:xfrm>
        </p:grpSpPr>
        <p:sp>
          <p:nvSpPr>
            <p:cNvPr id="40" name="Freeform 8"/>
            <p:cNvSpPr>
              <a:spLocks noEditPoints="1"/>
            </p:cNvSpPr>
            <p:nvPr/>
          </p:nvSpPr>
          <p:spPr bwMode="auto">
            <a:xfrm>
              <a:off x="2792336" y="3295265"/>
              <a:ext cx="611188" cy="623888"/>
            </a:xfrm>
            <a:custGeom>
              <a:avLst/>
              <a:gdLst>
                <a:gd name="T0" fmla="*/ 449 w 449"/>
                <a:gd name="T1" fmla="*/ 129 h 455"/>
                <a:gd name="T2" fmla="*/ 375 w 449"/>
                <a:gd name="T3" fmla="*/ 240 h 455"/>
                <a:gd name="T4" fmla="*/ 374 w 449"/>
                <a:gd name="T5" fmla="*/ 21 h 455"/>
                <a:gd name="T6" fmla="*/ 217 w 449"/>
                <a:gd name="T7" fmla="*/ 230 h 455"/>
                <a:gd name="T8" fmla="*/ 224 w 449"/>
                <a:gd name="T9" fmla="*/ 205 h 455"/>
                <a:gd name="T10" fmla="*/ 239 w 449"/>
                <a:gd name="T11" fmla="*/ 261 h 455"/>
                <a:gd name="T12" fmla="*/ 246 w 449"/>
                <a:gd name="T13" fmla="*/ 286 h 455"/>
                <a:gd name="T14" fmla="*/ 254 w 449"/>
                <a:gd name="T15" fmla="*/ 316 h 455"/>
                <a:gd name="T16" fmla="*/ 264 w 449"/>
                <a:gd name="T17" fmla="*/ 352 h 455"/>
                <a:gd name="T18" fmla="*/ 272 w 449"/>
                <a:gd name="T19" fmla="*/ 382 h 455"/>
                <a:gd name="T20" fmla="*/ 224 w 449"/>
                <a:gd name="T21" fmla="*/ 420 h 455"/>
                <a:gd name="T22" fmla="*/ 272 w 449"/>
                <a:gd name="T23" fmla="*/ 382 h 455"/>
                <a:gd name="T24" fmla="*/ 165 w 449"/>
                <a:gd name="T25" fmla="*/ 420 h 455"/>
                <a:gd name="T26" fmla="*/ 258 w 449"/>
                <a:gd name="T27" fmla="*/ 369 h 455"/>
                <a:gd name="T28" fmla="*/ 188 w 449"/>
                <a:gd name="T29" fmla="*/ 335 h 455"/>
                <a:gd name="T30" fmla="*/ 240 w 449"/>
                <a:gd name="T31" fmla="*/ 304 h 455"/>
                <a:gd name="T32" fmla="*/ 208 w 449"/>
                <a:gd name="T33" fmla="*/ 260 h 455"/>
                <a:gd name="T34" fmla="*/ 212 w 449"/>
                <a:gd name="T35" fmla="*/ 248 h 455"/>
                <a:gd name="T36" fmla="*/ 247 w 449"/>
                <a:gd name="T37" fmla="*/ 159 h 455"/>
                <a:gd name="T38" fmla="*/ 322 w 449"/>
                <a:gd name="T39" fmla="*/ 433 h 455"/>
                <a:gd name="T40" fmla="*/ 305 w 449"/>
                <a:gd name="T41" fmla="*/ 455 h 455"/>
                <a:gd name="T42" fmla="*/ 142 w 449"/>
                <a:gd name="T43" fmla="*/ 455 h 455"/>
                <a:gd name="T44" fmla="*/ 125 w 449"/>
                <a:gd name="T45" fmla="*/ 433 h 455"/>
                <a:gd name="T46" fmla="*/ 200 w 449"/>
                <a:gd name="T47" fmla="*/ 159 h 455"/>
                <a:gd name="T48" fmla="*/ 224 w 449"/>
                <a:gd name="T49" fmla="*/ 89 h 455"/>
                <a:gd name="T50" fmla="*/ 247 w 449"/>
                <a:gd name="T51" fmla="*/ 159 h 455"/>
                <a:gd name="T52" fmla="*/ 88 w 449"/>
                <a:gd name="T53" fmla="*/ 132 h 455"/>
                <a:gd name="T54" fmla="*/ 155 w 449"/>
                <a:gd name="T55" fmla="*/ 194 h 455"/>
                <a:gd name="T56" fmla="*/ 155 w 449"/>
                <a:gd name="T57" fmla="*/ 68 h 455"/>
                <a:gd name="T58" fmla="*/ 118 w 449"/>
                <a:gd name="T59" fmla="*/ 46 h 455"/>
                <a:gd name="T60" fmla="*/ 0 w 449"/>
                <a:gd name="T61" fmla="*/ 129 h 455"/>
                <a:gd name="T62" fmla="*/ 74 w 449"/>
                <a:gd name="T63" fmla="*/ 240 h 455"/>
                <a:gd name="T64" fmla="*/ 75 w 449"/>
                <a:gd name="T65" fmla="*/ 21 h 455"/>
                <a:gd name="T66" fmla="*/ 331 w 449"/>
                <a:gd name="T67" fmla="*/ 46 h 455"/>
                <a:gd name="T68" fmla="*/ 295 w 449"/>
                <a:gd name="T69" fmla="*/ 68 h 455"/>
                <a:gd name="T70" fmla="*/ 294 w 449"/>
                <a:gd name="T71" fmla="*/ 194 h 455"/>
                <a:gd name="T72" fmla="*/ 362 w 449"/>
                <a:gd name="T73" fmla="*/ 13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9" h="455">
                  <a:moveTo>
                    <a:pt x="411" y="0"/>
                  </a:moveTo>
                  <a:cubicBezTo>
                    <a:pt x="437" y="38"/>
                    <a:pt x="449" y="83"/>
                    <a:pt x="449" y="129"/>
                  </a:cubicBezTo>
                  <a:cubicBezTo>
                    <a:pt x="449" y="176"/>
                    <a:pt x="436" y="223"/>
                    <a:pt x="411" y="261"/>
                  </a:cubicBezTo>
                  <a:cubicBezTo>
                    <a:pt x="375" y="240"/>
                    <a:pt x="375" y="240"/>
                    <a:pt x="375" y="240"/>
                  </a:cubicBezTo>
                  <a:cubicBezTo>
                    <a:pt x="396" y="208"/>
                    <a:pt x="407" y="169"/>
                    <a:pt x="407" y="129"/>
                  </a:cubicBezTo>
                  <a:cubicBezTo>
                    <a:pt x="407" y="90"/>
                    <a:pt x="397" y="52"/>
                    <a:pt x="374" y="21"/>
                  </a:cubicBezTo>
                  <a:cubicBezTo>
                    <a:pt x="411" y="0"/>
                    <a:pt x="411" y="0"/>
                    <a:pt x="411" y="0"/>
                  </a:cubicBezTo>
                  <a:close/>
                  <a:moveTo>
                    <a:pt x="217" y="230"/>
                  </a:moveTo>
                  <a:cubicBezTo>
                    <a:pt x="231" y="230"/>
                    <a:pt x="231" y="230"/>
                    <a:pt x="231" y="230"/>
                  </a:cubicBezTo>
                  <a:cubicBezTo>
                    <a:pt x="224" y="205"/>
                    <a:pt x="224" y="205"/>
                    <a:pt x="224" y="205"/>
                  </a:cubicBezTo>
                  <a:cubicBezTo>
                    <a:pt x="217" y="230"/>
                    <a:pt x="217" y="230"/>
                    <a:pt x="217" y="230"/>
                  </a:cubicBezTo>
                  <a:close/>
                  <a:moveTo>
                    <a:pt x="239" y="261"/>
                  </a:moveTo>
                  <a:cubicBezTo>
                    <a:pt x="202" y="286"/>
                    <a:pt x="202" y="286"/>
                    <a:pt x="202" y="286"/>
                  </a:cubicBezTo>
                  <a:cubicBezTo>
                    <a:pt x="246" y="286"/>
                    <a:pt x="246" y="286"/>
                    <a:pt x="246" y="286"/>
                  </a:cubicBezTo>
                  <a:cubicBezTo>
                    <a:pt x="239" y="261"/>
                    <a:pt x="239" y="261"/>
                    <a:pt x="239" y="261"/>
                  </a:cubicBezTo>
                  <a:close/>
                  <a:moveTo>
                    <a:pt x="254" y="316"/>
                  </a:moveTo>
                  <a:cubicBezTo>
                    <a:pt x="194" y="352"/>
                    <a:pt x="194" y="352"/>
                    <a:pt x="194" y="352"/>
                  </a:cubicBezTo>
                  <a:cubicBezTo>
                    <a:pt x="264" y="352"/>
                    <a:pt x="264" y="352"/>
                    <a:pt x="264" y="352"/>
                  </a:cubicBezTo>
                  <a:cubicBezTo>
                    <a:pt x="254" y="316"/>
                    <a:pt x="254" y="316"/>
                    <a:pt x="254" y="316"/>
                  </a:cubicBezTo>
                  <a:close/>
                  <a:moveTo>
                    <a:pt x="272" y="382"/>
                  </a:moveTo>
                  <a:cubicBezTo>
                    <a:pt x="204" y="420"/>
                    <a:pt x="204" y="420"/>
                    <a:pt x="204" y="420"/>
                  </a:cubicBezTo>
                  <a:cubicBezTo>
                    <a:pt x="224" y="420"/>
                    <a:pt x="224" y="420"/>
                    <a:pt x="224" y="420"/>
                  </a:cubicBezTo>
                  <a:cubicBezTo>
                    <a:pt x="282" y="420"/>
                    <a:pt x="282" y="420"/>
                    <a:pt x="282" y="420"/>
                  </a:cubicBezTo>
                  <a:cubicBezTo>
                    <a:pt x="272" y="382"/>
                    <a:pt x="272" y="382"/>
                    <a:pt x="272" y="382"/>
                  </a:cubicBezTo>
                  <a:close/>
                  <a:moveTo>
                    <a:pt x="168" y="420"/>
                  </a:moveTo>
                  <a:cubicBezTo>
                    <a:pt x="165" y="420"/>
                    <a:pt x="165" y="420"/>
                    <a:pt x="165" y="420"/>
                  </a:cubicBezTo>
                  <a:cubicBezTo>
                    <a:pt x="179" y="369"/>
                    <a:pt x="179" y="369"/>
                    <a:pt x="179" y="369"/>
                  </a:cubicBezTo>
                  <a:cubicBezTo>
                    <a:pt x="258" y="369"/>
                    <a:pt x="258" y="369"/>
                    <a:pt x="258" y="369"/>
                  </a:cubicBezTo>
                  <a:cubicBezTo>
                    <a:pt x="168" y="420"/>
                    <a:pt x="168" y="420"/>
                    <a:pt x="168" y="420"/>
                  </a:cubicBezTo>
                  <a:close/>
                  <a:moveTo>
                    <a:pt x="188" y="335"/>
                  </a:moveTo>
                  <a:cubicBezTo>
                    <a:pt x="197" y="304"/>
                    <a:pt x="197" y="304"/>
                    <a:pt x="197" y="304"/>
                  </a:cubicBezTo>
                  <a:cubicBezTo>
                    <a:pt x="240" y="304"/>
                    <a:pt x="240" y="304"/>
                    <a:pt x="240" y="304"/>
                  </a:cubicBezTo>
                  <a:cubicBezTo>
                    <a:pt x="188" y="335"/>
                    <a:pt x="188" y="335"/>
                    <a:pt x="188" y="335"/>
                  </a:cubicBezTo>
                  <a:close/>
                  <a:moveTo>
                    <a:pt x="208" y="260"/>
                  </a:moveTo>
                  <a:cubicBezTo>
                    <a:pt x="227" y="248"/>
                    <a:pt x="227" y="248"/>
                    <a:pt x="227" y="248"/>
                  </a:cubicBezTo>
                  <a:cubicBezTo>
                    <a:pt x="212" y="248"/>
                    <a:pt x="212" y="248"/>
                    <a:pt x="212" y="248"/>
                  </a:cubicBezTo>
                  <a:cubicBezTo>
                    <a:pt x="208" y="260"/>
                    <a:pt x="208" y="260"/>
                    <a:pt x="208" y="260"/>
                  </a:cubicBezTo>
                  <a:close/>
                  <a:moveTo>
                    <a:pt x="247" y="159"/>
                  </a:moveTo>
                  <a:cubicBezTo>
                    <a:pt x="281" y="283"/>
                    <a:pt x="281" y="283"/>
                    <a:pt x="281" y="283"/>
                  </a:cubicBezTo>
                  <a:cubicBezTo>
                    <a:pt x="322" y="433"/>
                    <a:pt x="322" y="433"/>
                    <a:pt x="322" y="433"/>
                  </a:cubicBezTo>
                  <a:cubicBezTo>
                    <a:pt x="328" y="455"/>
                    <a:pt x="328" y="455"/>
                    <a:pt x="328" y="455"/>
                  </a:cubicBezTo>
                  <a:cubicBezTo>
                    <a:pt x="305" y="455"/>
                    <a:pt x="305" y="455"/>
                    <a:pt x="305" y="455"/>
                  </a:cubicBezTo>
                  <a:cubicBezTo>
                    <a:pt x="224" y="455"/>
                    <a:pt x="224" y="455"/>
                    <a:pt x="224" y="455"/>
                  </a:cubicBezTo>
                  <a:cubicBezTo>
                    <a:pt x="142" y="455"/>
                    <a:pt x="142" y="455"/>
                    <a:pt x="142" y="455"/>
                  </a:cubicBezTo>
                  <a:cubicBezTo>
                    <a:pt x="119" y="455"/>
                    <a:pt x="119" y="455"/>
                    <a:pt x="119" y="455"/>
                  </a:cubicBezTo>
                  <a:cubicBezTo>
                    <a:pt x="125" y="433"/>
                    <a:pt x="125" y="433"/>
                    <a:pt x="125" y="433"/>
                  </a:cubicBezTo>
                  <a:cubicBezTo>
                    <a:pt x="166" y="283"/>
                    <a:pt x="166" y="283"/>
                    <a:pt x="166" y="283"/>
                  </a:cubicBezTo>
                  <a:cubicBezTo>
                    <a:pt x="200" y="159"/>
                    <a:pt x="200" y="159"/>
                    <a:pt x="200" y="159"/>
                  </a:cubicBezTo>
                  <a:cubicBezTo>
                    <a:pt x="191" y="152"/>
                    <a:pt x="185" y="141"/>
                    <a:pt x="185" y="128"/>
                  </a:cubicBezTo>
                  <a:cubicBezTo>
                    <a:pt x="185" y="107"/>
                    <a:pt x="202" y="89"/>
                    <a:pt x="224" y="89"/>
                  </a:cubicBezTo>
                  <a:cubicBezTo>
                    <a:pt x="245" y="89"/>
                    <a:pt x="263" y="107"/>
                    <a:pt x="263" y="128"/>
                  </a:cubicBezTo>
                  <a:cubicBezTo>
                    <a:pt x="263" y="141"/>
                    <a:pt x="257" y="152"/>
                    <a:pt x="247" y="159"/>
                  </a:cubicBezTo>
                  <a:close/>
                  <a:moveTo>
                    <a:pt x="118" y="46"/>
                  </a:moveTo>
                  <a:cubicBezTo>
                    <a:pt x="97" y="71"/>
                    <a:pt x="87" y="102"/>
                    <a:pt x="88" y="132"/>
                  </a:cubicBezTo>
                  <a:cubicBezTo>
                    <a:pt x="88" y="162"/>
                    <a:pt x="99" y="191"/>
                    <a:pt x="118" y="215"/>
                  </a:cubicBezTo>
                  <a:cubicBezTo>
                    <a:pt x="155" y="194"/>
                    <a:pt x="155" y="194"/>
                    <a:pt x="155" y="194"/>
                  </a:cubicBezTo>
                  <a:cubicBezTo>
                    <a:pt x="139" y="176"/>
                    <a:pt x="130" y="154"/>
                    <a:pt x="130" y="131"/>
                  </a:cubicBezTo>
                  <a:cubicBezTo>
                    <a:pt x="129" y="109"/>
                    <a:pt x="137" y="86"/>
                    <a:pt x="155" y="68"/>
                  </a:cubicBezTo>
                  <a:cubicBezTo>
                    <a:pt x="155" y="67"/>
                    <a:pt x="155" y="67"/>
                    <a:pt x="155" y="67"/>
                  </a:cubicBezTo>
                  <a:cubicBezTo>
                    <a:pt x="118" y="46"/>
                    <a:pt x="118" y="46"/>
                    <a:pt x="118" y="46"/>
                  </a:cubicBezTo>
                  <a:close/>
                  <a:moveTo>
                    <a:pt x="39" y="0"/>
                  </a:moveTo>
                  <a:cubicBezTo>
                    <a:pt x="12" y="38"/>
                    <a:pt x="0" y="83"/>
                    <a:pt x="0" y="129"/>
                  </a:cubicBezTo>
                  <a:cubicBezTo>
                    <a:pt x="0" y="176"/>
                    <a:pt x="13" y="223"/>
                    <a:pt x="38" y="261"/>
                  </a:cubicBezTo>
                  <a:cubicBezTo>
                    <a:pt x="74" y="240"/>
                    <a:pt x="74" y="240"/>
                    <a:pt x="74" y="240"/>
                  </a:cubicBezTo>
                  <a:cubicBezTo>
                    <a:pt x="54" y="208"/>
                    <a:pt x="42" y="169"/>
                    <a:pt x="42" y="129"/>
                  </a:cubicBezTo>
                  <a:cubicBezTo>
                    <a:pt x="42" y="90"/>
                    <a:pt x="53" y="52"/>
                    <a:pt x="75" y="21"/>
                  </a:cubicBezTo>
                  <a:cubicBezTo>
                    <a:pt x="39" y="0"/>
                    <a:pt x="39" y="0"/>
                    <a:pt x="39" y="0"/>
                  </a:cubicBezTo>
                  <a:close/>
                  <a:moveTo>
                    <a:pt x="331" y="46"/>
                  </a:moveTo>
                  <a:cubicBezTo>
                    <a:pt x="294" y="67"/>
                    <a:pt x="294" y="67"/>
                    <a:pt x="294" y="67"/>
                  </a:cubicBezTo>
                  <a:cubicBezTo>
                    <a:pt x="295" y="68"/>
                    <a:pt x="295" y="68"/>
                    <a:pt x="295" y="68"/>
                  </a:cubicBezTo>
                  <a:cubicBezTo>
                    <a:pt x="312" y="86"/>
                    <a:pt x="320" y="109"/>
                    <a:pt x="320" y="131"/>
                  </a:cubicBezTo>
                  <a:cubicBezTo>
                    <a:pt x="319" y="154"/>
                    <a:pt x="310" y="176"/>
                    <a:pt x="294" y="194"/>
                  </a:cubicBezTo>
                  <a:cubicBezTo>
                    <a:pt x="331" y="215"/>
                    <a:pt x="331" y="215"/>
                    <a:pt x="331" y="215"/>
                  </a:cubicBezTo>
                  <a:cubicBezTo>
                    <a:pt x="350" y="191"/>
                    <a:pt x="361" y="162"/>
                    <a:pt x="362" y="132"/>
                  </a:cubicBezTo>
                  <a:cubicBezTo>
                    <a:pt x="362" y="102"/>
                    <a:pt x="353" y="71"/>
                    <a:pt x="331" y="46"/>
                  </a:cubicBez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1" name="文本框 40"/>
            <p:cNvSpPr txBox="1"/>
            <p:nvPr/>
          </p:nvSpPr>
          <p:spPr>
            <a:xfrm>
              <a:off x="2190378" y="4164397"/>
              <a:ext cx="1916585" cy="400110"/>
            </a:xfrm>
            <a:prstGeom prst="rect">
              <a:avLst/>
            </a:prstGeom>
            <a:noFill/>
          </p:spPr>
          <p:txBody>
            <a:bodyPr wrap="square" rtlCol="0">
              <a:spAutoFit/>
            </a:bodyPr>
            <a:lstStyle/>
            <a:p>
              <a:pPr algn="ctr"/>
              <a:r>
                <a:rPr lang="en-US" altLang="zh-CN" sz="2000" dirty="0">
                  <a:solidFill>
                    <a:schemeClr val="bg2">
                      <a:lumMod val="25000"/>
                    </a:schemeClr>
                  </a:solidFill>
                  <a:latin typeface="Agency FB" panose="020B0503020202020204" pitchFamily="34" charset="0"/>
                  <a:cs typeface="Arial" panose="020B0604020202020204" pitchFamily="34" charset="0"/>
                </a:rPr>
                <a:t>KEY WORDS</a:t>
              </a:r>
              <a:endParaRPr lang="zh-CN" altLang="en-US" sz="2000" dirty="0">
                <a:solidFill>
                  <a:schemeClr val="bg2">
                    <a:lumMod val="25000"/>
                  </a:schemeClr>
                </a:solidFill>
                <a:latin typeface="Agency FB" panose="020B0503020202020204" pitchFamily="34" charset="0"/>
                <a:cs typeface="Arial" panose="020B0604020202020204" pitchFamily="34" charset="0"/>
              </a:endParaRPr>
            </a:p>
          </p:txBody>
        </p:sp>
      </p:grpSp>
      <p:sp>
        <p:nvSpPr>
          <p:cNvPr id="42" name="文本框 41"/>
          <p:cNvSpPr txBox="1"/>
          <p:nvPr/>
        </p:nvSpPr>
        <p:spPr>
          <a:xfrm>
            <a:off x="1386593" y="984906"/>
            <a:ext cx="3518819" cy="461665"/>
          </a:xfrm>
          <a:prstGeom prst="rect">
            <a:avLst/>
          </a:prstGeom>
          <a:noFill/>
        </p:spPr>
        <p:txBody>
          <a:bodyPr wrap="square" rtlCol="0">
            <a:spAutoFit/>
          </a:bodyPr>
          <a:lstStyle/>
          <a:p>
            <a:pPr algn="ctr"/>
            <a:r>
              <a:rPr lang="en-US" altLang="zh-CN" sz="2400" b="1" dirty="0">
                <a:solidFill>
                  <a:schemeClr val="tx1">
                    <a:lumMod val="75000"/>
                    <a:lumOff val="25000"/>
                  </a:schemeClr>
                </a:solidFill>
                <a:latin typeface="Agency FB" panose="020B0503020202020204" pitchFamily="34" charset="0"/>
                <a:cs typeface="Arial" panose="020B0604020202020204" pitchFamily="34" charset="0"/>
              </a:rPr>
              <a:t>THE TITLE OF THE CHART</a:t>
            </a:r>
            <a:endParaRPr lang="zh-CN" altLang="en-US" sz="2400" b="1" dirty="0">
              <a:solidFill>
                <a:schemeClr val="tx1">
                  <a:lumMod val="75000"/>
                  <a:lumOff val="25000"/>
                </a:schemeClr>
              </a:solidFill>
              <a:latin typeface="Agency FB" panose="020B0503020202020204" pitchFamily="34" charset="0"/>
              <a:cs typeface="Arial" panose="020B0604020202020204" pitchFamily="34" charset="0"/>
            </a:endParaRPr>
          </a:p>
        </p:txBody>
      </p:sp>
      <p:sp>
        <p:nvSpPr>
          <p:cNvPr id="70" name="文本框 69"/>
          <p:cNvSpPr txBox="1"/>
          <p:nvPr/>
        </p:nvSpPr>
        <p:spPr>
          <a:xfrm>
            <a:off x="5831263" y="1363920"/>
            <a:ext cx="5124045" cy="1323439"/>
          </a:xfrm>
          <a:prstGeom prst="rect">
            <a:avLst/>
          </a:prstGeom>
          <a:noFill/>
        </p:spPr>
        <p:txBody>
          <a:bodyPr wrap="square" rtlCol="0">
            <a:spAutoFit/>
          </a:bodyPr>
          <a:lstStyle>
            <a:defPPr>
              <a:defRPr lang="zh-CN"/>
            </a:defPPr>
            <a:lvl1pPr>
              <a:defRPr sz="1600">
                <a:solidFill>
                  <a:schemeClr val="bg2">
                    <a:lumMod val="25000"/>
                  </a:schemeClr>
                </a:solidFill>
                <a:latin typeface="Arial" panose="020B0604020202020204" pitchFamily="34" charset="0"/>
                <a:cs typeface="Arial" panose="020B0604020202020204" pitchFamily="34" charset="0"/>
              </a:defRPr>
            </a:lvl1pPr>
          </a:lstStyle>
          <a:p>
            <a:r>
              <a:rPr lang="en-US" altLang="zh-CN" dirty="0">
                <a:solidFill>
                  <a:schemeClr val="tx1">
                    <a:lumMod val="75000"/>
                    <a:lumOff val="25000"/>
                  </a:schemeClr>
                </a:solidFill>
                <a:latin typeface="Agency FB" panose="020B0503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dirty="0">
              <a:solidFill>
                <a:schemeClr val="tx1">
                  <a:lumMod val="75000"/>
                  <a:lumOff val="25000"/>
                </a:schemeClr>
              </a:solidFill>
              <a:latin typeface="Agency FB" panose="020B0503020202020204" pitchFamily="34" charset="0"/>
            </a:endParaRPr>
          </a:p>
        </p:txBody>
      </p:sp>
      <p:sp>
        <p:nvSpPr>
          <p:cNvPr id="71" name="文本框 70"/>
          <p:cNvSpPr txBox="1"/>
          <p:nvPr/>
        </p:nvSpPr>
        <p:spPr>
          <a:xfrm>
            <a:off x="5831263" y="3340230"/>
            <a:ext cx="5124045" cy="830997"/>
          </a:xfrm>
          <a:prstGeom prst="rect">
            <a:avLst/>
          </a:prstGeom>
          <a:noFill/>
        </p:spPr>
        <p:txBody>
          <a:bodyPr wrap="square" rtlCol="0">
            <a:spAutoFit/>
          </a:bodyPr>
          <a:lstStyle>
            <a:defPPr>
              <a:defRPr lang="zh-CN"/>
            </a:defPPr>
            <a:lvl1pPr>
              <a:defRPr sz="1600">
                <a:solidFill>
                  <a:schemeClr val="bg2">
                    <a:lumMod val="25000"/>
                  </a:schemeClr>
                </a:solidFill>
                <a:latin typeface="Arial" panose="020B0604020202020204" pitchFamily="34" charset="0"/>
                <a:cs typeface="Arial" panose="020B0604020202020204" pitchFamily="34" charset="0"/>
              </a:defRPr>
            </a:lvl1pPr>
          </a:lstStyle>
          <a:p>
            <a:r>
              <a:rPr lang="en-US" altLang="zh-CN" dirty="0">
                <a:solidFill>
                  <a:schemeClr val="tx1">
                    <a:lumMod val="75000"/>
                    <a:lumOff val="25000"/>
                  </a:schemeClr>
                </a:solidFill>
                <a:latin typeface="Agency FB" panose="020B0503020202020204" pitchFamily="34" charset="0"/>
              </a:rPr>
              <a:t>The great and good do not die, even in this world. Embalmed in books, their spirits walk abroad. The book is a living voice. It is an intellect to which on still listens.</a:t>
            </a:r>
            <a:endParaRPr lang="zh-CN" altLang="en-US" dirty="0">
              <a:solidFill>
                <a:schemeClr val="tx1">
                  <a:lumMod val="75000"/>
                  <a:lumOff val="25000"/>
                </a:schemeClr>
              </a:solidFill>
              <a:latin typeface="Agency FB" panose="020B0503020202020204" pitchFamily="34" charset="0"/>
            </a:endParaRPr>
          </a:p>
        </p:txBody>
      </p:sp>
      <p:grpSp>
        <p:nvGrpSpPr>
          <p:cNvPr id="72" name="组合 71"/>
          <p:cNvGrpSpPr/>
          <p:nvPr/>
        </p:nvGrpSpPr>
        <p:grpSpPr>
          <a:xfrm>
            <a:off x="5411907" y="4646838"/>
            <a:ext cx="1195888" cy="1195888"/>
            <a:chOff x="5165031" y="4702678"/>
            <a:chExt cx="1195888" cy="1195888"/>
          </a:xfrm>
        </p:grpSpPr>
        <p:sp>
          <p:nvSpPr>
            <p:cNvPr id="73" name="椭圆 72"/>
            <p:cNvSpPr/>
            <p:nvPr/>
          </p:nvSpPr>
          <p:spPr>
            <a:xfrm>
              <a:off x="5165031" y="4702678"/>
              <a:ext cx="1195888" cy="1195888"/>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4" name="Freeform 130"/>
            <p:cNvSpPr>
              <a:spLocks noEditPoints="1"/>
            </p:cNvSpPr>
            <p:nvPr/>
          </p:nvSpPr>
          <p:spPr bwMode="auto">
            <a:xfrm>
              <a:off x="5498980" y="4947480"/>
              <a:ext cx="527990" cy="702372"/>
            </a:xfrm>
            <a:custGeom>
              <a:avLst/>
              <a:gdLst>
                <a:gd name="T0" fmla="*/ 26 w 52"/>
                <a:gd name="T1" fmla="*/ 41 h 69"/>
                <a:gd name="T2" fmla="*/ 27 w 52"/>
                <a:gd name="T3" fmla="*/ 41 h 69"/>
                <a:gd name="T4" fmla="*/ 37 w 52"/>
                <a:gd name="T5" fmla="*/ 25 h 69"/>
                <a:gd name="T6" fmla="*/ 16 w 52"/>
                <a:gd name="T7" fmla="*/ 18 h 69"/>
                <a:gd name="T8" fmla="*/ 13 w 52"/>
                <a:gd name="T9" fmla="*/ 46 h 69"/>
                <a:gd name="T10" fmla="*/ 51 w 52"/>
                <a:gd name="T11" fmla="*/ 52 h 69"/>
                <a:gd name="T12" fmla="*/ 0 w 52"/>
                <a:gd name="T13" fmla="*/ 63 h 69"/>
                <a:gd name="T14" fmla="*/ 13 w 52"/>
                <a:gd name="T15" fmla="*/ 46 h 69"/>
                <a:gd name="T16" fmla="*/ 26 w 52"/>
                <a:gd name="T17" fmla="*/ 36 h 69"/>
                <a:gd name="T18" fmla="*/ 29 w 52"/>
                <a:gd name="T19" fmla="*/ 35 h 69"/>
                <a:gd name="T20" fmla="*/ 23 w 52"/>
                <a:gd name="T21" fmla="*/ 35 h 69"/>
                <a:gd name="T22" fmla="*/ 29 w 52"/>
                <a:gd name="T23" fmla="*/ 25 h 69"/>
                <a:gd name="T24" fmla="*/ 33 w 52"/>
                <a:gd name="T25" fmla="*/ 26 h 69"/>
                <a:gd name="T26" fmla="*/ 29 w 52"/>
                <a:gd name="T27" fmla="*/ 26 h 69"/>
                <a:gd name="T28" fmla="*/ 34 w 52"/>
                <a:gd name="T29" fmla="*/ 25 h 69"/>
                <a:gd name="T30" fmla="*/ 28 w 52"/>
                <a:gd name="T31" fmla="*/ 25 h 69"/>
                <a:gd name="T32" fmla="*/ 31 w 52"/>
                <a:gd name="T33" fmla="*/ 23 h 69"/>
                <a:gd name="T34" fmla="*/ 34 w 52"/>
                <a:gd name="T35" fmla="*/ 25 h 69"/>
                <a:gd name="T36" fmla="*/ 23 w 52"/>
                <a:gd name="T37" fmla="*/ 26 h 69"/>
                <a:gd name="T38" fmla="*/ 20 w 52"/>
                <a:gd name="T39" fmla="*/ 26 h 69"/>
                <a:gd name="T40" fmla="*/ 23 w 52"/>
                <a:gd name="T41" fmla="*/ 25 h 69"/>
                <a:gd name="T42" fmla="*/ 22 w 52"/>
                <a:gd name="T43" fmla="*/ 23 h 69"/>
                <a:gd name="T44" fmla="*/ 24 w 52"/>
                <a:gd name="T45" fmla="*/ 25 h 69"/>
                <a:gd name="T46" fmla="*/ 19 w 52"/>
                <a:gd name="T47" fmla="*/ 25 h 69"/>
                <a:gd name="T48" fmla="*/ 25 w 52"/>
                <a:gd name="T49" fmla="*/ 30 h 69"/>
                <a:gd name="T50" fmla="*/ 27 w 52"/>
                <a:gd name="T51" fmla="*/ 31 h 69"/>
                <a:gd name="T52" fmla="*/ 32 w 52"/>
                <a:gd name="T53" fmla="*/ 41 h 69"/>
                <a:gd name="T54" fmla="*/ 28 w 52"/>
                <a:gd name="T55" fmla="*/ 44 h 69"/>
                <a:gd name="T56" fmla="*/ 25 w 52"/>
                <a:gd name="T57" fmla="*/ 44 h 69"/>
                <a:gd name="T58" fmla="*/ 19 w 52"/>
                <a:gd name="T59" fmla="*/ 44 h 69"/>
                <a:gd name="T60" fmla="*/ 17 w 52"/>
                <a:gd name="T61" fmla="*/ 44 h 69"/>
                <a:gd name="T62" fmla="*/ 12 w 52"/>
                <a:gd name="T63" fmla="*/ 42 h 69"/>
                <a:gd name="T64" fmla="*/ 10 w 52"/>
                <a:gd name="T65" fmla="*/ 20 h 69"/>
                <a:gd name="T66" fmla="*/ 41 w 52"/>
                <a:gd name="T67" fmla="*/ 9 h 69"/>
                <a:gd name="T68" fmla="*/ 49 w 52"/>
                <a:gd name="T69" fmla="*/ 46 h 69"/>
                <a:gd name="T70" fmla="*/ 39 w 52"/>
                <a:gd name="T71" fmla="*/ 42 h 69"/>
                <a:gd name="T72" fmla="*/ 35 w 52"/>
                <a:gd name="T73" fmla="*/ 44 h 69"/>
                <a:gd name="T74" fmla="*/ 32 w 52"/>
                <a:gd name="T75"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69">
                  <a:moveTo>
                    <a:pt x="14" y="23"/>
                  </a:moveTo>
                  <a:cubicBezTo>
                    <a:pt x="16" y="31"/>
                    <a:pt x="18" y="39"/>
                    <a:pt x="26" y="41"/>
                  </a:cubicBezTo>
                  <a:cubicBezTo>
                    <a:pt x="26" y="41"/>
                    <a:pt x="26" y="41"/>
                    <a:pt x="26" y="41"/>
                  </a:cubicBezTo>
                  <a:cubicBezTo>
                    <a:pt x="27" y="41"/>
                    <a:pt x="26" y="41"/>
                    <a:pt x="27" y="41"/>
                  </a:cubicBezTo>
                  <a:cubicBezTo>
                    <a:pt x="27" y="41"/>
                    <a:pt x="27" y="41"/>
                    <a:pt x="27" y="41"/>
                  </a:cubicBezTo>
                  <a:cubicBezTo>
                    <a:pt x="33" y="38"/>
                    <a:pt x="36" y="32"/>
                    <a:pt x="37" y="25"/>
                  </a:cubicBezTo>
                  <a:cubicBezTo>
                    <a:pt x="36" y="20"/>
                    <a:pt x="36" y="20"/>
                    <a:pt x="36" y="20"/>
                  </a:cubicBezTo>
                  <a:cubicBezTo>
                    <a:pt x="33" y="21"/>
                    <a:pt x="21" y="23"/>
                    <a:pt x="16" y="18"/>
                  </a:cubicBezTo>
                  <a:cubicBezTo>
                    <a:pt x="15" y="20"/>
                    <a:pt x="15" y="21"/>
                    <a:pt x="14" y="23"/>
                  </a:cubicBezTo>
                  <a:close/>
                  <a:moveTo>
                    <a:pt x="13" y="46"/>
                  </a:moveTo>
                  <a:cubicBezTo>
                    <a:pt x="19" y="55"/>
                    <a:pt x="32" y="55"/>
                    <a:pt x="38" y="46"/>
                  </a:cubicBezTo>
                  <a:cubicBezTo>
                    <a:pt x="43" y="47"/>
                    <a:pt x="47" y="49"/>
                    <a:pt x="51" y="52"/>
                  </a:cubicBezTo>
                  <a:cubicBezTo>
                    <a:pt x="51" y="55"/>
                    <a:pt x="52" y="59"/>
                    <a:pt x="52" y="63"/>
                  </a:cubicBezTo>
                  <a:cubicBezTo>
                    <a:pt x="37" y="69"/>
                    <a:pt x="15" y="69"/>
                    <a:pt x="0" y="63"/>
                  </a:cubicBezTo>
                  <a:cubicBezTo>
                    <a:pt x="0" y="59"/>
                    <a:pt x="0" y="55"/>
                    <a:pt x="1" y="52"/>
                  </a:cubicBezTo>
                  <a:cubicBezTo>
                    <a:pt x="4" y="49"/>
                    <a:pt x="9" y="47"/>
                    <a:pt x="13" y="46"/>
                  </a:cubicBezTo>
                  <a:close/>
                  <a:moveTo>
                    <a:pt x="24" y="35"/>
                  </a:moveTo>
                  <a:cubicBezTo>
                    <a:pt x="24" y="36"/>
                    <a:pt x="25" y="36"/>
                    <a:pt x="26" y="36"/>
                  </a:cubicBezTo>
                  <a:cubicBezTo>
                    <a:pt x="27" y="36"/>
                    <a:pt x="28" y="35"/>
                    <a:pt x="29" y="35"/>
                  </a:cubicBezTo>
                  <a:cubicBezTo>
                    <a:pt x="29" y="35"/>
                    <a:pt x="29" y="35"/>
                    <a:pt x="29" y="35"/>
                  </a:cubicBezTo>
                  <a:cubicBezTo>
                    <a:pt x="28" y="36"/>
                    <a:pt x="27" y="37"/>
                    <a:pt x="26" y="37"/>
                  </a:cubicBezTo>
                  <a:cubicBezTo>
                    <a:pt x="25" y="37"/>
                    <a:pt x="24" y="36"/>
                    <a:pt x="23" y="35"/>
                  </a:cubicBezTo>
                  <a:cubicBezTo>
                    <a:pt x="24" y="35"/>
                    <a:pt x="24" y="35"/>
                    <a:pt x="24" y="35"/>
                  </a:cubicBezTo>
                  <a:close/>
                  <a:moveTo>
                    <a:pt x="29" y="25"/>
                  </a:moveTo>
                  <a:cubicBezTo>
                    <a:pt x="33" y="25"/>
                    <a:pt x="33" y="25"/>
                    <a:pt x="33" y="25"/>
                  </a:cubicBezTo>
                  <a:cubicBezTo>
                    <a:pt x="33" y="26"/>
                    <a:pt x="33" y="26"/>
                    <a:pt x="33" y="26"/>
                  </a:cubicBezTo>
                  <a:cubicBezTo>
                    <a:pt x="33" y="27"/>
                    <a:pt x="32" y="28"/>
                    <a:pt x="31" y="28"/>
                  </a:cubicBezTo>
                  <a:cubicBezTo>
                    <a:pt x="30" y="28"/>
                    <a:pt x="29" y="27"/>
                    <a:pt x="29" y="26"/>
                  </a:cubicBezTo>
                  <a:cubicBezTo>
                    <a:pt x="29" y="26"/>
                    <a:pt x="29" y="26"/>
                    <a:pt x="29" y="25"/>
                  </a:cubicBezTo>
                  <a:close/>
                  <a:moveTo>
                    <a:pt x="34" y="25"/>
                  </a:moveTo>
                  <a:cubicBezTo>
                    <a:pt x="33" y="24"/>
                    <a:pt x="32" y="24"/>
                    <a:pt x="31" y="24"/>
                  </a:cubicBezTo>
                  <a:cubicBezTo>
                    <a:pt x="30" y="24"/>
                    <a:pt x="29" y="25"/>
                    <a:pt x="28" y="25"/>
                  </a:cubicBezTo>
                  <a:cubicBezTo>
                    <a:pt x="28" y="24"/>
                    <a:pt x="28" y="24"/>
                    <a:pt x="28" y="24"/>
                  </a:cubicBezTo>
                  <a:cubicBezTo>
                    <a:pt x="29" y="24"/>
                    <a:pt x="30" y="23"/>
                    <a:pt x="31" y="23"/>
                  </a:cubicBezTo>
                  <a:cubicBezTo>
                    <a:pt x="32" y="23"/>
                    <a:pt x="33" y="23"/>
                    <a:pt x="34" y="24"/>
                  </a:cubicBezTo>
                  <a:cubicBezTo>
                    <a:pt x="34" y="25"/>
                    <a:pt x="34" y="25"/>
                    <a:pt x="34" y="25"/>
                  </a:cubicBezTo>
                  <a:close/>
                  <a:moveTo>
                    <a:pt x="23" y="25"/>
                  </a:moveTo>
                  <a:cubicBezTo>
                    <a:pt x="23" y="26"/>
                    <a:pt x="23" y="26"/>
                    <a:pt x="23" y="26"/>
                  </a:cubicBezTo>
                  <a:cubicBezTo>
                    <a:pt x="23" y="27"/>
                    <a:pt x="22" y="28"/>
                    <a:pt x="21" y="28"/>
                  </a:cubicBezTo>
                  <a:cubicBezTo>
                    <a:pt x="21" y="28"/>
                    <a:pt x="20" y="27"/>
                    <a:pt x="20" y="26"/>
                  </a:cubicBezTo>
                  <a:cubicBezTo>
                    <a:pt x="20" y="26"/>
                    <a:pt x="20" y="26"/>
                    <a:pt x="20" y="25"/>
                  </a:cubicBezTo>
                  <a:cubicBezTo>
                    <a:pt x="23" y="25"/>
                    <a:pt x="23" y="25"/>
                    <a:pt x="23" y="25"/>
                  </a:cubicBezTo>
                  <a:close/>
                  <a:moveTo>
                    <a:pt x="18" y="24"/>
                  </a:moveTo>
                  <a:cubicBezTo>
                    <a:pt x="20" y="23"/>
                    <a:pt x="21" y="23"/>
                    <a:pt x="22" y="23"/>
                  </a:cubicBezTo>
                  <a:cubicBezTo>
                    <a:pt x="23" y="23"/>
                    <a:pt x="24" y="24"/>
                    <a:pt x="25" y="24"/>
                  </a:cubicBezTo>
                  <a:cubicBezTo>
                    <a:pt x="24" y="25"/>
                    <a:pt x="24" y="25"/>
                    <a:pt x="24" y="25"/>
                  </a:cubicBezTo>
                  <a:cubicBezTo>
                    <a:pt x="23" y="25"/>
                    <a:pt x="23" y="24"/>
                    <a:pt x="22" y="24"/>
                  </a:cubicBezTo>
                  <a:cubicBezTo>
                    <a:pt x="21" y="24"/>
                    <a:pt x="20" y="24"/>
                    <a:pt x="19" y="25"/>
                  </a:cubicBezTo>
                  <a:cubicBezTo>
                    <a:pt x="18" y="24"/>
                    <a:pt x="18" y="24"/>
                    <a:pt x="18" y="24"/>
                  </a:cubicBezTo>
                  <a:close/>
                  <a:moveTo>
                    <a:pt x="25" y="30"/>
                  </a:moveTo>
                  <a:cubicBezTo>
                    <a:pt x="28" y="30"/>
                    <a:pt x="28" y="30"/>
                    <a:pt x="28" y="30"/>
                  </a:cubicBezTo>
                  <a:cubicBezTo>
                    <a:pt x="28" y="30"/>
                    <a:pt x="27" y="31"/>
                    <a:pt x="27" y="31"/>
                  </a:cubicBezTo>
                  <a:cubicBezTo>
                    <a:pt x="26" y="31"/>
                    <a:pt x="25" y="30"/>
                    <a:pt x="25" y="30"/>
                  </a:cubicBezTo>
                  <a:close/>
                  <a:moveTo>
                    <a:pt x="32" y="41"/>
                  </a:moveTo>
                  <a:cubicBezTo>
                    <a:pt x="31" y="42"/>
                    <a:pt x="29" y="43"/>
                    <a:pt x="28" y="44"/>
                  </a:cubicBezTo>
                  <a:cubicBezTo>
                    <a:pt x="28" y="44"/>
                    <a:pt x="28" y="44"/>
                    <a:pt x="28" y="44"/>
                  </a:cubicBezTo>
                  <a:cubicBezTo>
                    <a:pt x="27" y="44"/>
                    <a:pt x="27" y="44"/>
                    <a:pt x="26" y="44"/>
                  </a:cubicBezTo>
                  <a:cubicBezTo>
                    <a:pt x="26" y="44"/>
                    <a:pt x="25" y="44"/>
                    <a:pt x="25" y="44"/>
                  </a:cubicBezTo>
                  <a:cubicBezTo>
                    <a:pt x="23" y="43"/>
                    <a:pt x="21" y="42"/>
                    <a:pt x="20" y="41"/>
                  </a:cubicBezTo>
                  <a:cubicBezTo>
                    <a:pt x="19" y="44"/>
                    <a:pt x="19" y="44"/>
                    <a:pt x="19" y="44"/>
                  </a:cubicBezTo>
                  <a:cubicBezTo>
                    <a:pt x="17" y="45"/>
                    <a:pt x="17" y="45"/>
                    <a:pt x="17" y="45"/>
                  </a:cubicBezTo>
                  <a:cubicBezTo>
                    <a:pt x="17" y="44"/>
                    <a:pt x="17" y="44"/>
                    <a:pt x="17" y="44"/>
                  </a:cubicBezTo>
                  <a:cubicBezTo>
                    <a:pt x="15" y="41"/>
                    <a:pt x="15" y="41"/>
                    <a:pt x="15" y="41"/>
                  </a:cubicBezTo>
                  <a:cubicBezTo>
                    <a:pt x="12" y="42"/>
                    <a:pt x="12" y="42"/>
                    <a:pt x="12" y="42"/>
                  </a:cubicBezTo>
                  <a:cubicBezTo>
                    <a:pt x="10" y="43"/>
                    <a:pt x="7" y="44"/>
                    <a:pt x="4" y="45"/>
                  </a:cubicBezTo>
                  <a:cubicBezTo>
                    <a:pt x="8" y="36"/>
                    <a:pt x="9" y="31"/>
                    <a:pt x="10" y="20"/>
                  </a:cubicBezTo>
                  <a:cubicBezTo>
                    <a:pt x="10" y="13"/>
                    <a:pt x="9" y="7"/>
                    <a:pt x="18" y="5"/>
                  </a:cubicBezTo>
                  <a:cubicBezTo>
                    <a:pt x="28" y="0"/>
                    <a:pt x="37" y="2"/>
                    <a:pt x="41" y="9"/>
                  </a:cubicBezTo>
                  <a:cubicBezTo>
                    <a:pt x="44" y="16"/>
                    <a:pt x="42" y="29"/>
                    <a:pt x="45" y="37"/>
                  </a:cubicBezTo>
                  <a:cubicBezTo>
                    <a:pt x="46" y="43"/>
                    <a:pt x="49" y="46"/>
                    <a:pt x="49" y="46"/>
                  </a:cubicBezTo>
                  <a:cubicBezTo>
                    <a:pt x="49" y="46"/>
                    <a:pt x="49" y="46"/>
                    <a:pt x="49" y="46"/>
                  </a:cubicBezTo>
                  <a:cubicBezTo>
                    <a:pt x="46" y="45"/>
                    <a:pt x="43" y="43"/>
                    <a:pt x="39" y="42"/>
                  </a:cubicBezTo>
                  <a:cubicBezTo>
                    <a:pt x="36" y="41"/>
                    <a:pt x="36" y="41"/>
                    <a:pt x="36" y="41"/>
                  </a:cubicBezTo>
                  <a:cubicBezTo>
                    <a:pt x="35" y="44"/>
                    <a:pt x="35" y="44"/>
                    <a:pt x="35" y="44"/>
                  </a:cubicBezTo>
                  <a:cubicBezTo>
                    <a:pt x="35" y="44"/>
                    <a:pt x="35" y="44"/>
                    <a:pt x="35" y="44"/>
                  </a:cubicBezTo>
                  <a:cubicBezTo>
                    <a:pt x="32" y="44"/>
                    <a:pt x="32" y="44"/>
                    <a:pt x="32" y="44"/>
                  </a:cubicBezTo>
                  <a:lnTo>
                    <a:pt x="32" y="4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5" name="组合 74"/>
          <p:cNvGrpSpPr/>
          <p:nvPr/>
        </p:nvGrpSpPr>
        <p:grpSpPr>
          <a:xfrm>
            <a:off x="8498467" y="4646838"/>
            <a:ext cx="1195888" cy="1195888"/>
            <a:chOff x="8269970" y="4702678"/>
            <a:chExt cx="1195888" cy="1195888"/>
          </a:xfrm>
        </p:grpSpPr>
        <p:sp>
          <p:nvSpPr>
            <p:cNvPr id="76" name="椭圆 75"/>
            <p:cNvSpPr/>
            <p:nvPr/>
          </p:nvSpPr>
          <p:spPr>
            <a:xfrm>
              <a:off x="8269970" y="4702678"/>
              <a:ext cx="1195888" cy="1195888"/>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7" name="Freeform 131"/>
            <p:cNvSpPr>
              <a:spLocks noEditPoints="1"/>
            </p:cNvSpPr>
            <p:nvPr/>
          </p:nvSpPr>
          <p:spPr bwMode="auto">
            <a:xfrm>
              <a:off x="8567591" y="4902733"/>
              <a:ext cx="600646" cy="712058"/>
            </a:xfrm>
            <a:custGeom>
              <a:avLst/>
              <a:gdLst>
                <a:gd name="T0" fmla="*/ 21 w 59"/>
                <a:gd name="T1" fmla="*/ 25 h 70"/>
                <a:gd name="T2" fmla="*/ 30 w 59"/>
                <a:gd name="T3" fmla="*/ 37 h 70"/>
                <a:gd name="T4" fmla="*/ 30 w 59"/>
                <a:gd name="T5" fmla="*/ 37 h 70"/>
                <a:gd name="T6" fmla="*/ 30 w 59"/>
                <a:gd name="T7" fmla="*/ 37 h 70"/>
                <a:gd name="T8" fmla="*/ 31 w 59"/>
                <a:gd name="T9" fmla="*/ 37 h 70"/>
                <a:gd name="T10" fmla="*/ 39 w 59"/>
                <a:gd name="T11" fmla="*/ 25 h 70"/>
                <a:gd name="T12" fmla="*/ 39 w 59"/>
                <a:gd name="T13" fmla="*/ 25 h 70"/>
                <a:gd name="T14" fmla="*/ 38 w 59"/>
                <a:gd name="T15" fmla="*/ 18 h 70"/>
                <a:gd name="T16" fmla="*/ 21 w 59"/>
                <a:gd name="T17" fmla="*/ 17 h 70"/>
                <a:gd name="T18" fmla="*/ 21 w 59"/>
                <a:gd name="T19" fmla="*/ 25 h 70"/>
                <a:gd name="T20" fmla="*/ 21 w 59"/>
                <a:gd name="T21" fmla="*/ 25 h 70"/>
                <a:gd name="T22" fmla="*/ 29 w 59"/>
                <a:gd name="T23" fmla="*/ 45 h 70"/>
                <a:gd name="T24" fmla="*/ 28 w 59"/>
                <a:gd name="T25" fmla="*/ 47 h 70"/>
                <a:gd name="T26" fmla="*/ 29 w 59"/>
                <a:gd name="T27" fmla="*/ 48 h 70"/>
                <a:gd name="T28" fmla="*/ 26 w 59"/>
                <a:gd name="T29" fmla="*/ 59 h 70"/>
                <a:gd name="T30" fmla="*/ 19 w 59"/>
                <a:gd name="T31" fmla="*/ 42 h 70"/>
                <a:gd name="T32" fmla="*/ 3 w 59"/>
                <a:gd name="T33" fmla="*/ 49 h 70"/>
                <a:gd name="T34" fmla="*/ 0 w 59"/>
                <a:gd name="T35" fmla="*/ 65 h 70"/>
                <a:gd name="T36" fmla="*/ 59 w 59"/>
                <a:gd name="T37" fmla="*/ 65 h 70"/>
                <a:gd name="T38" fmla="*/ 56 w 59"/>
                <a:gd name="T39" fmla="*/ 49 h 70"/>
                <a:gd name="T40" fmla="*/ 40 w 59"/>
                <a:gd name="T41" fmla="*/ 42 h 70"/>
                <a:gd name="T42" fmla="*/ 34 w 59"/>
                <a:gd name="T43" fmla="*/ 58 h 70"/>
                <a:gd name="T44" fmla="*/ 32 w 59"/>
                <a:gd name="T45" fmla="*/ 48 h 70"/>
                <a:gd name="T46" fmla="*/ 33 w 59"/>
                <a:gd name="T47" fmla="*/ 47 h 70"/>
                <a:gd name="T48" fmla="*/ 32 w 59"/>
                <a:gd name="T49" fmla="*/ 45 h 70"/>
                <a:gd name="T50" fmla="*/ 29 w 59"/>
                <a:gd name="T51" fmla="*/ 45 h 70"/>
                <a:gd name="T52" fmla="*/ 44 w 59"/>
                <a:gd name="T53" fmla="*/ 17 h 70"/>
                <a:gd name="T54" fmla="*/ 44 w 59"/>
                <a:gd name="T55" fmla="*/ 17 h 70"/>
                <a:gd name="T56" fmla="*/ 44 w 59"/>
                <a:gd name="T57" fmla="*/ 18 h 70"/>
                <a:gd name="T58" fmla="*/ 44 w 59"/>
                <a:gd name="T59" fmla="*/ 18 h 70"/>
                <a:gd name="T60" fmla="*/ 44 w 59"/>
                <a:gd name="T61" fmla="*/ 19 h 70"/>
                <a:gd name="T62" fmla="*/ 44 w 59"/>
                <a:gd name="T63" fmla="*/ 20 h 70"/>
                <a:gd name="T64" fmla="*/ 44 w 59"/>
                <a:gd name="T65" fmla="*/ 20 h 70"/>
                <a:gd name="T66" fmla="*/ 44 w 59"/>
                <a:gd name="T67" fmla="*/ 20 h 70"/>
                <a:gd name="T68" fmla="*/ 45 w 59"/>
                <a:gd name="T69" fmla="*/ 23 h 70"/>
                <a:gd name="T70" fmla="*/ 45 w 59"/>
                <a:gd name="T71" fmla="*/ 28 h 70"/>
                <a:gd name="T72" fmla="*/ 42 w 59"/>
                <a:gd name="T73" fmla="*/ 30 h 70"/>
                <a:gd name="T74" fmla="*/ 31 w 59"/>
                <a:gd name="T75" fmla="*/ 41 h 70"/>
                <a:gd name="T76" fmla="*/ 30 w 59"/>
                <a:gd name="T77" fmla="*/ 41 h 70"/>
                <a:gd name="T78" fmla="*/ 29 w 59"/>
                <a:gd name="T79" fmla="*/ 41 h 70"/>
                <a:gd name="T80" fmla="*/ 29 w 59"/>
                <a:gd name="T81" fmla="*/ 41 h 70"/>
                <a:gd name="T82" fmla="*/ 18 w 59"/>
                <a:gd name="T83" fmla="*/ 30 h 70"/>
                <a:gd name="T84" fmla="*/ 15 w 59"/>
                <a:gd name="T85" fmla="*/ 28 h 70"/>
                <a:gd name="T86" fmla="*/ 14 w 59"/>
                <a:gd name="T87" fmla="*/ 24 h 70"/>
                <a:gd name="T88" fmla="*/ 15 w 59"/>
                <a:gd name="T89" fmla="*/ 20 h 70"/>
                <a:gd name="T90" fmla="*/ 16 w 59"/>
                <a:gd name="T91" fmla="*/ 20 h 70"/>
                <a:gd name="T92" fmla="*/ 16 w 59"/>
                <a:gd name="T93" fmla="*/ 18 h 70"/>
                <a:gd name="T94" fmla="*/ 16 w 59"/>
                <a:gd name="T95" fmla="*/ 17 h 70"/>
                <a:gd name="T96" fmla="*/ 16 w 59"/>
                <a:gd name="T97" fmla="*/ 17 h 70"/>
                <a:gd name="T98" fmla="*/ 18 w 59"/>
                <a:gd name="T99" fmla="*/ 8 h 70"/>
                <a:gd name="T100" fmla="*/ 43 w 59"/>
                <a:gd name="T101" fmla="*/ 9 h 70"/>
                <a:gd name="T102" fmla="*/ 44 w 59"/>
                <a:gd name="T103" fmla="*/ 1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8" name="组合 77"/>
          <p:cNvGrpSpPr/>
          <p:nvPr/>
        </p:nvGrpSpPr>
        <p:grpSpPr>
          <a:xfrm>
            <a:off x="6619095" y="4628825"/>
            <a:ext cx="1813477" cy="584775"/>
            <a:chOff x="6372219" y="4641123"/>
            <a:chExt cx="1813477" cy="584775"/>
          </a:xfrm>
        </p:grpSpPr>
        <p:sp>
          <p:nvSpPr>
            <p:cNvPr id="79" name="文本框 78"/>
            <p:cNvSpPr txBox="1"/>
            <p:nvPr/>
          </p:nvSpPr>
          <p:spPr>
            <a:xfrm>
              <a:off x="6372219" y="4641123"/>
              <a:ext cx="953149" cy="584775"/>
            </a:xfrm>
            <a:prstGeom prst="rect">
              <a:avLst/>
            </a:prstGeom>
            <a:noFill/>
          </p:spPr>
          <p:txBody>
            <a:bodyPr wrap="square" rtlCol="0">
              <a:spAutoFit/>
            </a:bodyPr>
            <a:lstStyle/>
            <a:p>
              <a:r>
                <a:rPr lang="en-US" altLang="zh-CN" sz="3200" dirty="0">
                  <a:solidFill>
                    <a:schemeClr val="tx1">
                      <a:lumMod val="75000"/>
                      <a:lumOff val="25000"/>
                    </a:schemeClr>
                  </a:solidFill>
                  <a:latin typeface="Agency FB" panose="020B0503020202020204" pitchFamily="34" charset="0"/>
                </a:rPr>
                <a:t>45</a:t>
              </a:r>
              <a:r>
                <a:rPr lang="en-US" altLang="zh-CN" sz="2000" dirty="0">
                  <a:solidFill>
                    <a:schemeClr val="tx1">
                      <a:lumMod val="75000"/>
                      <a:lumOff val="25000"/>
                    </a:schemeClr>
                  </a:solidFill>
                  <a:latin typeface="Agency FB" panose="020B0503020202020204" pitchFamily="34" charset="0"/>
                </a:rPr>
                <a:t>%</a:t>
              </a:r>
              <a:endParaRPr lang="zh-CN" altLang="en-US" sz="2000" dirty="0">
                <a:solidFill>
                  <a:schemeClr val="tx1">
                    <a:lumMod val="75000"/>
                    <a:lumOff val="25000"/>
                  </a:schemeClr>
                </a:solidFill>
                <a:latin typeface="Agency FB" panose="020B0503020202020204" pitchFamily="34" charset="0"/>
              </a:endParaRPr>
            </a:p>
          </p:txBody>
        </p:sp>
        <p:sp>
          <p:nvSpPr>
            <p:cNvPr id="80" name="文本框 79"/>
            <p:cNvSpPr txBox="1"/>
            <p:nvPr/>
          </p:nvSpPr>
          <p:spPr>
            <a:xfrm>
              <a:off x="6926553" y="4702678"/>
              <a:ext cx="1259143" cy="523220"/>
            </a:xfrm>
            <a:prstGeom prst="rect">
              <a:avLst/>
            </a:prstGeom>
            <a:noFill/>
          </p:spPr>
          <p:txBody>
            <a:bodyPr wrap="square" rtlCol="0">
              <a:spAutoFit/>
            </a:bodyPr>
            <a:lstStyle/>
            <a:p>
              <a:r>
                <a:rPr lang="en-US" altLang="zh-CN" sz="2800" dirty="0">
                  <a:solidFill>
                    <a:schemeClr val="tx1">
                      <a:lumMod val="75000"/>
                      <a:lumOff val="25000"/>
                    </a:schemeClr>
                  </a:solidFill>
                  <a:latin typeface="Agency FB" panose="020B0503020202020204" pitchFamily="34" charset="0"/>
                </a:rPr>
                <a:t>Women</a:t>
              </a:r>
              <a:endParaRPr lang="zh-CN" altLang="en-US" sz="2800" dirty="0">
                <a:solidFill>
                  <a:schemeClr val="tx1">
                    <a:lumMod val="75000"/>
                    <a:lumOff val="25000"/>
                  </a:schemeClr>
                </a:solidFill>
                <a:latin typeface="Agency FB" panose="020B0503020202020204" pitchFamily="34" charset="0"/>
              </a:endParaRPr>
            </a:p>
          </p:txBody>
        </p:sp>
      </p:grpSp>
      <p:grpSp>
        <p:nvGrpSpPr>
          <p:cNvPr id="81" name="组合 80"/>
          <p:cNvGrpSpPr/>
          <p:nvPr/>
        </p:nvGrpSpPr>
        <p:grpSpPr>
          <a:xfrm>
            <a:off x="9682923" y="4567270"/>
            <a:ext cx="1813477" cy="584775"/>
            <a:chOff x="9569397" y="4579568"/>
            <a:chExt cx="1813477" cy="584775"/>
          </a:xfrm>
        </p:grpSpPr>
        <p:sp>
          <p:nvSpPr>
            <p:cNvPr id="82" name="文本框 81"/>
            <p:cNvSpPr txBox="1"/>
            <p:nvPr/>
          </p:nvSpPr>
          <p:spPr>
            <a:xfrm>
              <a:off x="9569397" y="4579568"/>
              <a:ext cx="953149" cy="584775"/>
            </a:xfrm>
            <a:prstGeom prst="rect">
              <a:avLst/>
            </a:prstGeom>
            <a:noFill/>
          </p:spPr>
          <p:txBody>
            <a:bodyPr wrap="square" rtlCol="0">
              <a:spAutoFit/>
            </a:bodyPr>
            <a:lstStyle/>
            <a:p>
              <a:r>
                <a:rPr lang="en-US" altLang="zh-CN" sz="3200" dirty="0">
                  <a:solidFill>
                    <a:schemeClr val="tx1">
                      <a:lumMod val="75000"/>
                      <a:lumOff val="25000"/>
                    </a:schemeClr>
                  </a:solidFill>
                  <a:latin typeface="Agency FB" panose="020B0503020202020204" pitchFamily="34" charset="0"/>
                </a:rPr>
                <a:t>55</a:t>
              </a:r>
              <a:r>
                <a:rPr lang="en-US" altLang="zh-CN" sz="2000" dirty="0">
                  <a:solidFill>
                    <a:schemeClr val="tx1">
                      <a:lumMod val="75000"/>
                      <a:lumOff val="25000"/>
                    </a:schemeClr>
                  </a:solidFill>
                  <a:latin typeface="Agency FB" panose="020B0503020202020204" pitchFamily="34" charset="0"/>
                </a:rPr>
                <a:t>%</a:t>
              </a:r>
              <a:endParaRPr lang="zh-CN" altLang="en-US" sz="2000" dirty="0">
                <a:solidFill>
                  <a:schemeClr val="tx1">
                    <a:lumMod val="75000"/>
                    <a:lumOff val="25000"/>
                  </a:schemeClr>
                </a:solidFill>
                <a:latin typeface="Agency FB" panose="020B0503020202020204" pitchFamily="34" charset="0"/>
              </a:endParaRPr>
            </a:p>
          </p:txBody>
        </p:sp>
        <p:sp>
          <p:nvSpPr>
            <p:cNvPr id="83" name="文本框 82"/>
            <p:cNvSpPr txBox="1"/>
            <p:nvPr/>
          </p:nvSpPr>
          <p:spPr>
            <a:xfrm>
              <a:off x="10123731" y="4641123"/>
              <a:ext cx="1259143" cy="523220"/>
            </a:xfrm>
            <a:prstGeom prst="rect">
              <a:avLst/>
            </a:prstGeom>
            <a:noFill/>
          </p:spPr>
          <p:txBody>
            <a:bodyPr wrap="square" rtlCol="0">
              <a:spAutoFit/>
            </a:bodyPr>
            <a:lstStyle/>
            <a:p>
              <a:r>
                <a:rPr lang="en-US" altLang="zh-CN" sz="2800" dirty="0">
                  <a:solidFill>
                    <a:schemeClr val="tx1">
                      <a:lumMod val="75000"/>
                      <a:lumOff val="25000"/>
                    </a:schemeClr>
                  </a:solidFill>
                  <a:latin typeface="Agency FB" panose="020B0503020202020204" pitchFamily="34" charset="0"/>
                </a:rPr>
                <a:t>Men</a:t>
              </a:r>
              <a:endParaRPr lang="zh-CN" altLang="en-US" sz="2800" dirty="0">
                <a:solidFill>
                  <a:schemeClr val="tx1">
                    <a:lumMod val="75000"/>
                    <a:lumOff val="25000"/>
                  </a:schemeClr>
                </a:solidFill>
                <a:latin typeface="Agency FB" panose="020B0503020202020204" pitchFamily="34" charset="0"/>
              </a:endParaRPr>
            </a:p>
          </p:txBody>
        </p:sp>
      </p:grpSp>
      <p:sp>
        <p:nvSpPr>
          <p:cNvPr id="84" name="文本框 83"/>
          <p:cNvSpPr txBox="1"/>
          <p:nvPr/>
        </p:nvSpPr>
        <p:spPr>
          <a:xfrm>
            <a:off x="6667025" y="5081611"/>
            <a:ext cx="1722892" cy="600164"/>
          </a:xfrm>
          <a:prstGeom prst="rect">
            <a:avLst/>
          </a:prstGeom>
          <a:noFill/>
        </p:spPr>
        <p:txBody>
          <a:bodyPr wrap="square" rtlCol="0">
            <a:spAutoFit/>
          </a:bodyPr>
          <a:lstStyle/>
          <a:p>
            <a:r>
              <a:rPr lang="en-US" altLang="zh-CN" sz="1100" dirty="0">
                <a:solidFill>
                  <a:schemeClr val="tx1">
                    <a:lumMod val="75000"/>
                    <a:lumOff val="25000"/>
                  </a:schemeClr>
                </a:solidFill>
                <a:latin typeface="Agency FB" panose="020B0503020202020204" pitchFamily="34" charset="0"/>
                <a:cs typeface="Arial" panose="020B0604020202020204" pitchFamily="34" charset="0"/>
              </a:rPr>
              <a:t>We feel as if we were in a measure actors with them in the scenes which they describe.</a:t>
            </a:r>
            <a:endParaRPr lang="zh-CN" altLang="en-US" sz="1100" dirty="0">
              <a:solidFill>
                <a:schemeClr val="tx1">
                  <a:lumMod val="75000"/>
                  <a:lumOff val="25000"/>
                </a:schemeClr>
              </a:solidFill>
              <a:latin typeface="Agency FB" panose="020B0503020202020204" pitchFamily="34" charset="0"/>
              <a:cs typeface="Arial" panose="020B0604020202020204" pitchFamily="34" charset="0"/>
            </a:endParaRPr>
          </a:p>
        </p:txBody>
      </p:sp>
      <p:sp>
        <p:nvSpPr>
          <p:cNvPr id="85" name="文本框 84"/>
          <p:cNvSpPr txBox="1"/>
          <p:nvPr/>
        </p:nvSpPr>
        <p:spPr>
          <a:xfrm>
            <a:off x="9719744" y="5081611"/>
            <a:ext cx="1722892" cy="600164"/>
          </a:xfrm>
          <a:prstGeom prst="rect">
            <a:avLst/>
          </a:prstGeom>
          <a:noFill/>
        </p:spPr>
        <p:txBody>
          <a:bodyPr wrap="square" rtlCol="0">
            <a:spAutoFit/>
          </a:bodyPr>
          <a:lstStyle/>
          <a:p>
            <a:r>
              <a:rPr lang="en-US" altLang="zh-CN" sz="1100" dirty="0">
                <a:solidFill>
                  <a:schemeClr val="tx1">
                    <a:lumMod val="75000"/>
                    <a:lumOff val="25000"/>
                  </a:schemeClr>
                </a:solidFill>
                <a:latin typeface="Agency FB" panose="020B0503020202020204" pitchFamily="34" charset="0"/>
                <a:cs typeface="Arial" panose="020B0604020202020204" pitchFamily="34" charset="0"/>
              </a:rPr>
              <a:t>We feel as if we were in a measure actors with them in the scenes which they describe.</a:t>
            </a:r>
            <a:endParaRPr lang="zh-CN" altLang="en-US" sz="1100" dirty="0">
              <a:solidFill>
                <a:schemeClr val="tx1">
                  <a:lumMod val="75000"/>
                  <a:lumOff val="25000"/>
                </a:schemeClr>
              </a:solidFill>
              <a:latin typeface="Agency FB" panose="020B0503020202020204" pitchFamily="34" charset="0"/>
              <a:cs typeface="Arial" panose="020B0604020202020204" pitchFamily="34" charset="0"/>
            </a:endParaRPr>
          </a:p>
        </p:txBody>
      </p:sp>
      <p:sp>
        <p:nvSpPr>
          <p:cNvPr id="43" name="矩形 42">
            <a:extLst>
              <a:ext uri="{FF2B5EF4-FFF2-40B4-BE49-F238E27FC236}">
                <a16:creationId xmlns:a16="http://schemas.microsoft.com/office/drawing/2014/main" id="{2474C8D8-B5D6-48FA-8AFD-9E3A612CBADE}"/>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2908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up)">
                                      <p:cBhvr>
                                        <p:cTn id="8" dur="500"/>
                                        <p:tgtEl>
                                          <p:spTgt spid="42"/>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down)">
                                      <p:cBhvr>
                                        <p:cTn id="20" dur="500"/>
                                        <p:tgtEl>
                                          <p:spTgt spid="35"/>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down)">
                                      <p:cBhvr>
                                        <p:cTn id="36" dur="500"/>
                                        <p:tgtEl>
                                          <p:spTgt spid="37"/>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down)">
                                      <p:cBhvr>
                                        <p:cTn id="44" dur="500"/>
                                        <p:tgtEl>
                                          <p:spTgt spid="38"/>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par>
                          <p:cTn id="49" fill="hold">
                            <p:stCondLst>
                              <p:cond delay="5500"/>
                            </p:stCondLst>
                            <p:childTnLst>
                              <p:par>
                                <p:cTn id="50" presetID="53" presetClass="entr" presetSubtype="16"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up)">
                                      <p:cBhvr>
                                        <p:cTn id="58" dur="750"/>
                                        <p:tgtEl>
                                          <p:spTgt spid="70"/>
                                        </p:tgtEl>
                                      </p:cBhvr>
                                    </p:animEffect>
                                  </p:childTnLst>
                                </p:cTn>
                              </p:par>
                            </p:childTnLst>
                          </p:cTn>
                        </p:par>
                        <p:par>
                          <p:cTn id="59" fill="hold">
                            <p:stCondLst>
                              <p:cond delay="6750"/>
                            </p:stCondLst>
                            <p:childTnLst>
                              <p:par>
                                <p:cTn id="60" presetID="22" presetClass="entr" presetSubtype="1"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up)">
                                      <p:cBhvr>
                                        <p:cTn id="62" dur="750"/>
                                        <p:tgtEl>
                                          <p:spTgt spid="71"/>
                                        </p:tgtEl>
                                      </p:cBhvr>
                                    </p:animEffect>
                                  </p:childTnLst>
                                </p:cTn>
                              </p:par>
                            </p:childTnLst>
                          </p:cTn>
                        </p:par>
                        <p:par>
                          <p:cTn id="63" fill="hold">
                            <p:stCondLst>
                              <p:cond delay="7500"/>
                            </p:stCondLst>
                            <p:childTnLst>
                              <p:par>
                                <p:cTn id="64" presetID="23" presetClass="entr" presetSubtype="288" fill="hold" nodeType="afterEffect">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cBhvr>
                                        <p:cTn id="66" dur="500" fill="hold"/>
                                        <p:tgtEl>
                                          <p:spTgt spid="72"/>
                                        </p:tgtEl>
                                        <p:attrNameLst>
                                          <p:attrName>ppt_w</p:attrName>
                                        </p:attrNameLst>
                                      </p:cBhvr>
                                      <p:tavLst>
                                        <p:tav tm="0">
                                          <p:val>
                                            <p:strVal val="4/3*#ppt_w"/>
                                          </p:val>
                                        </p:tav>
                                        <p:tav tm="100000">
                                          <p:val>
                                            <p:strVal val="#ppt_w"/>
                                          </p:val>
                                        </p:tav>
                                      </p:tavLst>
                                    </p:anim>
                                    <p:anim calcmode="lin" valueType="num">
                                      <p:cBhvr>
                                        <p:cTn id="67" dur="500" fill="hold"/>
                                        <p:tgtEl>
                                          <p:spTgt spid="72"/>
                                        </p:tgtEl>
                                        <p:attrNameLst>
                                          <p:attrName>ppt_h</p:attrName>
                                        </p:attrNameLst>
                                      </p:cBhvr>
                                      <p:tavLst>
                                        <p:tav tm="0">
                                          <p:val>
                                            <p:strVal val="4/3*#ppt_h"/>
                                          </p:val>
                                        </p:tav>
                                        <p:tav tm="100000">
                                          <p:val>
                                            <p:strVal val="#ppt_h"/>
                                          </p:val>
                                        </p:tav>
                                      </p:tavLst>
                                    </p:anim>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down)">
                                      <p:cBhvr>
                                        <p:cTn id="71" dur="500"/>
                                        <p:tgtEl>
                                          <p:spTgt spid="78"/>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randombar(horizontal)">
                                      <p:cBhvr>
                                        <p:cTn id="75" dur="500"/>
                                        <p:tgtEl>
                                          <p:spTgt spid="84"/>
                                        </p:tgtEl>
                                      </p:cBhvr>
                                    </p:animEffect>
                                  </p:childTnLst>
                                </p:cTn>
                              </p:par>
                            </p:childTnLst>
                          </p:cTn>
                        </p:par>
                        <p:par>
                          <p:cTn id="76" fill="hold">
                            <p:stCondLst>
                              <p:cond delay="9000"/>
                            </p:stCondLst>
                            <p:childTnLst>
                              <p:par>
                                <p:cTn id="77" presetID="23" presetClass="entr" presetSubtype="288" fill="hold" nodeType="afterEffect">
                                  <p:stCondLst>
                                    <p:cond delay="0"/>
                                  </p:stCondLst>
                                  <p:childTnLst>
                                    <p:set>
                                      <p:cBhvr>
                                        <p:cTn id="78" dur="1" fill="hold">
                                          <p:stCondLst>
                                            <p:cond delay="0"/>
                                          </p:stCondLst>
                                        </p:cTn>
                                        <p:tgtEl>
                                          <p:spTgt spid="75"/>
                                        </p:tgtEl>
                                        <p:attrNameLst>
                                          <p:attrName>style.visibility</p:attrName>
                                        </p:attrNameLst>
                                      </p:cBhvr>
                                      <p:to>
                                        <p:strVal val="visible"/>
                                      </p:to>
                                    </p:set>
                                    <p:anim calcmode="lin" valueType="num">
                                      <p:cBhvr>
                                        <p:cTn id="79" dur="500" fill="hold"/>
                                        <p:tgtEl>
                                          <p:spTgt spid="75"/>
                                        </p:tgtEl>
                                        <p:attrNameLst>
                                          <p:attrName>ppt_w</p:attrName>
                                        </p:attrNameLst>
                                      </p:cBhvr>
                                      <p:tavLst>
                                        <p:tav tm="0">
                                          <p:val>
                                            <p:strVal val="4/3*#ppt_w"/>
                                          </p:val>
                                        </p:tav>
                                        <p:tav tm="100000">
                                          <p:val>
                                            <p:strVal val="#ppt_w"/>
                                          </p:val>
                                        </p:tav>
                                      </p:tavLst>
                                    </p:anim>
                                    <p:anim calcmode="lin" valueType="num">
                                      <p:cBhvr>
                                        <p:cTn id="80" dur="500" fill="hold"/>
                                        <p:tgtEl>
                                          <p:spTgt spid="75"/>
                                        </p:tgtEl>
                                        <p:attrNameLst>
                                          <p:attrName>ppt_h</p:attrName>
                                        </p:attrNameLst>
                                      </p:cBhvr>
                                      <p:tavLst>
                                        <p:tav tm="0">
                                          <p:val>
                                            <p:strVal val="4/3*#ppt_h"/>
                                          </p:val>
                                        </p:tav>
                                        <p:tav tm="100000">
                                          <p:val>
                                            <p:strVal val="#ppt_h"/>
                                          </p:val>
                                        </p:tav>
                                      </p:tavLst>
                                    </p:anim>
                                  </p:childTnLst>
                                </p:cTn>
                              </p:par>
                            </p:childTnLst>
                          </p:cTn>
                        </p:par>
                        <p:par>
                          <p:cTn id="81" fill="hold">
                            <p:stCondLst>
                              <p:cond delay="9500"/>
                            </p:stCondLst>
                            <p:childTnLst>
                              <p:par>
                                <p:cTn id="82" presetID="22" presetClass="entr" presetSubtype="4" fill="hold" nodeType="after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ipe(down)">
                                      <p:cBhvr>
                                        <p:cTn id="84" dur="500"/>
                                        <p:tgtEl>
                                          <p:spTgt spid="81"/>
                                        </p:tgtEl>
                                      </p:cBhvr>
                                    </p:animEffect>
                                  </p:childTnLst>
                                </p:cTn>
                              </p:par>
                            </p:childTnLst>
                          </p:cTn>
                        </p:par>
                        <p:par>
                          <p:cTn id="85" fill="hold">
                            <p:stCondLst>
                              <p:cond delay="10000"/>
                            </p:stCondLst>
                            <p:childTnLst>
                              <p:par>
                                <p:cTn id="86" presetID="14" presetClass="entr" presetSubtype="10" fill="hold" grpId="0"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randombar(horizontal)">
                                      <p:cBhvr>
                                        <p:cTn id="88" dur="500"/>
                                        <p:tgtEl>
                                          <p:spTgt spid="85"/>
                                        </p:tgtEl>
                                      </p:cBhvr>
                                    </p:animEffect>
                                  </p:childTnLst>
                                </p:cTn>
                              </p:par>
                            </p:childTnLst>
                          </p:cTn>
                        </p:par>
                        <p:par>
                          <p:cTn id="89" fill="hold">
                            <p:stCondLst>
                              <p:cond delay="10500"/>
                            </p:stCondLst>
                            <p:childTnLst>
                              <p:par>
                                <p:cTn id="90" presetID="1" presetClass="entr" presetSubtype="0" fill="hold" grpId="0" nodeType="afterEffect">
                                  <p:stCondLst>
                                    <p:cond delay="2200"/>
                                  </p:stCondLst>
                                  <p:childTnLst>
                                    <p:set>
                                      <p:cBhvr>
                                        <p:cTn id="91"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P spid="35" grpId="0"/>
      <p:bldP spid="36" grpId="0"/>
      <p:bldP spid="37" grpId="0"/>
      <p:bldP spid="38" grpId="0"/>
      <p:bldP spid="42" grpId="0"/>
      <p:bldP spid="70" grpId="0"/>
      <p:bldP spid="71" grpId="0"/>
      <p:bldP spid="84" grpId="0"/>
      <p:bldP spid="85" grpId="0"/>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3" name="Freeform 81"/>
          <p:cNvSpPr>
            <a:spLocks/>
          </p:cNvSpPr>
          <p:nvPr/>
        </p:nvSpPr>
        <p:spPr bwMode="auto">
          <a:xfrm>
            <a:off x="6790946" y="4740398"/>
            <a:ext cx="1417065" cy="1767365"/>
          </a:xfrm>
          <a:custGeom>
            <a:avLst/>
            <a:gdLst>
              <a:gd name="connsiteX0" fmla="*/ 0 w 1417065"/>
              <a:gd name="connsiteY0" fmla="*/ 0 h 1767365"/>
              <a:gd name="connsiteX1" fmla="*/ 1417065 w 1417065"/>
              <a:gd name="connsiteY1" fmla="*/ 959286 h 1767365"/>
              <a:gd name="connsiteX2" fmla="*/ 1417065 w 1417065"/>
              <a:gd name="connsiteY2" fmla="*/ 1767365 h 1767365"/>
              <a:gd name="connsiteX3" fmla="*/ 0 w 1417065"/>
              <a:gd name="connsiteY3" fmla="*/ 809912 h 1767365"/>
            </a:gdLst>
            <a:ahLst/>
            <a:cxnLst>
              <a:cxn ang="0">
                <a:pos x="connsiteX0" y="connsiteY0"/>
              </a:cxn>
              <a:cxn ang="0">
                <a:pos x="connsiteX1" y="connsiteY1"/>
              </a:cxn>
              <a:cxn ang="0">
                <a:pos x="connsiteX2" y="connsiteY2"/>
              </a:cxn>
              <a:cxn ang="0">
                <a:pos x="connsiteX3" y="connsiteY3"/>
              </a:cxn>
            </a:cxnLst>
            <a:rect l="l" t="t" r="r" b="b"/>
            <a:pathLst>
              <a:path w="1417065" h="1767365">
                <a:moveTo>
                  <a:pt x="0" y="0"/>
                </a:moveTo>
                <a:lnTo>
                  <a:pt x="1417065" y="959286"/>
                </a:lnTo>
                <a:lnTo>
                  <a:pt x="1417065" y="1767365"/>
                </a:lnTo>
                <a:lnTo>
                  <a:pt x="0" y="80991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id-ID" sz="1351">
              <a:latin typeface="Agency FB" panose="020B0503020202020204" pitchFamily="34" charset="0"/>
            </a:endParaRPr>
          </a:p>
        </p:txBody>
      </p:sp>
      <p:sp>
        <p:nvSpPr>
          <p:cNvPr id="44" name="Freeform 83"/>
          <p:cNvSpPr>
            <a:spLocks/>
          </p:cNvSpPr>
          <p:nvPr/>
        </p:nvSpPr>
        <p:spPr bwMode="auto">
          <a:xfrm>
            <a:off x="6790946" y="3778514"/>
            <a:ext cx="1417065" cy="1767365"/>
          </a:xfrm>
          <a:custGeom>
            <a:avLst/>
            <a:gdLst>
              <a:gd name="connsiteX0" fmla="*/ 0 w 1417065"/>
              <a:gd name="connsiteY0" fmla="*/ 0 h 1767365"/>
              <a:gd name="connsiteX1" fmla="*/ 1417065 w 1417065"/>
              <a:gd name="connsiteY1" fmla="*/ 959286 h 1767365"/>
              <a:gd name="connsiteX2" fmla="*/ 1417065 w 1417065"/>
              <a:gd name="connsiteY2" fmla="*/ 1767365 h 1767365"/>
              <a:gd name="connsiteX3" fmla="*/ 0 w 1417065"/>
              <a:gd name="connsiteY3" fmla="*/ 809912 h 1767365"/>
            </a:gdLst>
            <a:ahLst/>
            <a:cxnLst>
              <a:cxn ang="0">
                <a:pos x="connsiteX0" y="connsiteY0"/>
              </a:cxn>
              <a:cxn ang="0">
                <a:pos x="connsiteX1" y="connsiteY1"/>
              </a:cxn>
              <a:cxn ang="0">
                <a:pos x="connsiteX2" y="connsiteY2"/>
              </a:cxn>
              <a:cxn ang="0">
                <a:pos x="connsiteX3" y="connsiteY3"/>
              </a:cxn>
            </a:cxnLst>
            <a:rect l="l" t="t" r="r" b="b"/>
            <a:pathLst>
              <a:path w="1417065" h="1767365">
                <a:moveTo>
                  <a:pt x="0" y="0"/>
                </a:moveTo>
                <a:lnTo>
                  <a:pt x="1417065" y="959286"/>
                </a:lnTo>
                <a:lnTo>
                  <a:pt x="1417065" y="1767365"/>
                </a:lnTo>
                <a:lnTo>
                  <a:pt x="0" y="809912"/>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id-ID" sz="1351">
              <a:latin typeface="Agency FB" panose="020B0503020202020204" pitchFamily="34" charset="0"/>
            </a:endParaRPr>
          </a:p>
        </p:txBody>
      </p:sp>
      <p:sp>
        <p:nvSpPr>
          <p:cNvPr id="45" name="Freeform 85"/>
          <p:cNvSpPr>
            <a:spLocks/>
          </p:cNvSpPr>
          <p:nvPr/>
        </p:nvSpPr>
        <p:spPr bwMode="auto">
          <a:xfrm>
            <a:off x="6790946" y="2816630"/>
            <a:ext cx="1417065" cy="1767365"/>
          </a:xfrm>
          <a:custGeom>
            <a:avLst/>
            <a:gdLst>
              <a:gd name="connsiteX0" fmla="*/ 0 w 1417065"/>
              <a:gd name="connsiteY0" fmla="*/ 0 h 1767365"/>
              <a:gd name="connsiteX1" fmla="*/ 1417065 w 1417065"/>
              <a:gd name="connsiteY1" fmla="*/ 959286 h 1767365"/>
              <a:gd name="connsiteX2" fmla="*/ 1417065 w 1417065"/>
              <a:gd name="connsiteY2" fmla="*/ 1767365 h 1767365"/>
              <a:gd name="connsiteX3" fmla="*/ 0 w 1417065"/>
              <a:gd name="connsiteY3" fmla="*/ 809912 h 1767365"/>
            </a:gdLst>
            <a:ahLst/>
            <a:cxnLst>
              <a:cxn ang="0">
                <a:pos x="connsiteX0" y="connsiteY0"/>
              </a:cxn>
              <a:cxn ang="0">
                <a:pos x="connsiteX1" y="connsiteY1"/>
              </a:cxn>
              <a:cxn ang="0">
                <a:pos x="connsiteX2" y="connsiteY2"/>
              </a:cxn>
              <a:cxn ang="0">
                <a:pos x="connsiteX3" y="connsiteY3"/>
              </a:cxn>
            </a:cxnLst>
            <a:rect l="l" t="t" r="r" b="b"/>
            <a:pathLst>
              <a:path w="1417065" h="1767365">
                <a:moveTo>
                  <a:pt x="0" y="0"/>
                </a:moveTo>
                <a:lnTo>
                  <a:pt x="1417065" y="959286"/>
                </a:lnTo>
                <a:lnTo>
                  <a:pt x="1417065" y="1767365"/>
                </a:lnTo>
                <a:lnTo>
                  <a:pt x="0" y="809912"/>
                </a:lnTo>
                <a:close/>
              </a:path>
            </a:pathLst>
          </a:custGeom>
          <a:gradFill>
            <a:gsLst>
              <a:gs pos="0">
                <a:schemeClr val="accent2">
                  <a:lumMod val="75000"/>
                </a:schemeClr>
              </a:gs>
              <a:gs pos="100000">
                <a:schemeClr val="accent2">
                  <a:lumMod val="75000"/>
                </a:schemeClr>
              </a:gs>
              <a:gs pos="89000">
                <a:schemeClr val="accent2"/>
              </a:gs>
              <a:gs pos="15000">
                <a:schemeClr val="accent2"/>
              </a:gs>
            </a:gsLst>
            <a:lin ang="0" scaled="1"/>
          </a:gradFill>
          <a:ln>
            <a:noFill/>
          </a:ln>
        </p:spPr>
        <p:txBody>
          <a:bodyPr vert="horz" wrap="square" lIns="91440" tIns="45720" rIns="91440" bIns="45720" numCol="1" anchor="t" anchorCtr="0" compatLnSpc="1">
            <a:prstTxWarp prst="textNoShape">
              <a:avLst/>
            </a:prstTxWarp>
            <a:noAutofit/>
          </a:bodyPr>
          <a:lstStyle/>
          <a:p>
            <a:endParaRPr lang="id-ID" sz="1351">
              <a:latin typeface="Agency FB" panose="020B0503020202020204" pitchFamily="34" charset="0"/>
            </a:endParaRPr>
          </a:p>
        </p:txBody>
      </p:sp>
      <p:sp>
        <p:nvSpPr>
          <p:cNvPr id="46" name="Freeform 87"/>
          <p:cNvSpPr>
            <a:spLocks/>
          </p:cNvSpPr>
          <p:nvPr/>
        </p:nvSpPr>
        <p:spPr bwMode="auto">
          <a:xfrm>
            <a:off x="6790946" y="1877251"/>
            <a:ext cx="1417065" cy="1767365"/>
          </a:xfrm>
          <a:custGeom>
            <a:avLst/>
            <a:gdLst>
              <a:gd name="connsiteX0" fmla="*/ 0 w 1417065"/>
              <a:gd name="connsiteY0" fmla="*/ 0 h 1767365"/>
              <a:gd name="connsiteX1" fmla="*/ 1417065 w 1417065"/>
              <a:gd name="connsiteY1" fmla="*/ 959286 h 1767365"/>
              <a:gd name="connsiteX2" fmla="*/ 1417065 w 1417065"/>
              <a:gd name="connsiteY2" fmla="*/ 1767365 h 1767365"/>
              <a:gd name="connsiteX3" fmla="*/ 0 w 1417065"/>
              <a:gd name="connsiteY3" fmla="*/ 809912 h 1767365"/>
            </a:gdLst>
            <a:ahLst/>
            <a:cxnLst>
              <a:cxn ang="0">
                <a:pos x="connsiteX0" y="connsiteY0"/>
              </a:cxn>
              <a:cxn ang="0">
                <a:pos x="connsiteX1" y="connsiteY1"/>
              </a:cxn>
              <a:cxn ang="0">
                <a:pos x="connsiteX2" y="connsiteY2"/>
              </a:cxn>
              <a:cxn ang="0">
                <a:pos x="connsiteX3" y="connsiteY3"/>
              </a:cxn>
            </a:cxnLst>
            <a:rect l="l" t="t" r="r" b="b"/>
            <a:pathLst>
              <a:path w="1417065" h="1767365">
                <a:moveTo>
                  <a:pt x="0" y="0"/>
                </a:moveTo>
                <a:lnTo>
                  <a:pt x="1417065" y="959286"/>
                </a:lnTo>
                <a:lnTo>
                  <a:pt x="1417065" y="1767365"/>
                </a:lnTo>
                <a:lnTo>
                  <a:pt x="0" y="809912"/>
                </a:lnTo>
                <a:close/>
              </a:path>
            </a:pathLst>
          </a:custGeom>
          <a:gradFill>
            <a:gsLst>
              <a:gs pos="0">
                <a:schemeClr val="accent1">
                  <a:lumMod val="75000"/>
                </a:schemeClr>
              </a:gs>
              <a:gs pos="100000">
                <a:schemeClr val="accent1">
                  <a:lumMod val="75000"/>
                </a:schemeClr>
              </a:gs>
              <a:gs pos="89000">
                <a:schemeClr val="accent1"/>
              </a:gs>
              <a:gs pos="15000">
                <a:schemeClr val="accent1"/>
              </a:gs>
            </a:gsLst>
            <a:lin ang="0" scaled="1"/>
          </a:gradFill>
          <a:ln>
            <a:noFill/>
          </a:ln>
        </p:spPr>
        <p:txBody>
          <a:bodyPr vert="horz" wrap="square" lIns="91440" tIns="45720" rIns="91440" bIns="45720" numCol="1" anchor="t" anchorCtr="0" compatLnSpc="1">
            <a:prstTxWarp prst="textNoShape">
              <a:avLst/>
            </a:prstTxWarp>
            <a:noAutofit/>
          </a:bodyPr>
          <a:lstStyle/>
          <a:p>
            <a:endParaRPr lang="id-ID" sz="1351">
              <a:latin typeface="Agency FB" panose="020B0503020202020204" pitchFamily="34" charset="0"/>
            </a:endParaRPr>
          </a:p>
        </p:txBody>
      </p:sp>
      <p:sp>
        <p:nvSpPr>
          <p:cNvPr id="47" name="TextBox 37"/>
          <p:cNvSpPr txBox="1"/>
          <p:nvPr/>
        </p:nvSpPr>
        <p:spPr>
          <a:xfrm>
            <a:off x="527987" y="3213147"/>
            <a:ext cx="3290868" cy="830997"/>
          </a:xfrm>
          <a:prstGeom prst="rect">
            <a:avLst/>
          </a:prstGeom>
          <a:noFill/>
        </p:spPr>
        <p:txBody>
          <a:bodyPr wrap="square"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Lorem ipsum dolor sit amet place texts here please and then </a:t>
            </a:r>
            <a:r>
              <a:rPr lang="id-ID" sz="1200" dirty="0">
                <a:solidFill>
                  <a:schemeClr val="bg2">
                    <a:lumMod val="25000"/>
                  </a:schemeClr>
                </a:solidFill>
                <a:latin typeface="Agency FB" panose="020B0503020202020204" pitchFamily="34" charset="0"/>
                <a:cs typeface="Clear Sans Light" panose="020B0303030202020304" pitchFamily="34" charset="0"/>
              </a:rPr>
              <a:t>Loripsum dolor sit amet remember to place text here about this guys. Great things oke.</a:t>
            </a:r>
            <a:endParaRPr lang="en-US" sz="1200" dirty="0">
              <a:solidFill>
                <a:schemeClr val="bg2">
                  <a:lumMod val="25000"/>
                </a:schemeClr>
              </a:solidFill>
              <a:latin typeface="Agency FB" panose="020B0503020202020204" pitchFamily="34" charset="0"/>
              <a:cs typeface="Clear Sans Light" panose="020B0303030202020304" pitchFamily="34" charset="0"/>
            </a:endParaRPr>
          </a:p>
          <a:p>
            <a:endPar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endParaRPr>
          </a:p>
        </p:txBody>
      </p:sp>
      <p:sp>
        <p:nvSpPr>
          <p:cNvPr id="48" name="TextBox 38"/>
          <p:cNvSpPr txBox="1"/>
          <p:nvPr/>
        </p:nvSpPr>
        <p:spPr>
          <a:xfrm>
            <a:off x="487899" y="1886367"/>
            <a:ext cx="1737976" cy="369332"/>
          </a:xfrm>
          <a:prstGeom prst="rect">
            <a:avLst/>
          </a:prstGeom>
          <a:noFill/>
        </p:spPr>
        <p:txBody>
          <a:bodyPr wrap="none" rtlCol="0">
            <a:spAutoFit/>
          </a:bodyPr>
          <a:lstStyle/>
          <a:p>
            <a:r>
              <a:rPr lang="id-ID" b="1" dirty="0">
                <a:solidFill>
                  <a:schemeClr val="bg2">
                    <a:lumMod val="25000"/>
                  </a:schemeClr>
                </a:solidFill>
                <a:latin typeface="Agency FB" panose="020B0503020202020204" pitchFamily="34" charset="0"/>
              </a:rPr>
              <a:t>Quarterly Sale Look</a:t>
            </a:r>
          </a:p>
        </p:txBody>
      </p:sp>
      <p:sp>
        <p:nvSpPr>
          <p:cNvPr id="49" name="TextBox 39"/>
          <p:cNvSpPr txBox="1"/>
          <p:nvPr/>
        </p:nvSpPr>
        <p:spPr>
          <a:xfrm>
            <a:off x="1950127" y="2266519"/>
            <a:ext cx="1868728" cy="646331"/>
          </a:xfrm>
          <a:prstGeom prst="rect">
            <a:avLst/>
          </a:prstGeom>
          <a:noFill/>
        </p:spPr>
        <p:txBody>
          <a:bodyPr wrap="square" rtlCol="0">
            <a:spAutoFit/>
          </a:bodyPr>
          <a:lstStyle/>
          <a:p>
            <a:r>
              <a:rPr lang="id-ID" sz="1200" dirty="0">
                <a:solidFill>
                  <a:schemeClr val="bg2">
                    <a:lumMod val="25000"/>
                  </a:schemeClr>
                </a:solidFill>
                <a:latin typeface="Agency FB" panose="020B0503020202020204" pitchFamily="34" charset="0"/>
                <a:ea typeface="Open Sans" panose="020B0606030504020204" pitchFamily="34" charset="0"/>
                <a:cs typeface="Open Sans" panose="020B0606030504020204" pitchFamily="34" charset="0"/>
              </a:rPr>
              <a:t>More than a month we manage to sell a lot of font. This year we predicted that we are rich.</a:t>
            </a:r>
          </a:p>
        </p:txBody>
      </p:sp>
      <p:sp>
        <p:nvSpPr>
          <p:cNvPr id="50" name="TextBox 40"/>
          <p:cNvSpPr txBox="1"/>
          <p:nvPr/>
        </p:nvSpPr>
        <p:spPr>
          <a:xfrm>
            <a:off x="744381" y="2231804"/>
            <a:ext cx="1250662" cy="923330"/>
          </a:xfrm>
          <a:prstGeom prst="rect">
            <a:avLst/>
          </a:prstGeom>
          <a:noFill/>
        </p:spPr>
        <p:txBody>
          <a:bodyPr wrap="none" rtlCol="0">
            <a:spAutoFit/>
          </a:bodyPr>
          <a:lstStyle/>
          <a:p>
            <a:pPr algn="r"/>
            <a:r>
              <a:rPr lang="en-US" sz="5400" b="1" dirty="0">
                <a:solidFill>
                  <a:schemeClr val="bg2">
                    <a:lumMod val="25000"/>
                  </a:schemeClr>
                </a:solidFill>
                <a:latin typeface="Agency FB" panose="020B0503020202020204" pitchFamily="34" charset="0"/>
              </a:rPr>
              <a:t>7</a:t>
            </a:r>
            <a:r>
              <a:rPr lang="id-ID" sz="5400" b="1" dirty="0">
                <a:solidFill>
                  <a:schemeClr val="bg2">
                    <a:lumMod val="25000"/>
                  </a:schemeClr>
                </a:solidFill>
                <a:latin typeface="Agency FB" panose="020B0503020202020204" pitchFamily="34" charset="0"/>
              </a:rPr>
              <a:t>5%</a:t>
            </a:r>
          </a:p>
        </p:txBody>
      </p:sp>
      <p:grpSp>
        <p:nvGrpSpPr>
          <p:cNvPr id="51" name="Group 1"/>
          <p:cNvGrpSpPr/>
          <p:nvPr/>
        </p:nvGrpSpPr>
        <p:grpSpPr>
          <a:xfrm>
            <a:off x="824516" y="5230740"/>
            <a:ext cx="1603736" cy="803628"/>
            <a:chOff x="741310" y="4821734"/>
            <a:chExt cx="1603736" cy="803628"/>
          </a:xfrm>
        </p:grpSpPr>
        <p:grpSp>
          <p:nvGrpSpPr>
            <p:cNvPr id="52" name="Group 41"/>
            <p:cNvGrpSpPr/>
            <p:nvPr/>
          </p:nvGrpSpPr>
          <p:grpSpPr>
            <a:xfrm>
              <a:off x="741310" y="4821734"/>
              <a:ext cx="1603736" cy="621719"/>
              <a:chOff x="1796811" y="4352016"/>
              <a:chExt cx="1603736" cy="621719"/>
            </a:xfrm>
          </p:grpSpPr>
          <p:grpSp>
            <p:nvGrpSpPr>
              <p:cNvPr id="54" name="Group 42"/>
              <p:cNvGrpSpPr/>
              <p:nvPr/>
            </p:nvGrpSpPr>
            <p:grpSpPr>
              <a:xfrm>
                <a:off x="1796811" y="4459323"/>
                <a:ext cx="233460" cy="503500"/>
                <a:chOff x="4395788" y="2198688"/>
                <a:chExt cx="344488" cy="742951"/>
              </a:xfrm>
              <a:solidFill>
                <a:schemeClr val="accent3"/>
              </a:solidFill>
            </p:grpSpPr>
            <p:sp>
              <p:nvSpPr>
                <p:cNvPr id="56" name="Oval 44"/>
                <p:cNvSpPr>
                  <a:spLocks noChangeArrowheads="1"/>
                </p:cNvSpPr>
                <p:nvPr/>
              </p:nvSpPr>
              <p:spPr bwMode="auto">
                <a:xfrm>
                  <a:off x="4511675" y="2198688"/>
                  <a:ext cx="109538" cy="112713"/>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dirty="0">
                    <a:solidFill>
                      <a:schemeClr val="bg2">
                        <a:lumMod val="25000"/>
                      </a:schemeClr>
                    </a:solidFill>
                    <a:latin typeface="Agency FB" panose="020B0503020202020204" pitchFamily="34" charset="0"/>
                  </a:endParaRPr>
                </a:p>
              </p:txBody>
            </p:sp>
            <p:sp>
              <p:nvSpPr>
                <p:cNvPr id="5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dirty="0">
                    <a:solidFill>
                      <a:schemeClr val="bg2">
                        <a:lumMod val="25000"/>
                      </a:schemeClr>
                    </a:solidFill>
                    <a:latin typeface="Agency FB" panose="020B0503020202020204" pitchFamily="34" charset="0"/>
                  </a:endParaRPr>
                </a:p>
              </p:txBody>
            </p:sp>
          </p:grpSp>
          <p:sp>
            <p:nvSpPr>
              <p:cNvPr id="55" name="Content Placeholder 2"/>
              <p:cNvSpPr txBox="1">
                <a:spLocks/>
              </p:cNvSpPr>
              <p:nvPr/>
            </p:nvSpPr>
            <p:spPr>
              <a:xfrm>
                <a:off x="2015868" y="4352016"/>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a:solidFill>
                      <a:schemeClr val="bg2">
                        <a:lumMod val="25000"/>
                      </a:schemeClr>
                    </a:solidFill>
                    <a:latin typeface="Agency FB" panose="020B0503020202020204" pitchFamily="34" charset="0"/>
                  </a:rPr>
                  <a:t>76%</a:t>
                </a:r>
              </a:p>
            </p:txBody>
          </p:sp>
        </p:grpSp>
        <p:sp>
          <p:nvSpPr>
            <p:cNvPr id="53" name="Title 1"/>
            <p:cNvSpPr txBox="1">
              <a:spLocks/>
            </p:cNvSpPr>
            <p:nvPr/>
          </p:nvSpPr>
          <p:spPr>
            <a:xfrm>
              <a:off x="974770" y="5132594"/>
              <a:ext cx="1370276"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2">
                      <a:lumMod val="25000"/>
                    </a:schemeClr>
                  </a:solidFill>
                  <a:latin typeface="Agency FB" panose="020B0503020202020204" pitchFamily="34" charset="0"/>
                </a:rPr>
                <a:t>Female Users</a:t>
              </a:r>
            </a:p>
          </p:txBody>
        </p:sp>
      </p:grpSp>
      <p:grpSp>
        <p:nvGrpSpPr>
          <p:cNvPr id="58" name="Group 2"/>
          <p:cNvGrpSpPr/>
          <p:nvPr/>
        </p:nvGrpSpPr>
        <p:grpSpPr>
          <a:xfrm>
            <a:off x="861968" y="4344876"/>
            <a:ext cx="1582623" cy="791891"/>
            <a:chOff x="2477081" y="4821731"/>
            <a:chExt cx="1582623" cy="791891"/>
          </a:xfrm>
        </p:grpSpPr>
        <p:grpSp>
          <p:nvGrpSpPr>
            <p:cNvPr id="59" name="Group 47"/>
            <p:cNvGrpSpPr/>
            <p:nvPr/>
          </p:nvGrpSpPr>
          <p:grpSpPr>
            <a:xfrm>
              <a:off x="2477081" y="4821731"/>
              <a:ext cx="1582623" cy="621719"/>
              <a:chOff x="3532582" y="4352013"/>
              <a:chExt cx="1582623" cy="621719"/>
            </a:xfrm>
          </p:grpSpPr>
          <p:grpSp>
            <p:nvGrpSpPr>
              <p:cNvPr id="61" name="Group 48"/>
              <p:cNvGrpSpPr/>
              <p:nvPr/>
            </p:nvGrpSpPr>
            <p:grpSpPr>
              <a:xfrm>
                <a:off x="3532582" y="4443631"/>
                <a:ext cx="204213" cy="519412"/>
                <a:chOff x="4422775" y="2198688"/>
                <a:chExt cx="292100" cy="742950"/>
              </a:xfrm>
              <a:solidFill>
                <a:schemeClr val="accent2"/>
              </a:solidFill>
            </p:grpSpPr>
            <p:sp>
              <p:nvSpPr>
                <p:cNvPr id="63"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dirty="0">
                    <a:solidFill>
                      <a:schemeClr val="bg2">
                        <a:lumMod val="25000"/>
                      </a:schemeClr>
                    </a:solidFill>
                    <a:latin typeface="Agency FB" panose="020B0503020202020204" pitchFamily="34" charset="0"/>
                  </a:endParaRPr>
                </a:p>
              </p:txBody>
            </p:sp>
            <p:sp>
              <p:nvSpPr>
                <p:cNvPr id="64" name="Oval 13"/>
                <p:cNvSpPr>
                  <a:spLocks noChangeArrowheads="1"/>
                </p:cNvSpPr>
                <p:nvPr/>
              </p:nvSpPr>
              <p:spPr bwMode="auto">
                <a:xfrm>
                  <a:off x="4511675" y="2198688"/>
                  <a:ext cx="115888" cy="115888"/>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dirty="0">
                    <a:solidFill>
                      <a:schemeClr val="bg2">
                        <a:lumMod val="25000"/>
                      </a:schemeClr>
                    </a:solidFill>
                    <a:latin typeface="Agency FB" panose="020B0503020202020204" pitchFamily="34" charset="0"/>
                  </a:endParaRPr>
                </a:p>
              </p:txBody>
            </p:sp>
          </p:grpSp>
          <p:sp>
            <p:nvSpPr>
              <p:cNvPr id="62" name="Content Placeholder 2"/>
              <p:cNvSpPr txBox="1">
                <a:spLocks/>
              </p:cNvSpPr>
              <p:nvPr/>
            </p:nvSpPr>
            <p:spPr>
              <a:xfrm>
                <a:off x="3730526" y="4352013"/>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b="1" dirty="0">
                    <a:solidFill>
                      <a:schemeClr val="bg2">
                        <a:lumMod val="25000"/>
                      </a:schemeClr>
                    </a:solidFill>
                    <a:latin typeface="Agency FB" panose="020B0503020202020204" pitchFamily="34" charset="0"/>
                  </a:rPr>
                  <a:t>24%</a:t>
                </a:r>
              </a:p>
            </p:txBody>
          </p:sp>
        </p:grpSp>
        <p:sp>
          <p:nvSpPr>
            <p:cNvPr id="60" name="Title 1"/>
            <p:cNvSpPr txBox="1">
              <a:spLocks/>
            </p:cNvSpPr>
            <p:nvPr/>
          </p:nvSpPr>
          <p:spPr>
            <a:xfrm>
              <a:off x="2689428" y="5120855"/>
              <a:ext cx="1370276" cy="4927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2">
                      <a:lumMod val="25000"/>
                    </a:schemeClr>
                  </a:solidFill>
                  <a:latin typeface="Agency FB" panose="020B0503020202020204" pitchFamily="34" charset="0"/>
                </a:rPr>
                <a:t>Male Users</a:t>
              </a:r>
            </a:p>
          </p:txBody>
        </p:sp>
      </p:grpSp>
      <p:grpSp>
        <p:nvGrpSpPr>
          <p:cNvPr id="65" name="Group 7"/>
          <p:cNvGrpSpPr/>
          <p:nvPr/>
        </p:nvGrpSpPr>
        <p:grpSpPr>
          <a:xfrm>
            <a:off x="4428994" y="1877250"/>
            <a:ext cx="2361952" cy="805481"/>
            <a:chOff x="4813300" y="2009119"/>
            <a:chExt cx="2361952" cy="805481"/>
          </a:xfrm>
        </p:grpSpPr>
        <p:sp>
          <p:nvSpPr>
            <p:cNvPr id="66" name="Freeform 80"/>
            <p:cNvSpPr>
              <a:spLocks noChangeArrowheads="1"/>
            </p:cNvSpPr>
            <p:nvPr/>
          </p:nvSpPr>
          <p:spPr bwMode="auto">
            <a:xfrm>
              <a:off x="4813300" y="2009119"/>
              <a:ext cx="2361952" cy="805481"/>
            </a:xfrm>
            <a:custGeom>
              <a:avLst/>
              <a:gdLst>
                <a:gd name="connsiteX0" fmla="*/ 0 w 3693836"/>
                <a:gd name="connsiteY0" fmla="*/ 0 h 800786"/>
                <a:gd name="connsiteX1" fmla="*/ 3693836 w 3693836"/>
                <a:gd name="connsiteY1" fmla="*/ 0 h 800786"/>
                <a:gd name="connsiteX2" fmla="*/ 3693836 w 3693836"/>
                <a:gd name="connsiteY2" fmla="*/ 800786 h 800786"/>
                <a:gd name="connsiteX3" fmla="*/ 0 w 3693836"/>
                <a:gd name="connsiteY3" fmla="*/ 800786 h 800786"/>
              </a:gdLst>
              <a:ahLst/>
              <a:cxnLst>
                <a:cxn ang="0">
                  <a:pos x="connsiteX0" y="connsiteY0"/>
                </a:cxn>
                <a:cxn ang="0">
                  <a:pos x="connsiteX1" y="connsiteY1"/>
                </a:cxn>
                <a:cxn ang="0">
                  <a:pos x="connsiteX2" y="connsiteY2"/>
                </a:cxn>
                <a:cxn ang="0">
                  <a:pos x="connsiteX3" y="connsiteY3"/>
                </a:cxn>
              </a:cxnLst>
              <a:rect l="l" t="t" r="r" b="b"/>
              <a:pathLst>
                <a:path w="3693836" h="800786">
                  <a:moveTo>
                    <a:pt x="0" y="0"/>
                  </a:moveTo>
                  <a:lnTo>
                    <a:pt x="3693836" y="0"/>
                  </a:lnTo>
                  <a:lnTo>
                    <a:pt x="3693836" y="800786"/>
                  </a:lnTo>
                  <a:lnTo>
                    <a:pt x="0" y="800786"/>
                  </a:lnTo>
                  <a:close/>
                </a:path>
              </a:pathLst>
            </a:custGeom>
            <a:gradFill>
              <a:gsLst>
                <a:gs pos="95000">
                  <a:schemeClr val="accent1"/>
                </a:gs>
                <a:gs pos="100000">
                  <a:schemeClr val="accent1">
                    <a:lumMod val="75000"/>
                  </a:schemeClr>
                </a:gs>
              </a:gsLst>
              <a:lin ang="0" scaled="1"/>
            </a:gradFill>
            <a:ln>
              <a:noFill/>
            </a:ln>
          </p:spPr>
          <p:txBody>
            <a:bodyPr vert="horz" wrap="square" lIns="91440" tIns="45720" rIns="91440" bIns="45720" numCol="1" anchor="t" anchorCtr="0" compatLnSpc="1">
              <a:prstTxWarp prst="textNoShape">
                <a:avLst/>
              </a:prstTxWarp>
              <a:noAutofit/>
            </a:bodyPr>
            <a:lstStyle/>
            <a:p>
              <a:endParaRPr lang="en-US">
                <a:latin typeface="Agency FB" panose="020B0503020202020204" pitchFamily="34" charset="0"/>
              </a:endParaRPr>
            </a:p>
          </p:txBody>
        </p:sp>
        <p:sp>
          <p:nvSpPr>
            <p:cNvPr id="67" name="TextBox 60"/>
            <p:cNvSpPr txBox="1"/>
            <p:nvPr/>
          </p:nvSpPr>
          <p:spPr>
            <a:xfrm>
              <a:off x="5409401" y="2242860"/>
              <a:ext cx="1261884" cy="307777"/>
            </a:xfrm>
            <a:prstGeom prst="rect">
              <a:avLst/>
            </a:prstGeom>
            <a:noFill/>
          </p:spPr>
          <p:txBody>
            <a:bodyPr wrap="none" rtlCol="0">
              <a:spAutoFit/>
            </a:bodyPr>
            <a:lstStyle/>
            <a:p>
              <a:r>
                <a:rPr lang="zh-CN" altLang="en-US" sz="1400" b="1" dirty="0">
                  <a:solidFill>
                    <a:schemeClr val="bg1"/>
                  </a:solidFill>
                  <a:latin typeface="Agency FB" panose="020B0503020202020204" pitchFamily="34" charset="0"/>
                </a:rPr>
                <a:t>点此替换文本</a:t>
              </a:r>
              <a:endParaRPr lang="id-ID" sz="1400" b="1" dirty="0">
                <a:solidFill>
                  <a:schemeClr val="bg1"/>
                </a:solidFill>
                <a:latin typeface="Agency FB" panose="020B0503020202020204" pitchFamily="34" charset="0"/>
              </a:endParaRPr>
            </a:p>
          </p:txBody>
        </p:sp>
      </p:grpSp>
      <p:grpSp>
        <p:nvGrpSpPr>
          <p:cNvPr id="68" name="Group 8"/>
          <p:cNvGrpSpPr/>
          <p:nvPr/>
        </p:nvGrpSpPr>
        <p:grpSpPr>
          <a:xfrm>
            <a:off x="4428993" y="2818373"/>
            <a:ext cx="2361951" cy="805481"/>
            <a:chOff x="4813299" y="2950242"/>
            <a:chExt cx="2361951" cy="805481"/>
          </a:xfrm>
        </p:grpSpPr>
        <p:sp>
          <p:nvSpPr>
            <p:cNvPr id="69" name="Freeform 88"/>
            <p:cNvSpPr>
              <a:spLocks noChangeArrowheads="1"/>
            </p:cNvSpPr>
            <p:nvPr/>
          </p:nvSpPr>
          <p:spPr bwMode="auto">
            <a:xfrm>
              <a:off x="4813299" y="2950242"/>
              <a:ext cx="2361951" cy="805481"/>
            </a:xfrm>
            <a:custGeom>
              <a:avLst/>
              <a:gdLst>
                <a:gd name="connsiteX0" fmla="*/ 0 w 3693836"/>
                <a:gd name="connsiteY0" fmla="*/ 0 h 800786"/>
                <a:gd name="connsiteX1" fmla="*/ 3693836 w 3693836"/>
                <a:gd name="connsiteY1" fmla="*/ 0 h 800786"/>
                <a:gd name="connsiteX2" fmla="*/ 3693836 w 3693836"/>
                <a:gd name="connsiteY2" fmla="*/ 800786 h 800786"/>
                <a:gd name="connsiteX3" fmla="*/ 0 w 3693836"/>
                <a:gd name="connsiteY3" fmla="*/ 800786 h 800786"/>
              </a:gdLst>
              <a:ahLst/>
              <a:cxnLst>
                <a:cxn ang="0">
                  <a:pos x="connsiteX0" y="connsiteY0"/>
                </a:cxn>
                <a:cxn ang="0">
                  <a:pos x="connsiteX1" y="connsiteY1"/>
                </a:cxn>
                <a:cxn ang="0">
                  <a:pos x="connsiteX2" y="connsiteY2"/>
                </a:cxn>
                <a:cxn ang="0">
                  <a:pos x="connsiteX3" y="connsiteY3"/>
                </a:cxn>
              </a:cxnLst>
              <a:rect l="l" t="t" r="r" b="b"/>
              <a:pathLst>
                <a:path w="3693836" h="800786">
                  <a:moveTo>
                    <a:pt x="0" y="0"/>
                  </a:moveTo>
                  <a:lnTo>
                    <a:pt x="3693836" y="0"/>
                  </a:lnTo>
                  <a:lnTo>
                    <a:pt x="3693836" y="800786"/>
                  </a:lnTo>
                  <a:lnTo>
                    <a:pt x="0" y="800786"/>
                  </a:lnTo>
                  <a:close/>
                </a:path>
              </a:pathLst>
            </a:custGeom>
            <a:gradFill>
              <a:gsLst>
                <a:gs pos="95000">
                  <a:schemeClr val="accent2"/>
                </a:gs>
                <a:gs pos="100000">
                  <a:schemeClr val="accent2">
                    <a:lumMod val="75000"/>
                  </a:schemeClr>
                </a:gs>
              </a:gsLst>
              <a:lin ang="0" scaled="1"/>
            </a:gradFill>
            <a:ln>
              <a:noFill/>
            </a:ln>
          </p:spPr>
          <p:txBody>
            <a:bodyPr vert="horz" wrap="square" lIns="91440" tIns="45720" rIns="91440" bIns="45720" numCol="1" anchor="t" anchorCtr="0" compatLnSpc="1">
              <a:prstTxWarp prst="textNoShape">
                <a:avLst/>
              </a:prstTxWarp>
              <a:noAutofit/>
            </a:bodyPr>
            <a:lstStyle/>
            <a:p>
              <a:endParaRPr lang="en-US">
                <a:latin typeface="Agency FB" panose="020B0503020202020204" pitchFamily="34" charset="0"/>
              </a:endParaRPr>
            </a:p>
          </p:txBody>
        </p:sp>
        <p:sp>
          <p:nvSpPr>
            <p:cNvPr id="86" name="TextBox 62"/>
            <p:cNvSpPr txBox="1"/>
            <p:nvPr/>
          </p:nvSpPr>
          <p:spPr>
            <a:xfrm>
              <a:off x="5449092" y="3218111"/>
              <a:ext cx="1261884" cy="307777"/>
            </a:xfrm>
            <a:prstGeom prst="rect">
              <a:avLst/>
            </a:prstGeom>
            <a:noFill/>
          </p:spPr>
          <p:txBody>
            <a:bodyPr wrap="none" rtlCol="0">
              <a:spAutoFit/>
            </a:bodyPr>
            <a:lstStyle/>
            <a:p>
              <a:r>
                <a:rPr lang="zh-CN" altLang="en-US" sz="1400" b="1" dirty="0">
                  <a:solidFill>
                    <a:schemeClr val="bg1"/>
                  </a:solidFill>
                  <a:latin typeface="Agency FB" panose="020B0503020202020204" pitchFamily="34" charset="0"/>
                </a:rPr>
                <a:t>点此替换文本</a:t>
              </a:r>
              <a:endParaRPr lang="id-ID" altLang="zh-CN" sz="1400" b="1" dirty="0">
                <a:solidFill>
                  <a:schemeClr val="bg1"/>
                </a:solidFill>
                <a:latin typeface="Agency FB" panose="020B0503020202020204" pitchFamily="34" charset="0"/>
              </a:endParaRPr>
            </a:p>
          </p:txBody>
        </p:sp>
      </p:grpSp>
      <p:grpSp>
        <p:nvGrpSpPr>
          <p:cNvPr id="87" name="Group 9"/>
          <p:cNvGrpSpPr/>
          <p:nvPr/>
        </p:nvGrpSpPr>
        <p:grpSpPr>
          <a:xfrm>
            <a:off x="4428993" y="3778513"/>
            <a:ext cx="2361952" cy="805481"/>
            <a:chOff x="4813299" y="3910382"/>
            <a:chExt cx="2361952" cy="805481"/>
          </a:xfrm>
          <a:solidFill>
            <a:schemeClr val="accent1"/>
          </a:solidFill>
        </p:grpSpPr>
        <p:sp>
          <p:nvSpPr>
            <p:cNvPr id="88" name="Freeform 89"/>
            <p:cNvSpPr>
              <a:spLocks noChangeArrowheads="1"/>
            </p:cNvSpPr>
            <p:nvPr/>
          </p:nvSpPr>
          <p:spPr bwMode="auto">
            <a:xfrm>
              <a:off x="4813299" y="3910382"/>
              <a:ext cx="2361952" cy="805481"/>
            </a:xfrm>
            <a:custGeom>
              <a:avLst/>
              <a:gdLst>
                <a:gd name="connsiteX0" fmla="*/ 0 w 3693836"/>
                <a:gd name="connsiteY0" fmla="*/ 0 h 800786"/>
                <a:gd name="connsiteX1" fmla="*/ 3693836 w 3693836"/>
                <a:gd name="connsiteY1" fmla="*/ 0 h 800786"/>
                <a:gd name="connsiteX2" fmla="*/ 3693836 w 3693836"/>
                <a:gd name="connsiteY2" fmla="*/ 800786 h 800786"/>
                <a:gd name="connsiteX3" fmla="*/ 0 w 3693836"/>
                <a:gd name="connsiteY3" fmla="*/ 800786 h 800786"/>
              </a:gdLst>
              <a:ahLst/>
              <a:cxnLst>
                <a:cxn ang="0">
                  <a:pos x="connsiteX0" y="connsiteY0"/>
                </a:cxn>
                <a:cxn ang="0">
                  <a:pos x="connsiteX1" y="connsiteY1"/>
                </a:cxn>
                <a:cxn ang="0">
                  <a:pos x="connsiteX2" y="connsiteY2"/>
                </a:cxn>
                <a:cxn ang="0">
                  <a:pos x="connsiteX3" y="connsiteY3"/>
                </a:cxn>
              </a:cxnLst>
              <a:rect l="l" t="t" r="r" b="b"/>
              <a:pathLst>
                <a:path w="3693836" h="800786">
                  <a:moveTo>
                    <a:pt x="0" y="0"/>
                  </a:moveTo>
                  <a:lnTo>
                    <a:pt x="3693836" y="0"/>
                  </a:lnTo>
                  <a:lnTo>
                    <a:pt x="3693836" y="800786"/>
                  </a:lnTo>
                  <a:lnTo>
                    <a:pt x="0" y="800786"/>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Agency FB" panose="020B0503020202020204" pitchFamily="34" charset="0"/>
              </a:endParaRPr>
            </a:p>
          </p:txBody>
        </p:sp>
        <p:sp>
          <p:nvSpPr>
            <p:cNvPr id="89" name="TextBox 63"/>
            <p:cNvSpPr txBox="1"/>
            <p:nvPr/>
          </p:nvSpPr>
          <p:spPr>
            <a:xfrm>
              <a:off x="5449092" y="4140128"/>
              <a:ext cx="1261884" cy="307777"/>
            </a:xfrm>
            <a:prstGeom prst="rect">
              <a:avLst/>
            </a:prstGeom>
            <a:grpFill/>
          </p:spPr>
          <p:txBody>
            <a:bodyPr wrap="none" rtlCol="0">
              <a:spAutoFit/>
            </a:bodyPr>
            <a:lstStyle/>
            <a:p>
              <a:r>
                <a:rPr lang="zh-CN" altLang="en-US" sz="1400" b="1" dirty="0">
                  <a:solidFill>
                    <a:schemeClr val="bg1"/>
                  </a:solidFill>
                  <a:latin typeface="Agency FB" panose="020B0503020202020204" pitchFamily="34" charset="0"/>
                </a:rPr>
                <a:t>点此替换文本</a:t>
              </a:r>
              <a:endParaRPr lang="id-ID" altLang="zh-CN" sz="1400" b="1" dirty="0">
                <a:solidFill>
                  <a:schemeClr val="bg1"/>
                </a:solidFill>
                <a:latin typeface="Agency FB" panose="020B0503020202020204" pitchFamily="34" charset="0"/>
              </a:endParaRPr>
            </a:p>
          </p:txBody>
        </p:sp>
      </p:grpSp>
      <p:grpSp>
        <p:nvGrpSpPr>
          <p:cNvPr id="90" name="Group 10"/>
          <p:cNvGrpSpPr/>
          <p:nvPr/>
        </p:nvGrpSpPr>
        <p:grpSpPr>
          <a:xfrm>
            <a:off x="4428993" y="4738653"/>
            <a:ext cx="2361952" cy="805481"/>
            <a:chOff x="4813299" y="4870522"/>
            <a:chExt cx="2361952" cy="805481"/>
          </a:xfrm>
          <a:solidFill>
            <a:schemeClr val="accent2"/>
          </a:solidFill>
        </p:grpSpPr>
        <p:sp>
          <p:nvSpPr>
            <p:cNvPr id="91" name="Freeform 90"/>
            <p:cNvSpPr>
              <a:spLocks noChangeArrowheads="1"/>
            </p:cNvSpPr>
            <p:nvPr/>
          </p:nvSpPr>
          <p:spPr bwMode="auto">
            <a:xfrm>
              <a:off x="4813299" y="4870522"/>
              <a:ext cx="2361952" cy="805481"/>
            </a:xfrm>
            <a:custGeom>
              <a:avLst/>
              <a:gdLst>
                <a:gd name="connsiteX0" fmla="*/ 0 w 3693836"/>
                <a:gd name="connsiteY0" fmla="*/ 0 h 800786"/>
                <a:gd name="connsiteX1" fmla="*/ 3693836 w 3693836"/>
                <a:gd name="connsiteY1" fmla="*/ 0 h 800786"/>
                <a:gd name="connsiteX2" fmla="*/ 3693836 w 3693836"/>
                <a:gd name="connsiteY2" fmla="*/ 800786 h 800786"/>
                <a:gd name="connsiteX3" fmla="*/ 0 w 3693836"/>
                <a:gd name="connsiteY3" fmla="*/ 800786 h 800786"/>
              </a:gdLst>
              <a:ahLst/>
              <a:cxnLst>
                <a:cxn ang="0">
                  <a:pos x="connsiteX0" y="connsiteY0"/>
                </a:cxn>
                <a:cxn ang="0">
                  <a:pos x="connsiteX1" y="connsiteY1"/>
                </a:cxn>
                <a:cxn ang="0">
                  <a:pos x="connsiteX2" y="connsiteY2"/>
                </a:cxn>
                <a:cxn ang="0">
                  <a:pos x="connsiteX3" y="connsiteY3"/>
                </a:cxn>
              </a:cxnLst>
              <a:rect l="l" t="t" r="r" b="b"/>
              <a:pathLst>
                <a:path w="3693836" h="800786">
                  <a:moveTo>
                    <a:pt x="0" y="0"/>
                  </a:moveTo>
                  <a:lnTo>
                    <a:pt x="3693836" y="0"/>
                  </a:lnTo>
                  <a:lnTo>
                    <a:pt x="3693836" y="800786"/>
                  </a:lnTo>
                  <a:lnTo>
                    <a:pt x="0" y="800786"/>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Agency FB" panose="020B0503020202020204" pitchFamily="34" charset="0"/>
              </a:endParaRPr>
            </a:p>
          </p:txBody>
        </p:sp>
        <p:sp>
          <p:nvSpPr>
            <p:cNvPr id="92" name="TextBox 64"/>
            <p:cNvSpPr txBox="1"/>
            <p:nvPr/>
          </p:nvSpPr>
          <p:spPr>
            <a:xfrm>
              <a:off x="5523041" y="5122862"/>
              <a:ext cx="1261884" cy="307777"/>
            </a:xfrm>
            <a:prstGeom prst="rect">
              <a:avLst/>
            </a:prstGeom>
            <a:grpFill/>
          </p:spPr>
          <p:txBody>
            <a:bodyPr wrap="none" rtlCol="0">
              <a:spAutoFit/>
            </a:bodyPr>
            <a:lstStyle/>
            <a:p>
              <a:r>
                <a:rPr lang="zh-CN" altLang="en-US" sz="1400" b="1" dirty="0">
                  <a:solidFill>
                    <a:schemeClr val="bg1"/>
                  </a:solidFill>
                  <a:latin typeface="Agency FB" panose="020B0503020202020204" pitchFamily="34" charset="0"/>
                </a:rPr>
                <a:t>点此替换文本</a:t>
              </a:r>
              <a:endParaRPr lang="id-ID" altLang="zh-CN" sz="1400" b="1" dirty="0">
                <a:solidFill>
                  <a:schemeClr val="bg1"/>
                </a:solidFill>
                <a:latin typeface="Agency FB" panose="020B0503020202020204" pitchFamily="34" charset="0"/>
              </a:endParaRPr>
            </a:p>
          </p:txBody>
        </p:sp>
      </p:grpSp>
      <p:grpSp>
        <p:nvGrpSpPr>
          <p:cNvPr id="93" name="Group 11"/>
          <p:cNvGrpSpPr/>
          <p:nvPr/>
        </p:nvGrpSpPr>
        <p:grpSpPr>
          <a:xfrm>
            <a:off x="8207465" y="918856"/>
            <a:ext cx="3600229" cy="2725759"/>
            <a:chOff x="8591771" y="1050725"/>
            <a:chExt cx="3600229" cy="2725759"/>
          </a:xfrm>
        </p:grpSpPr>
        <p:sp>
          <p:nvSpPr>
            <p:cNvPr id="94" name="Freeform 79"/>
            <p:cNvSpPr>
              <a:spLocks/>
            </p:cNvSpPr>
            <p:nvPr/>
          </p:nvSpPr>
          <p:spPr bwMode="auto">
            <a:xfrm>
              <a:off x="8591771" y="1050725"/>
              <a:ext cx="3600229" cy="2725759"/>
            </a:xfrm>
            <a:custGeom>
              <a:avLst/>
              <a:gdLst>
                <a:gd name="T0" fmla="*/ 0 w 2803"/>
                <a:gd name="T1" fmla="*/ 1590 h 2260"/>
                <a:gd name="T2" fmla="*/ 0 w 2803"/>
                <a:gd name="T3" fmla="*/ 2260 h 2260"/>
                <a:gd name="T4" fmla="*/ 2803 w 2803"/>
                <a:gd name="T5" fmla="*/ 692 h 2260"/>
                <a:gd name="T6" fmla="*/ 2803 w 2803"/>
                <a:gd name="T7" fmla="*/ 0 h 2260"/>
                <a:gd name="T8" fmla="*/ 0 w 2803"/>
                <a:gd name="T9" fmla="*/ 1590 h 2260"/>
              </a:gdLst>
              <a:ahLst/>
              <a:cxnLst>
                <a:cxn ang="0">
                  <a:pos x="T0" y="T1"/>
                </a:cxn>
                <a:cxn ang="0">
                  <a:pos x="T2" y="T3"/>
                </a:cxn>
                <a:cxn ang="0">
                  <a:pos x="T4" y="T5"/>
                </a:cxn>
                <a:cxn ang="0">
                  <a:pos x="T6" y="T7"/>
                </a:cxn>
                <a:cxn ang="0">
                  <a:pos x="T8" y="T9"/>
                </a:cxn>
              </a:cxnLst>
              <a:rect l="0" t="0" r="r" b="b"/>
              <a:pathLst>
                <a:path w="2803" h="2260">
                  <a:moveTo>
                    <a:pt x="0" y="1590"/>
                  </a:moveTo>
                  <a:lnTo>
                    <a:pt x="0" y="2260"/>
                  </a:lnTo>
                  <a:lnTo>
                    <a:pt x="2803" y="692"/>
                  </a:lnTo>
                  <a:lnTo>
                    <a:pt x="2803" y="0"/>
                  </a:lnTo>
                  <a:lnTo>
                    <a:pt x="0" y="1590"/>
                  </a:lnTo>
                  <a:close/>
                </a:path>
              </a:pathLst>
            </a:custGeom>
            <a:gradFill>
              <a:gsLst>
                <a:gs pos="0">
                  <a:schemeClr val="accent1">
                    <a:lumMod val="75000"/>
                  </a:schemeClr>
                </a:gs>
                <a:gs pos="100000">
                  <a:schemeClr val="accent1">
                    <a:lumMod val="75000"/>
                  </a:schemeClr>
                </a:gs>
                <a:gs pos="17000">
                  <a:schemeClr val="accent1"/>
                </a:gs>
              </a:gsLst>
              <a:lin ang="0" scaled="1"/>
            </a:gradFill>
            <a:ln>
              <a:noFill/>
            </a:ln>
          </p:spPr>
          <p:txBody>
            <a:bodyPr vert="horz" wrap="square" lIns="91440" tIns="45720" rIns="91440" bIns="45720" numCol="1" anchor="t" anchorCtr="0" compatLnSpc="1">
              <a:prstTxWarp prst="textNoShape">
                <a:avLst/>
              </a:prstTxWarp>
            </a:bodyPr>
            <a:lstStyle/>
            <a:p>
              <a:endParaRPr lang="id-ID" sz="1351">
                <a:latin typeface="Agency FB" panose="020B0503020202020204" pitchFamily="34" charset="0"/>
              </a:endParaRPr>
            </a:p>
          </p:txBody>
        </p:sp>
        <p:sp>
          <p:nvSpPr>
            <p:cNvPr id="95" name="TextBox 65"/>
            <p:cNvSpPr txBox="1"/>
            <p:nvPr/>
          </p:nvSpPr>
          <p:spPr>
            <a:xfrm rot="19924876">
              <a:off x="8915776" y="2233901"/>
              <a:ext cx="2930001" cy="461665"/>
            </a:xfrm>
            <a:prstGeom prst="rect">
              <a:avLst/>
            </a:prstGeom>
            <a:noFill/>
          </p:spPr>
          <p:txBody>
            <a:bodyPr wrap="square" rtlCol="0">
              <a:spAutoFit/>
            </a:bodyPr>
            <a:lstStyle/>
            <a:p>
              <a:r>
                <a:rPr lang="id-ID" sz="1200" dirty="0">
                  <a:solidFill>
                    <a:schemeClr val="bg1"/>
                  </a:solidFill>
                  <a:latin typeface="Agency FB" panose="020B0503020202020204" pitchFamily="34" charset="0"/>
                  <a:ea typeface="Open Sans" panose="020B0606030504020204" pitchFamily="34" charset="0"/>
                  <a:cs typeface="Open Sans" panose="020B0606030504020204" pitchFamily="34" charset="0"/>
                </a:rPr>
                <a:t>More than a month we manage to sell a lot of font. This year we predic</a:t>
              </a:r>
            </a:p>
          </p:txBody>
        </p:sp>
      </p:grpSp>
      <p:grpSp>
        <p:nvGrpSpPr>
          <p:cNvPr id="96" name="Group 12"/>
          <p:cNvGrpSpPr/>
          <p:nvPr/>
        </p:nvGrpSpPr>
        <p:grpSpPr>
          <a:xfrm>
            <a:off x="8207465" y="1858235"/>
            <a:ext cx="3600229" cy="2725759"/>
            <a:chOff x="8591771" y="1990104"/>
            <a:chExt cx="3600229" cy="2725759"/>
          </a:xfrm>
        </p:grpSpPr>
        <p:sp>
          <p:nvSpPr>
            <p:cNvPr id="97" name="Freeform 76"/>
            <p:cNvSpPr>
              <a:spLocks/>
            </p:cNvSpPr>
            <p:nvPr/>
          </p:nvSpPr>
          <p:spPr bwMode="auto">
            <a:xfrm>
              <a:off x="8591771" y="1990104"/>
              <a:ext cx="3600229" cy="2725759"/>
            </a:xfrm>
            <a:custGeom>
              <a:avLst/>
              <a:gdLst>
                <a:gd name="T0" fmla="*/ 0 w 2803"/>
                <a:gd name="T1" fmla="*/ 1590 h 2260"/>
                <a:gd name="T2" fmla="*/ 0 w 2803"/>
                <a:gd name="T3" fmla="*/ 2260 h 2260"/>
                <a:gd name="T4" fmla="*/ 2803 w 2803"/>
                <a:gd name="T5" fmla="*/ 692 h 2260"/>
                <a:gd name="T6" fmla="*/ 2803 w 2803"/>
                <a:gd name="T7" fmla="*/ 0 h 2260"/>
                <a:gd name="T8" fmla="*/ 0 w 2803"/>
                <a:gd name="T9" fmla="*/ 1590 h 2260"/>
              </a:gdLst>
              <a:ahLst/>
              <a:cxnLst>
                <a:cxn ang="0">
                  <a:pos x="T0" y="T1"/>
                </a:cxn>
                <a:cxn ang="0">
                  <a:pos x="T2" y="T3"/>
                </a:cxn>
                <a:cxn ang="0">
                  <a:pos x="T4" y="T5"/>
                </a:cxn>
                <a:cxn ang="0">
                  <a:pos x="T6" y="T7"/>
                </a:cxn>
                <a:cxn ang="0">
                  <a:pos x="T8" y="T9"/>
                </a:cxn>
              </a:cxnLst>
              <a:rect l="0" t="0" r="r" b="b"/>
              <a:pathLst>
                <a:path w="2803" h="2260">
                  <a:moveTo>
                    <a:pt x="0" y="1590"/>
                  </a:moveTo>
                  <a:lnTo>
                    <a:pt x="0" y="2260"/>
                  </a:lnTo>
                  <a:lnTo>
                    <a:pt x="2803" y="692"/>
                  </a:lnTo>
                  <a:lnTo>
                    <a:pt x="2803" y="0"/>
                  </a:lnTo>
                  <a:lnTo>
                    <a:pt x="0" y="1590"/>
                  </a:lnTo>
                  <a:close/>
                </a:path>
              </a:pathLst>
            </a:custGeom>
            <a:gradFill>
              <a:gsLst>
                <a:gs pos="0">
                  <a:schemeClr val="accent2">
                    <a:lumMod val="75000"/>
                  </a:schemeClr>
                </a:gs>
                <a:gs pos="100000">
                  <a:schemeClr val="accent2">
                    <a:lumMod val="75000"/>
                  </a:schemeClr>
                </a:gs>
                <a:gs pos="17000">
                  <a:schemeClr val="accent2"/>
                </a:gs>
              </a:gsLst>
              <a:lin ang="0" scaled="1"/>
            </a:gradFill>
            <a:ln>
              <a:noFill/>
            </a:ln>
          </p:spPr>
          <p:txBody>
            <a:bodyPr vert="horz" wrap="square" lIns="91440" tIns="45720" rIns="91440" bIns="45720" numCol="1" anchor="t" anchorCtr="0" compatLnSpc="1">
              <a:prstTxWarp prst="textNoShape">
                <a:avLst/>
              </a:prstTxWarp>
            </a:bodyPr>
            <a:lstStyle/>
            <a:p>
              <a:endParaRPr lang="id-ID" sz="1351">
                <a:latin typeface="Agency FB" panose="020B0503020202020204" pitchFamily="34" charset="0"/>
              </a:endParaRPr>
            </a:p>
          </p:txBody>
        </p:sp>
        <p:sp>
          <p:nvSpPr>
            <p:cNvPr id="98" name="TextBox 66"/>
            <p:cNvSpPr txBox="1"/>
            <p:nvPr/>
          </p:nvSpPr>
          <p:spPr>
            <a:xfrm rot="19924876">
              <a:off x="9084269" y="3051908"/>
              <a:ext cx="2930001" cy="461665"/>
            </a:xfrm>
            <a:prstGeom prst="rect">
              <a:avLst/>
            </a:prstGeom>
            <a:noFill/>
          </p:spPr>
          <p:txBody>
            <a:bodyPr wrap="square" rtlCol="0">
              <a:spAutoFit/>
            </a:bodyPr>
            <a:lstStyle/>
            <a:p>
              <a:r>
                <a:rPr lang="id-ID" sz="1200" dirty="0">
                  <a:solidFill>
                    <a:schemeClr val="bg1"/>
                  </a:solidFill>
                  <a:latin typeface="Agency FB" panose="020B0503020202020204" pitchFamily="34" charset="0"/>
                  <a:ea typeface="Open Sans" panose="020B0606030504020204" pitchFamily="34" charset="0"/>
                  <a:cs typeface="Open Sans" panose="020B0606030504020204" pitchFamily="34" charset="0"/>
                </a:rPr>
                <a:t>More than a month we manage to sell a lot of font. This year we predic</a:t>
              </a:r>
            </a:p>
          </p:txBody>
        </p:sp>
      </p:grpSp>
      <p:grpSp>
        <p:nvGrpSpPr>
          <p:cNvPr id="99" name="Group 54"/>
          <p:cNvGrpSpPr/>
          <p:nvPr/>
        </p:nvGrpSpPr>
        <p:grpSpPr>
          <a:xfrm>
            <a:off x="8207465" y="2820119"/>
            <a:ext cx="3600229" cy="2725759"/>
            <a:chOff x="8591771" y="2951988"/>
            <a:chExt cx="3600229" cy="2725759"/>
          </a:xfrm>
          <a:solidFill>
            <a:schemeClr val="accent1"/>
          </a:solidFill>
        </p:grpSpPr>
        <p:sp>
          <p:nvSpPr>
            <p:cNvPr id="100" name="Freeform 73"/>
            <p:cNvSpPr>
              <a:spLocks/>
            </p:cNvSpPr>
            <p:nvPr/>
          </p:nvSpPr>
          <p:spPr bwMode="auto">
            <a:xfrm>
              <a:off x="8591771" y="2951988"/>
              <a:ext cx="3600229" cy="2725759"/>
            </a:xfrm>
            <a:custGeom>
              <a:avLst/>
              <a:gdLst>
                <a:gd name="T0" fmla="*/ 0 w 2803"/>
                <a:gd name="T1" fmla="*/ 1590 h 2260"/>
                <a:gd name="T2" fmla="*/ 0 w 2803"/>
                <a:gd name="T3" fmla="*/ 2260 h 2260"/>
                <a:gd name="T4" fmla="*/ 2803 w 2803"/>
                <a:gd name="T5" fmla="*/ 692 h 2260"/>
                <a:gd name="T6" fmla="*/ 2803 w 2803"/>
                <a:gd name="T7" fmla="*/ 0 h 2260"/>
                <a:gd name="T8" fmla="*/ 0 w 2803"/>
                <a:gd name="T9" fmla="*/ 1590 h 2260"/>
              </a:gdLst>
              <a:ahLst/>
              <a:cxnLst>
                <a:cxn ang="0">
                  <a:pos x="T0" y="T1"/>
                </a:cxn>
                <a:cxn ang="0">
                  <a:pos x="T2" y="T3"/>
                </a:cxn>
                <a:cxn ang="0">
                  <a:pos x="T4" y="T5"/>
                </a:cxn>
                <a:cxn ang="0">
                  <a:pos x="T6" y="T7"/>
                </a:cxn>
                <a:cxn ang="0">
                  <a:pos x="T8" y="T9"/>
                </a:cxn>
              </a:cxnLst>
              <a:rect l="0" t="0" r="r" b="b"/>
              <a:pathLst>
                <a:path w="2803" h="2260">
                  <a:moveTo>
                    <a:pt x="0" y="1590"/>
                  </a:moveTo>
                  <a:lnTo>
                    <a:pt x="0" y="2260"/>
                  </a:lnTo>
                  <a:lnTo>
                    <a:pt x="2803" y="692"/>
                  </a:lnTo>
                  <a:lnTo>
                    <a:pt x="2803" y="0"/>
                  </a:lnTo>
                  <a:lnTo>
                    <a:pt x="0" y="1590"/>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1">
                <a:latin typeface="Agency FB" panose="020B0503020202020204" pitchFamily="34" charset="0"/>
              </a:endParaRPr>
            </a:p>
          </p:txBody>
        </p:sp>
        <p:sp>
          <p:nvSpPr>
            <p:cNvPr id="101" name="TextBox 67"/>
            <p:cNvSpPr txBox="1"/>
            <p:nvPr/>
          </p:nvSpPr>
          <p:spPr>
            <a:xfrm rot="19924876">
              <a:off x="9120102" y="4026594"/>
              <a:ext cx="2930001" cy="461665"/>
            </a:xfrm>
            <a:prstGeom prst="rect">
              <a:avLst/>
            </a:prstGeom>
            <a:grpFill/>
          </p:spPr>
          <p:txBody>
            <a:bodyPr wrap="square" rtlCol="0">
              <a:spAutoFit/>
            </a:bodyPr>
            <a:lstStyle/>
            <a:p>
              <a:r>
                <a:rPr lang="id-ID" sz="1200" dirty="0">
                  <a:solidFill>
                    <a:schemeClr val="bg1"/>
                  </a:solidFill>
                  <a:latin typeface="Agency FB" panose="020B0503020202020204" pitchFamily="34" charset="0"/>
                  <a:ea typeface="Open Sans" panose="020B0606030504020204" pitchFamily="34" charset="0"/>
                  <a:cs typeface="Open Sans" panose="020B0606030504020204" pitchFamily="34" charset="0"/>
                </a:rPr>
                <a:t>More than a month we manage to sell a lot of font. This year we predic</a:t>
              </a:r>
            </a:p>
          </p:txBody>
        </p:sp>
      </p:grpSp>
      <p:grpSp>
        <p:nvGrpSpPr>
          <p:cNvPr id="102" name="Group 55"/>
          <p:cNvGrpSpPr/>
          <p:nvPr/>
        </p:nvGrpSpPr>
        <p:grpSpPr>
          <a:xfrm>
            <a:off x="8207465" y="3782003"/>
            <a:ext cx="3600229" cy="2725759"/>
            <a:chOff x="8591771" y="3913872"/>
            <a:chExt cx="3600229" cy="2725759"/>
          </a:xfrm>
          <a:solidFill>
            <a:schemeClr val="accent2"/>
          </a:solidFill>
        </p:grpSpPr>
        <p:sp>
          <p:nvSpPr>
            <p:cNvPr id="103" name="Freeform 73"/>
            <p:cNvSpPr>
              <a:spLocks/>
            </p:cNvSpPr>
            <p:nvPr/>
          </p:nvSpPr>
          <p:spPr bwMode="auto">
            <a:xfrm>
              <a:off x="8591771" y="3913872"/>
              <a:ext cx="3600229" cy="2725759"/>
            </a:xfrm>
            <a:custGeom>
              <a:avLst/>
              <a:gdLst>
                <a:gd name="T0" fmla="*/ 0 w 2803"/>
                <a:gd name="T1" fmla="*/ 1590 h 2260"/>
                <a:gd name="T2" fmla="*/ 0 w 2803"/>
                <a:gd name="T3" fmla="*/ 2260 h 2260"/>
                <a:gd name="T4" fmla="*/ 2803 w 2803"/>
                <a:gd name="T5" fmla="*/ 692 h 2260"/>
                <a:gd name="T6" fmla="*/ 2803 w 2803"/>
                <a:gd name="T7" fmla="*/ 0 h 2260"/>
                <a:gd name="T8" fmla="*/ 0 w 2803"/>
                <a:gd name="T9" fmla="*/ 1590 h 2260"/>
              </a:gdLst>
              <a:ahLst/>
              <a:cxnLst>
                <a:cxn ang="0">
                  <a:pos x="T0" y="T1"/>
                </a:cxn>
                <a:cxn ang="0">
                  <a:pos x="T2" y="T3"/>
                </a:cxn>
                <a:cxn ang="0">
                  <a:pos x="T4" y="T5"/>
                </a:cxn>
                <a:cxn ang="0">
                  <a:pos x="T6" y="T7"/>
                </a:cxn>
                <a:cxn ang="0">
                  <a:pos x="T8" y="T9"/>
                </a:cxn>
              </a:cxnLst>
              <a:rect l="0" t="0" r="r" b="b"/>
              <a:pathLst>
                <a:path w="2803" h="2260">
                  <a:moveTo>
                    <a:pt x="0" y="1590"/>
                  </a:moveTo>
                  <a:lnTo>
                    <a:pt x="0" y="2260"/>
                  </a:lnTo>
                  <a:lnTo>
                    <a:pt x="2803" y="692"/>
                  </a:lnTo>
                  <a:lnTo>
                    <a:pt x="2803" y="0"/>
                  </a:lnTo>
                  <a:lnTo>
                    <a:pt x="0" y="1590"/>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1">
                <a:latin typeface="Agency FB" panose="020B0503020202020204" pitchFamily="34" charset="0"/>
              </a:endParaRPr>
            </a:p>
          </p:txBody>
        </p:sp>
        <p:sp>
          <p:nvSpPr>
            <p:cNvPr id="104" name="TextBox 68"/>
            <p:cNvSpPr txBox="1"/>
            <p:nvPr/>
          </p:nvSpPr>
          <p:spPr>
            <a:xfrm rot="19924876">
              <a:off x="9222266" y="4867631"/>
              <a:ext cx="2930001" cy="461665"/>
            </a:xfrm>
            <a:prstGeom prst="rect">
              <a:avLst/>
            </a:prstGeom>
            <a:grpFill/>
          </p:spPr>
          <p:txBody>
            <a:bodyPr wrap="square" rtlCol="0">
              <a:spAutoFit/>
            </a:bodyPr>
            <a:lstStyle/>
            <a:p>
              <a:r>
                <a:rPr lang="id-ID" sz="1200" dirty="0">
                  <a:solidFill>
                    <a:schemeClr val="bg1"/>
                  </a:solidFill>
                  <a:latin typeface="Agency FB" panose="020B0503020202020204" pitchFamily="34" charset="0"/>
                  <a:ea typeface="Open Sans" panose="020B0606030504020204" pitchFamily="34" charset="0"/>
                  <a:cs typeface="Open Sans" panose="020B0606030504020204" pitchFamily="34" charset="0"/>
                </a:rPr>
                <a:t>More than a month we manage to sell a lot of font. This year we predic</a:t>
              </a:r>
            </a:p>
          </p:txBody>
        </p:sp>
      </p:grpSp>
      <p:grpSp>
        <p:nvGrpSpPr>
          <p:cNvPr id="105" name="Group 3"/>
          <p:cNvGrpSpPr/>
          <p:nvPr/>
        </p:nvGrpSpPr>
        <p:grpSpPr>
          <a:xfrm>
            <a:off x="4024560" y="1867250"/>
            <a:ext cx="823381" cy="823381"/>
            <a:chOff x="4408866" y="1999119"/>
            <a:chExt cx="823381" cy="823381"/>
          </a:xfrm>
        </p:grpSpPr>
        <p:sp>
          <p:nvSpPr>
            <p:cNvPr id="106" name="Oval 15"/>
            <p:cNvSpPr/>
            <p:nvPr/>
          </p:nvSpPr>
          <p:spPr>
            <a:xfrm>
              <a:off x="4408866" y="1999119"/>
              <a:ext cx="823381" cy="823381"/>
            </a:xfrm>
            <a:prstGeom prst="ellipse">
              <a:avLst/>
            </a:prstGeom>
            <a:solidFill>
              <a:schemeClr val="bg2"/>
            </a:solidFill>
            <a:ln w="920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07" name="Content Placeholder 2"/>
            <p:cNvSpPr txBox="1">
              <a:spLocks/>
            </p:cNvSpPr>
            <p:nvPr/>
          </p:nvSpPr>
          <p:spPr>
            <a:xfrm>
              <a:off x="4444132" y="2174238"/>
              <a:ext cx="752753" cy="50657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sz="2000" b="1" dirty="0">
                  <a:solidFill>
                    <a:schemeClr val="tx1">
                      <a:lumMod val="75000"/>
                      <a:lumOff val="25000"/>
                    </a:schemeClr>
                  </a:solidFill>
                  <a:latin typeface="Agency FB" panose="020B0503020202020204" pitchFamily="34" charset="0"/>
                </a:rPr>
                <a:t>Q1</a:t>
              </a:r>
              <a:endParaRPr lang="en-US" sz="2000" b="1" dirty="0">
                <a:solidFill>
                  <a:schemeClr val="tx1">
                    <a:lumMod val="75000"/>
                    <a:lumOff val="25000"/>
                  </a:schemeClr>
                </a:solidFill>
                <a:latin typeface="Agency FB" panose="020B0503020202020204" pitchFamily="34" charset="0"/>
              </a:endParaRPr>
            </a:p>
          </p:txBody>
        </p:sp>
      </p:grpSp>
      <p:grpSp>
        <p:nvGrpSpPr>
          <p:cNvPr id="108" name="Group 4"/>
          <p:cNvGrpSpPr/>
          <p:nvPr/>
        </p:nvGrpSpPr>
        <p:grpSpPr>
          <a:xfrm>
            <a:off x="4024559" y="2809423"/>
            <a:ext cx="823381" cy="823381"/>
            <a:chOff x="4408865" y="2941292"/>
            <a:chExt cx="823381" cy="823381"/>
          </a:xfrm>
        </p:grpSpPr>
        <p:sp>
          <p:nvSpPr>
            <p:cNvPr id="109" name="Oval 17"/>
            <p:cNvSpPr/>
            <p:nvPr/>
          </p:nvSpPr>
          <p:spPr>
            <a:xfrm>
              <a:off x="4408865" y="2941292"/>
              <a:ext cx="823381" cy="823381"/>
            </a:xfrm>
            <a:prstGeom prst="ellipse">
              <a:avLst/>
            </a:prstGeom>
            <a:solidFill>
              <a:schemeClr val="bg2"/>
            </a:solidFill>
            <a:ln w="920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10" name="Content Placeholder 2"/>
            <p:cNvSpPr txBox="1">
              <a:spLocks/>
            </p:cNvSpPr>
            <p:nvPr/>
          </p:nvSpPr>
          <p:spPr>
            <a:xfrm>
              <a:off x="4466630" y="3081148"/>
              <a:ext cx="730255" cy="50657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sz="2000" b="1" dirty="0">
                  <a:solidFill>
                    <a:schemeClr val="tx1">
                      <a:lumMod val="75000"/>
                      <a:lumOff val="25000"/>
                    </a:schemeClr>
                  </a:solidFill>
                  <a:latin typeface="Agency FB" panose="020B0503020202020204" pitchFamily="34" charset="0"/>
                </a:rPr>
                <a:t>Q2</a:t>
              </a:r>
              <a:endParaRPr lang="en-US" sz="2000" b="1" dirty="0">
                <a:solidFill>
                  <a:schemeClr val="tx1">
                    <a:lumMod val="75000"/>
                    <a:lumOff val="25000"/>
                  </a:schemeClr>
                </a:solidFill>
                <a:latin typeface="Agency FB" panose="020B0503020202020204" pitchFamily="34" charset="0"/>
              </a:endParaRPr>
            </a:p>
          </p:txBody>
        </p:sp>
      </p:grpSp>
      <p:grpSp>
        <p:nvGrpSpPr>
          <p:cNvPr id="111" name="Group 5"/>
          <p:cNvGrpSpPr/>
          <p:nvPr/>
        </p:nvGrpSpPr>
        <p:grpSpPr>
          <a:xfrm>
            <a:off x="4032313" y="3750458"/>
            <a:ext cx="823381" cy="823381"/>
            <a:chOff x="4416619" y="3882327"/>
            <a:chExt cx="823381" cy="823381"/>
          </a:xfrm>
        </p:grpSpPr>
        <p:sp>
          <p:nvSpPr>
            <p:cNvPr id="112" name="Oval 18"/>
            <p:cNvSpPr/>
            <p:nvPr/>
          </p:nvSpPr>
          <p:spPr>
            <a:xfrm>
              <a:off x="4416619" y="3882327"/>
              <a:ext cx="823381" cy="823381"/>
            </a:xfrm>
            <a:prstGeom prst="ellipse">
              <a:avLst/>
            </a:prstGeom>
            <a:solidFill>
              <a:schemeClr val="bg2"/>
            </a:solidFill>
            <a:ln w="920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13" name="Content Placeholder 2"/>
            <p:cNvSpPr txBox="1">
              <a:spLocks/>
            </p:cNvSpPr>
            <p:nvPr/>
          </p:nvSpPr>
          <p:spPr>
            <a:xfrm>
              <a:off x="4466630" y="4040729"/>
              <a:ext cx="730255" cy="50657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sz="2000" b="1" dirty="0">
                  <a:solidFill>
                    <a:schemeClr val="tx1">
                      <a:lumMod val="75000"/>
                      <a:lumOff val="25000"/>
                    </a:schemeClr>
                  </a:solidFill>
                  <a:latin typeface="Agency FB" panose="020B0503020202020204" pitchFamily="34" charset="0"/>
                </a:rPr>
                <a:t>Q3</a:t>
              </a:r>
              <a:endParaRPr lang="en-US" sz="2000" b="1" dirty="0">
                <a:solidFill>
                  <a:schemeClr val="tx1">
                    <a:lumMod val="75000"/>
                    <a:lumOff val="25000"/>
                  </a:schemeClr>
                </a:solidFill>
                <a:latin typeface="Agency FB" panose="020B0503020202020204" pitchFamily="34" charset="0"/>
              </a:endParaRPr>
            </a:p>
          </p:txBody>
        </p:sp>
      </p:grpSp>
      <p:grpSp>
        <p:nvGrpSpPr>
          <p:cNvPr id="114" name="Group 6"/>
          <p:cNvGrpSpPr/>
          <p:nvPr/>
        </p:nvGrpSpPr>
        <p:grpSpPr>
          <a:xfrm>
            <a:off x="4032313" y="4717891"/>
            <a:ext cx="823381" cy="823381"/>
            <a:chOff x="4416619" y="4849760"/>
            <a:chExt cx="823381" cy="823381"/>
          </a:xfrm>
        </p:grpSpPr>
        <p:sp>
          <p:nvSpPr>
            <p:cNvPr id="115" name="Oval 19"/>
            <p:cNvSpPr/>
            <p:nvPr/>
          </p:nvSpPr>
          <p:spPr>
            <a:xfrm>
              <a:off x="4416619" y="4849760"/>
              <a:ext cx="823381" cy="823381"/>
            </a:xfrm>
            <a:prstGeom prst="ellipse">
              <a:avLst/>
            </a:prstGeom>
            <a:solidFill>
              <a:schemeClr val="bg2"/>
            </a:solidFill>
            <a:ln w="920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16" name="Content Placeholder 2"/>
            <p:cNvSpPr txBox="1">
              <a:spLocks/>
            </p:cNvSpPr>
            <p:nvPr/>
          </p:nvSpPr>
          <p:spPr>
            <a:xfrm>
              <a:off x="4466630" y="5015348"/>
              <a:ext cx="730255" cy="50657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sz="2000" b="1" dirty="0">
                  <a:solidFill>
                    <a:schemeClr val="tx1">
                      <a:lumMod val="75000"/>
                      <a:lumOff val="25000"/>
                    </a:schemeClr>
                  </a:solidFill>
                  <a:latin typeface="Agency FB" panose="020B0503020202020204" pitchFamily="34" charset="0"/>
                </a:rPr>
                <a:t>Q4</a:t>
              </a:r>
              <a:endParaRPr lang="en-US" sz="2000" b="1" dirty="0">
                <a:solidFill>
                  <a:schemeClr val="tx1">
                    <a:lumMod val="75000"/>
                    <a:lumOff val="25000"/>
                  </a:schemeClr>
                </a:solidFill>
                <a:latin typeface="Agency FB" panose="020B0503020202020204" pitchFamily="34" charset="0"/>
              </a:endParaRPr>
            </a:p>
          </p:txBody>
        </p:sp>
      </p:grpSp>
      <p:sp>
        <p:nvSpPr>
          <p:cNvPr id="117" name="Freeform 14"/>
          <p:cNvSpPr>
            <a:spLocks noEditPoints="1"/>
          </p:cNvSpPr>
          <p:nvPr/>
        </p:nvSpPr>
        <p:spPr bwMode="auto">
          <a:xfrm>
            <a:off x="7254714" y="2508726"/>
            <a:ext cx="378389" cy="44055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nvGrpSpPr>
          <p:cNvPr id="118" name="Group 84"/>
          <p:cNvGrpSpPr/>
          <p:nvPr/>
        </p:nvGrpSpPr>
        <p:grpSpPr>
          <a:xfrm>
            <a:off x="7316298" y="3550880"/>
            <a:ext cx="368949" cy="314957"/>
            <a:chOff x="3440113" y="1050925"/>
            <a:chExt cx="390525" cy="333376"/>
          </a:xfrm>
          <a:solidFill>
            <a:schemeClr val="bg1"/>
          </a:solidFill>
        </p:grpSpPr>
        <p:sp>
          <p:nvSpPr>
            <p:cNvPr id="119"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20"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21"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22"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23"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24"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125" name="Group 704"/>
          <p:cNvGrpSpPr>
            <a:grpSpLocks/>
          </p:cNvGrpSpPr>
          <p:nvPr/>
        </p:nvGrpSpPr>
        <p:grpSpPr bwMode="auto">
          <a:xfrm>
            <a:off x="7306975" y="4433517"/>
            <a:ext cx="318604" cy="394204"/>
            <a:chOff x="0" y="0"/>
            <a:chExt cx="464" cy="573"/>
          </a:xfrm>
          <a:solidFill>
            <a:schemeClr val="bg1"/>
          </a:solidFill>
        </p:grpSpPr>
        <p:sp>
          <p:nvSpPr>
            <p:cNvPr id="126" name="AutoShape 702"/>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defTabSz="609585"/>
              <a:endParaRPr lang="en-US" sz="2400">
                <a:solidFill>
                  <a:prstClr val="black"/>
                </a:solidFill>
                <a:latin typeface="Agency FB" panose="020B0503020202020204" pitchFamily="34" charset="0"/>
              </a:endParaRPr>
            </a:p>
          </p:txBody>
        </p:sp>
        <p:sp>
          <p:nvSpPr>
            <p:cNvPr id="127" name="AutoShape 703"/>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defTabSz="609585"/>
              <a:endParaRPr lang="en-US" sz="2400">
                <a:solidFill>
                  <a:prstClr val="black"/>
                </a:solidFill>
                <a:latin typeface="Agency FB" panose="020B0503020202020204" pitchFamily="34" charset="0"/>
              </a:endParaRPr>
            </a:p>
          </p:txBody>
        </p:sp>
      </p:grpSp>
      <p:sp>
        <p:nvSpPr>
          <p:cNvPr id="128" name="AutoShape 73"/>
          <p:cNvSpPr>
            <a:spLocks/>
          </p:cNvSpPr>
          <p:nvPr/>
        </p:nvSpPr>
        <p:spPr bwMode="auto">
          <a:xfrm>
            <a:off x="7269400" y="5386882"/>
            <a:ext cx="363354" cy="363354"/>
          </a:xfrm>
          <a:custGeom>
            <a:avLst/>
            <a:gdLst>
              <a:gd name="T0" fmla="*/ 197644 w 21600"/>
              <a:gd name="T1" fmla="*/ 197644 h 21588"/>
              <a:gd name="T2" fmla="*/ 197644 w 21600"/>
              <a:gd name="T3" fmla="*/ 197644 h 21588"/>
              <a:gd name="T4" fmla="*/ 197644 w 21600"/>
              <a:gd name="T5" fmla="*/ 197644 h 21588"/>
              <a:gd name="T6" fmla="*/ 197644 w 21600"/>
              <a:gd name="T7" fmla="*/ 197644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solidFill>
          <a:ln>
            <a:noFill/>
          </a:ln>
          <a:effectLst/>
          <a:extLst/>
        </p:spPr>
        <p:txBody>
          <a:bodyPr lIns="38100" tIns="38100" rIns="38100" bIns="38100" anchor="ctr"/>
          <a:lstStyle/>
          <a:p>
            <a:endParaRPr lang="en-US">
              <a:latin typeface="Agency FB" panose="020B0503020202020204" pitchFamily="34" charset="0"/>
            </a:endParaRPr>
          </a:p>
        </p:txBody>
      </p:sp>
      <p:sp>
        <p:nvSpPr>
          <p:cNvPr id="72" name="矩形 71">
            <a:extLst>
              <a:ext uri="{FF2B5EF4-FFF2-40B4-BE49-F238E27FC236}">
                <a16:creationId xmlns:a16="http://schemas.microsoft.com/office/drawing/2014/main" id="{C7EC50DA-3206-4D92-97EE-01965BF4A977}"/>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3103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anim calcmode="lin" valueType="num">
                                      <p:cBhvr>
                                        <p:cTn id="22" dur="500" fill="hold"/>
                                        <p:tgtEl>
                                          <p:spTgt spid="47"/>
                                        </p:tgtEl>
                                        <p:attrNameLst>
                                          <p:attrName>ppt_x</p:attrName>
                                        </p:attrNameLst>
                                      </p:cBhvr>
                                      <p:tavLst>
                                        <p:tav tm="0">
                                          <p:val>
                                            <p:strVal val="#ppt_x"/>
                                          </p:val>
                                        </p:tav>
                                        <p:tav tm="100000">
                                          <p:val>
                                            <p:strVal val="#ppt_x"/>
                                          </p:val>
                                        </p:tav>
                                      </p:tavLst>
                                    </p:anim>
                                    <p:anim calcmode="lin" valueType="num">
                                      <p:cBhvr>
                                        <p:cTn id="23" dur="500" fill="hold"/>
                                        <p:tgtEl>
                                          <p:spTgt spid="4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500"/>
                                        <p:tgtEl>
                                          <p:spTgt spid="10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left)">
                                      <p:cBhvr>
                                        <p:cTn id="39" dur="500"/>
                                        <p:tgtEl>
                                          <p:spTgt spid="65"/>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left)">
                                      <p:cBhvr>
                                        <p:cTn id="43" dur="500"/>
                                        <p:tgtEl>
                                          <p:spTgt spid="46"/>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randombar(horizontal)">
                                      <p:cBhvr>
                                        <p:cTn id="47" dur="500"/>
                                        <p:tgtEl>
                                          <p:spTgt spid="117"/>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93"/>
                                        </p:tgtEl>
                                        <p:attrNameLst>
                                          <p:attrName>style.visibility</p:attrName>
                                        </p:attrNameLst>
                                      </p:cBhvr>
                                      <p:to>
                                        <p:strVal val="visible"/>
                                      </p:to>
                                    </p:set>
                                    <p:animEffect transition="in" filter="wipe(left)">
                                      <p:cBhvr>
                                        <p:cTn id="51" dur="500"/>
                                        <p:tgtEl>
                                          <p:spTgt spid="93"/>
                                        </p:tgtEl>
                                      </p:cBhvr>
                                    </p:animEffect>
                                  </p:childTnLst>
                                </p:cTn>
                              </p:par>
                            </p:childTnLst>
                          </p:cTn>
                        </p:par>
                        <p:par>
                          <p:cTn id="52" fill="hold">
                            <p:stCondLst>
                              <p:cond delay="5500"/>
                            </p:stCondLst>
                            <p:childTnLst>
                              <p:par>
                                <p:cTn id="53" presetID="10" presetClass="entr" presetSubtype="0" fill="hold"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wipe(left)">
                                      <p:cBhvr>
                                        <p:cTn id="63" dur="500"/>
                                        <p:tgtEl>
                                          <p:spTgt spid="45"/>
                                        </p:tgtEl>
                                      </p:cBhvr>
                                    </p:animEffect>
                                  </p:childTnLst>
                                </p:cTn>
                              </p:par>
                            </p:childTnLst>
                          </p:cTn>
                        </p:par>
                        <p:par>
                          <p:cTn id="64" fill="hold">
                            <p:stCondLst>
                              <p:cond delay="7000"/>
                            </p:stCondLst>
                            <p:childTnLst>
                              <p:par>
                                <p:cTn id="65" presetID="14" presetClass="entr" presetSubtype="10" fill="hold" nodeType="after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randombar(horizontal)">
                                      <p:cBhvr>
                                        <p:cTn id="67" dur="500"/>
                                        <p:tgtEl>
                                          <p:spTgt spid="11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96"/>
                                        </p:tgtEl>
                                        <p:attrNameLst>
                                          <p:attrName>style.visibility</p:attrName>
                                        </p:attrNameLst>
                                      </p:cBhvr>
                                      <p:to>
                                        <p:strVal val="visible"/>
                                      </p:to>
                                    </p:set>
                                    <p:animEffect transition="in" filter="wipe(left)">
                                      <p:cBhvr>
                                        <p:cTn id="71" dur="500"/>
                                        <p:tgtEl>
                                          <p:spTgt spid="96"/>
                                        </p:tgtEl>
                                      </p:cBhvr>
                                    </p:animEffect>
                                  </p:childTnLst>
                                </p:cTn>
                              </p:par>
                            </p:childTnLst>
                          </p:cTn>
                        </p:par>
                        <p:par>
                          <p:cTn id="72" fill="hold">
                            <p:stCondLst>
                              <p:cond delay="8000"/>
                            </p:stCondLst>
                            <p:childTnLst>
                              <p:par>
                                <p:cTn id="73" presetID="10" presetClass="entr" presetSubtype="0" fill="hold"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childTnLst>
                                </p:cTn>
                              </p:par>
                            </p:childTnLst>
                          </p:cTn>
                        </p:par>
                        <p:par>
                          <p:cTn id="76" fill="hold">
                            <p:stCondLst>
                              <p:cond delay="8500"/>
                            </p:stCondLst>
                            <p:childTnLst>
                              <p:par>
                                <p:cTn id="77" presetID="22" presetClass="entr" presetSubtype="8" fill="hold"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left)">
                                      <p:cBhvr>
                                        <p:cTn id="79" dur="500"/>
                                        <p:tgtEl>
                                          <p:spTgt spid="87"/>
                                        </p:tgtEl>
                                      </p:cBhvr>
                                    </p:animEffect>
                                  </p:childTnLst>
                                </p:cTn>
                              </p:par>
                            </p:childTnLst>
                          </p:cTn>
                        </p:par>
                        <p:par>
                          <p:cTn id="80" fill="hold">
                            <p:stCondLst>
                              <p:cond delay="900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500"/>
                                        <p:tgtEl>
                                          <p:spTgt spid="44"/>
                                        </p:tgtEl>
                                      </p:cBhvr>
                                    </p:animEffect>
                                  </p:childTnLst>
                                </p:cTn>
                              </p:par>
                            </p:childTnLst>
                          </p:cTn>
                        </p:par>
                        <p:par>
                          <p:cTn id="84" fill="hold">
                            <p:stCondLst>
                              <p:cond delay="9500"/>
                            </p:stCondLst>
                            <p:childTnLst>
                              <p:par>
                                <p:cTn id="85" presetID="14" presetClass="entr" presetSubtype="10" fill="hold" nodeType="afterEffect">
                                  <p:stCondLst>
                                    <p:cond delay="0"/>
                                  </p:stCondLst>
                                  <p:childTnLst>
                                    <p:set>
                                      <p:cBhvr>
                                        <p:cTn id="86" dur="1" fill="hold">
                                          <p:stCondLst>
                                            <p:cond delay="0"/>
                                          </p:stCondLst>
                                        </p:cTn>
                                        <p:tgtEl>
                                          <p:spTgt spid="125"/>
                                        </p:tgtEl>
                                        <p:attrNameLst>
                                          <p:attrName>style.visibility</p:attrName>
                                        </p:attrNameLst>
                                      </p:cBhvr>
                                      <p:to>
                                        <p:strVal val="visible"/>
                                      </p:to>
                                    </p:set>
                                    <p:animEffect transition="in" filter="randombar(horizontal)">
                                      <p:cBhvr>
                                        <p:cTn id="87" dur="500"/>
                                        <p:tgtEl>
                                          <p:spTgt spid="125"/>
                                        </p:tgtEl>
                                      </p:cBhvr>
                                    </p:animEffect>
                                  </p:childTnLst>
                                </p:cTn>
                              </p:par>
                            </p:childTnLst>
                          </p:cTn>
                        </p:par>
                        <p:par>
                          <p:cTn id="88" fill="hold">
                            <p:stCondLst>
                              <p:cond delay="10000"/>
                            </p:stCondLst>
                            <p:childTnLst>
                              <p:par>
                                <p:cTn id="89" presetID="22" presetClass="entr" presetSubtype="8" fill="hold" nodeType="after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wipe(left)">
                                      <p:cBhvr>
                                        <p:cTn id="91" dur="500"/>
                                        <p:tgtEl>
                                          <p:spTgt spid="99"/>
                                        </p:tgtEl>
                                      </p:cBhvr>
                                    </p:animEffect>
                                  </p:childTnLst>
                                </p:cTn>
                              </p:par>
                            </p:childTnLst>
                          </p:cTn>
                        </p:par>
                        <p:par>
                          <p:cTn id="92" fill="hold">
                            <p:stCondLst>
                              <p:cond delay="10500"/>
                            </p:stCondLst>
                            <p:childTnLst>
                              <p:par>
                                <p:cTn id="93" presetID="10" presetClass="entr" presetSubtype="0" fill="hold" nodeType="after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fade">
                                      <p:cBhvr>
                                        <p:cTn id="95" dur="500"/>
                                        <p:tgtEl>
                                          <p:spTgt spid="114"/>
                                        </p:tgtEl>
                                      </p:cBhvr>
                                    </p:animEffect>
                                  </p:childTnLst>
                                </p:cTn>
                              </p:par>
                            </p:childTnLst>
                          </p:cTn>
                        </p:par>
                        <p:par>
                          <p:cTn id="96" fill="hold">
                            <p:stCondLst>
                              <p:cond delay="11000"/>
                            </p:stCondLst>
                            <p:childTnLst>
                              <p:par>
                                <p:cTn id="97" presetID="22" presetClass="entr" presetSubtype="8" fill="hold"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wipe(left)">
                                      <p:cBhvr>
                                        <p:cTn id="99" dur="500"/>
                                        <p:tgtEl>
                                          <p:spTgt spid="90"/>
                                        </p:tgtEl>
                                      </p:cBhvr>
                                    </p:animEffect>
                                  </p:childTnLst>
                                </p:cTn>
                              </p:par>
                            </p:childTnLst>
                          </p:cTn>
                        </p:par>
                        <p:par>
                          <p:cTn id="100" fill="hold">
                            <p:stCondLst>
                              <p:cond delay="11500"/>
                            </p:stCondLst>
                            <p:childTnLst>
                              <p:par>
                                <p:cTn id="101" presetID="22" presetClass="entr" presetSubtype="8" fill="hold" grpId="0"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wipe(left)">
                                      <p:cBhvr>
                                        <p:cTn id="103" dur="500"/>
                                        <p:tgtEl>
                                          <p:spTgt spid="43"/>
                                        </p:tgtEl>
                                      </p:cBhvr>
                                    </p:animEffect>
                                  </p:childTnLst>
                                </p:cTn>
                              </p:par>
                            </p:childTnLst>
                          </p:cTn>
                        </p:par>
                        <p:par>
                          <p:cTn id="104" fill="hold">
                            <p:stCondLst>
                              <p:cond delay="12000"/>
                            </p:stCondLst>
                            <p:childTnLst>
                              <p:par>
                                <p:cTn id="105" presetID="14" presetClass="entr" presetSubtype="10" fill="hold" grpId="0" nodeType="afterEffect">
                                  <p:stCondLst>
                                    <p:cond delay="0"/>
                                  </p:stCondLst>
                                  <p:childTnLst>
                                    <p:set>
                                      <p:cBhvr>
                                        <p:cTn id="106" dur="1" fill="hold">
                                          <p:stCondLst>
                                            <p:cond delay="0"/>
                                          </p:stCondLst>
                                        </p:cTn>
                                        <p:tgtEl>
                                          <p:spTgt spid="128"/>
                                        </p:tgtEl>
                                        <p:attrNameLst>
                                          <p:attrName>style.visibility</p:attrName>
                                        </p:attrNameLst>
                                      </p:cBhvr>
                                      <p:to>
                                        <p:strVal val="visible"/>
                                      </p:to>
                                    </p:set>
                                    <p:animEffect transition="in" filter="randombar(horizontal)">
                                      <p:cBhvr>
                                        <p:cTn id="107" dur="500"/>
                                        <p:tgtEl>
                                          <p:spTgt spid="128"/>
                                        </p:tgtEl>
                                      </p:cBhvr>
                                    </p:animEffect>
                                  </p:childTnLst>
                                </p:cTn>
                              </p:par>
                            </p:childTnLst>
                          </p:cTn>
                        </p:par>
                        <p:par>
                          <p:cTn id="108" fill="hold">
                            <p:stCondLst>
                              <p:cond delay="12500"/>
                            </p:stCondLst>
                            <p:childTnLst>
                              <p:par>
                                <p:cTn id="109" presetID="22" presetClass="entr" presetSubtype="8" fill="hold" nodeType="afterEffect">
                                  <p:stCondLst>
                                    <p:cond delay="0"/>
                                  </p:stCondLst>
                                  <p:childTnLst>
                                    <p:set>
                                      <p:cBhvr>
                                        <p:cTn id="110" dur="1" fill="hold">
                                          <p:stCondLst>
                                            <p:cond delay="0"/>
                                          </p:stCondLst>
                                        </p:cTn>
                                        <p:tgtEl>
                                          <p:spTgt spid="102"/>
                                        </p:tgtEl>
                                        <p:attrNameLst>
                                          <p:attrName>style.visibility</p:attrName>
                                        </p:attrNameLst>
                                      </p:cBhvr>
                                      <p:to>
                                        <p:strVal val="visible"/>
                                      </p:to>
                                    </p:set>
                                    <p:animEffect transition="in" filter="wipe(left)">
                                      <p:cBhvr>
                                        <p:cTn id="111" dur="500"/>
                                        <p:tgtEl>
                                          <p:spTgt spid="102"/>
                                        </p:tgtEl>
                                      </p:cBhvr>
                                    </p:animEffect>
                                  </p:childTnLst>
                                </p:cTn>
                              </p:par>
                            </p:childTnLst>
                          </p:cTn>
                        </p:par>
                        <p:par>
                          <p:cTn id="112" fill="hold">
                            <p:stCondLst>
                              <p:cond delay="13000"/>
                            </p:stCondLst>
                            <p:childTnLst>
                              <p:par>
                                <p:cTn id="113" presetID="1" presetClass="entr" presetSubtype="0" fill="hold" grpId="0" nodeType="afterEffect">
                                  <p:stCondLst>
                                    <p:cond delay="2200"/>
                                  </p:stCondLst>
                                  <p:childTnLst>
                                    <p:set>
                                      <p:cBhvr>
                                        <p:cTn id="114"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117" grpId="0" animBg="1"/>
      <p:bldP spid="128" grpId="0" animBg="1"/>
      <p:bldP spid="7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5" name="组合 24"/>
          <p:cNvGrpSpPr/>
          <p:nvPr/>
        </p:nvGrpSpPr>
        <p:grpSpPr>
          <a:xfrm>
            <a:off x="2615294" y="2227035"/>
            <a:ext cx="2374901" cy="2374902"/>
            <a:chOff x="3681412" y="1029561"/>
            <a:chExt cx="1781176" cy="1781176"/>
          </a:xfrm>
        </p:grpSpPr>
        <p:grpSp>
          <p:nvGrpSpPr>
            <p:cNvPr id="26" name="组合 25"/>
            <p:cNvGrpSpPr/>
            <p:nvPr/>
          </p:nvGrpSpPr>
          <p:grpSpPr>
            <a:xfrm>
              <a:off x="3681412" y="1029561"/>
              <a:ext cx="1781176" cy="1781176"/>
              <a:chOff x="3163162" y="1286736"/>
              <a:chExt cx="1781176" cy="1781176"/>
            </a:xfrm>
          </p:grpSpPr>
          <p:grpSp>
            <p:nvGrpSpPr>
              <p:cNvPr id="28" name="组合 27"/>
              <p:cNvGrpSpPr/>
              <p:nvPr/>
            </p:nvGrpSpPr>
            <p:grpSpPr>
              <a:xfrm>
                <a:off x="3163162" y="1286736"/>
                <a:ext cx="1781176" cy="1781176"/>
                <a:chOff x="5410200" y="1286736"/>
                <a:chExt cx="1781176" cy="1781176"/>
              </a:xfrm>
            </p:grpSpPr>
            <p:grpSp>
              <p:nvGrpSpPr>
                <p:cNvPr id="34" name="组合 33"/>
                <p:cNvGrpSpPr/>
                <p:nvPr/>
              </p:nvGrpSpPr>
              <p:grpSpPr>
                <a:xfrm flipH="1">
                  <a:off x="5410200" y="1286736"/>
                  <a:ext cx="1781176" cy="1781176"/>
                  <a:chOff x="3333750" y="1457325"/>
                  <a:chExt cx="1440000" cy="1440000"/>
                </a:xfrm>
              </p:grpSpPr>
              <p:sp>
                <p:nvSpPr>
                  <p:cNvPr id="36" name="矩形 35"/>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7" name="矩形 36"/>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8" name="矩形 37"/>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9" name="矩形 38"/>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sp>
              <p:nvSpPr>
                <p:cNvPr id="35" name="矩形 34"/>
                <p:cNvSpPr/>
                <p:nvPr/>
              </p:nvSpPr>
              <p:spPr>
                <a:xfrm>
                  <a:off x="5458688" y="1331325"/>
                  <a:ext cx="1692000" cy="16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nvGrpSpPr>
              <p:cNvPr id="29" name="组合 28"/>
              <p:cNvGrpSpPr/>
              <p:nvPr/>
            </p:nvGrpSpPr>
            <p:grpSpPr>
              <a:xfrm>
                <a:off x="3333750" y="1457325"/>
                <a:ext cx="1440000" cy="1440000"/>
                <a:chOff x="3333750" y="1457325"/>
                <a:chExt cx="1440000" cy="1440000"/>
              </a:xfrm>
            </p:grpSpPr>
            <p:sp>
              <p:nvSpPr>
                <p:cNvPr id="30" name="矩形 29"/>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1" name="矩形 30"/>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2" name="矩形 31"/>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3" name="矩形 32"/>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sp>
          <p:nvSpPr>
            <p:cNvPr id="27" name="文本框 26"/>
            <p:cNvSpPr txBox="1"/>
            <p:nvPr/>
          </p:nvSpPr>
          <p:spPr>
            <a:xfrm>
              <a:off x="4126706" y="1135320"/>
              <a:ext cx="787716" cy="1546577"/>
            </a:xfrm>
            <a:prstGeom prst="rect">
              <a:avLst/>
            </a:prstGeom>
            <a:noFill/>
          </p:spPr>
          <p:txBody>
            <a:bodyPr wrap="none" rtlCol="0">
              <a:spAutoFit/>
            </a:bodyPr>
            <a:lstStyle/>
            <a:p>
              <a:r>
                <a:rPr lang="en-US" altLang="zh-CN" sz="12800" dirty="0">
                  <a:solidFill>
                    <a:schemeClr val="bg1"/>
                  </a:solidFill>
                  <a:latin typeface="+mn-ea"/>
                </a:rPr>
                <a:t>3</a:t>
              </a:r>
              <a:endParaRPr lang="zh-CN" altLang="en-US" sz="12800" dirty="0">
                <a:solidFill>
                  <a:schemeClr val="bg1"/>
                </a:solidFill>
                <a:latin typeface="+mn-ea"/>
              </a:endParaRPr>
            </a:p>
          </p:txBody>
        </p:sp>
      </p:grpSp>
      <p:grpSp>
        <p:nvGrpSpPr>
          <p:cNvPr id="43" name="组合 42"/>
          <p:cNvGrpSpPr/>
          <p:nvPr/>
        </p:nvGrpSpPr>
        <p:grpSpPr>
          <a:xfrm>
            <a:off x="5306988" y="2870126"/>
            <a:ext cx="3295775" cy="707886"/>
            <a:chOff x="5380728" y="2819049"/>
            <a:chExt cx="3295775" cy="707886"/>
          </a:xfrm>
        </p:grpSpPr>
        <p:sp>
          <p:nvSpPr>
            <p:cNvPr id="44" name="矩形 43"/>
            <p:cNvSpPr/>
            <p:nvPr/>
          </p:nvSpPr>
          <p:spPr>
            <a:xfrm>
              <a:off x="5380728" y="2859415"/>
              <a:ext cx="3266747" cy="569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09756" y="2819049"/>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单击此处添加</a:t>
              </a:r>
              <a:endParaRPr lang="en-US" altLang="zh-CN" sz="4000" dirty="0">
                <a:solidFill>
                  <a:schemeClr val="bg1"/>
                </a:solidFill>
                <a:latin typeface="Arial" panose="020B0604020202020204" pitchFamily="34" charset="0"/>
                <a:cs typeface="Arial" panose="020B0604020202020204" pitchFamily="34" charset="0"/>
              </a:endParaRPr>
            </a:p>
          </p:txBody>
        </p:sp>
      </p:grpSp>
      <p:grpSp>
        <p:nvGrpSpPr>
          <p:cNvPr id="46" name="组合 45"/>
          <p:cNvGrpSpPr/>
          <p:nvPr/>
        </p:nvGrpSpPr>
        <p:grpSpPr>
          <a:xfrm>
            <a:off x="5306988" y="3497149"/>
            <a:ext cx="3266747" cy="707886"/>
            <a:chOff x="5380728" y="3446072"/>
            <a:chExt cx="3266747" cy="707886"/>
          </a:xfrm>
        </p:grpSpPr>
        <p:sp>
          <p:nvSpPr>
            <p:cNvPr id="47" name="矩形 46"/>
            <p:cNvSpPr/>
            <p:nvPr/>
          </p:nvSpPr>
          <p:spPr>
            <a:xfrm>
              <a:off x="5380728" y="3503509"/>
              <a:ext cx="3266747" cy="5695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380728" y="3446072"/>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您的标题内容</a:t>
              </a:r>
              <a:endParaRPr lang="en-US" altLang="zh-CN" sz="4000" dirty="0">
                <a:solidFill>
                  <a:schemeClr val="bg1"/>
                </a:solidFill>
                <a:latin typeface="Arial" panose="020B0604020202020204" pitchFamily="34" charset="0"/>
                <a:cs typeface="Arial" panose="020B0604020202020204" pitchFamily="34" charset="0"/>
              </a:endParaRPr>
            </a:p>
          </p:txBody>
        </p:sp>
      </p:grpSp>
      <p:sp>
        <p:nvSpPr>
          <p:cNvPr id="90" name="菱形 89"/>
          <p:cNvSpPr/>
          <p:nvPr/>
        </p:nvSpPr>
        <p:spPr>
          <a:xfrm rot="13484368">
            <a:off x="1744757" y="2717493"/>
            <a:ext cx="894819" cy="923294"/>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菱形 91"/>
          <p:cNvSpPr/>
          <p:nvPr/>
        </p:nvSpPr>
        <p:spPr>
          <a:xfrm rot="13484368">
            <a:off x="8656967" y="2706042"/>
            <a:ext cx="1316283" cy="135817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菱形 92"/>
          <p:cNvSpPr/>
          <p:nvPr/>
        </p:nvSpPr>
        <p:spPr>
          <a:xfrm rot="13484368">
            <a:off x="269479" y="2965968"/>
            <a:ext cx="1140928" cy="1177235"/>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菱形 93"/>
          <p:cNvSpPr/>
          <p:nvPr/>
        </p:nvSpPr>
        <p:spPr>
          <a:xfrm rot="13484368">
            <a:off x="896632" y="3571005"/>
            <a:ext cx="758096" cy="839138"/>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菱形 94"/>
          <p:cNvSpPr/>
          <p:nvPr/>
        </p:nvSpPr>
        <p:spPr>
          <a:xfrm rot="13484368">
            <a:off x="1585801" y="355419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菱形 95"/>
          <p:cNvSpPr/>
          <p:nvPr/>
        </p:nvSpPr>
        <p:spPr>
          <a:xfrm rot="13484368">
            <a:off x="9708541" y="284024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菱形 96"/>
          <p:cNvSpPr/>
          <p:nvPr/>
        </p:nvSpPr>
        <p:spPr>
          <a:xfrm rot="13484368">
            <a:off x="1231658" y="3101938"/>
            <a:ext cx="696957" cy="719136"/>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菱形 97"/>
          <p:cNvSpPr/>
          <p:nvPr/>
        </p:nvSpPr>
        <p:spPr>
          <a:xfrm rot="13484368">
            <a:off x="9942424" y="3635425"/>
            <a:ext cx="894819" cy="923294"/>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菱形 98"/>
          <p:cNvSpPr/>
          <p:nvPr/>
        </p:nvSpPr>
        <p:spPr>
          <a:xfrm rot="13484368">
            <a:off x="10309567" y="2453880"/>
            <a:ext cx="1113485" cy="111892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菱形 99"/>
          <p:cNvSpPr/>
          <p:nvPr/>
        </p:nvSpPr>
        <p:spPr>
          <a:xfrm rot="13484368">
            <a:off x="10723376" y="3291761"/>
            <a:ext cx="1099278" cy="1134259"/>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a:extLst>
              <a:ext uri="{FF2B5EF4-FFF2-40B4-BE49-F238E27FC236}">
                <a16:creationId xmlns:a16="http://schemas.microsoft.com/office/drawing/2014/main" id="{4DF582BD-8CD3-4AF3-B019-96C4D291305B}"/>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0293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2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500"/>
                                        <p:tgtEl>
                                          <p:spTgt spid="43"/>
                                        </p:tgtEl>
                                      </p:cBhvr>
                                    </p:animEffect>
                                  </p:childTnLst>
                                </p:cTn>
                              </p:par>
                            </p:childTnLst>
                          </p:cTn>
                        </p:par>
                        <p:par>
                          <p:cTn id="15" fill="hold">
                            <p:stCondLst>
                              <p:cond delay="1200"/>
                            </p:stCondLst>
                            <p:childTnLst>
                              <p:par>
                                <p:cTn id="16" presetID="2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250"/>
                                        <p:tgtEl>
                                          <p:spTgt spid="90"/>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1250"/>
                                        <p:tgtEl>
                                          <p:spTgt spid="9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250"/>
                                        <p:tgtEl>
                                          <p:spTgt spid="93"/>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1250"/>
                                        <p:tgtEl>
                                          <p:spTgt spid="94"/>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250"/>
                                        <p:tgtEl>
                                          <p:spTgt spid="9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1250"/>
                                        <p:tgtEl>
                                          <p:spTgt spid="9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1250"/>
                                        <p:tgtEl>
                                          <p:spTgt spid="97"/>
                                        </p:tgtEl>
                                      </p:cBhvr>
                                    </p:animEffect>
                                  </p:childTnLst>
                                </p:cTn>
                              </p:par>
                              <p:par>
                                <p:cTn id="40" presetID="10" presetClass="entr" presetSubtype="0" fill="hold" grpId="0" nodeType="withEffect">
                                  <p:stCondLst>
                                    <p:cond delay="200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1250"/>
                                        <p:tgtEl>
                                          <p:spTgt spid="98"/>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1250"/>
                                        <p:tgtEl>
                                          <p:spTgt spid="99"/>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1250"/>
                                        <p:tgtEl>
                                          <p:spTgt spid="100"/>
                                        </p:tgtEl>
                                      </p:cBhvr>
                                    </p:animEffect>
                                  </p:childTnLst>
                                </p:cTn>
                              </p:par>
                            </p:childTnLst>
                          </p:cTn>
                        </p:par>
                        <p:par>
                          <p:cTn id="49" fill="hold">
                            <p:stCondLst>
                              <p:cond delay="4450"/>
                            </p:stCondLst>
                            <p:childTnLst>
                              <p:par>
                                <p:cTn id="50" presetID="1" presetClass="entr" presetSubtype="0" fill="hold" grpId="0" nodeType="afterEffect">
                                  <p:stCondLst>
                                    <p:cond delay="2200"/>
                                  </p:stCondLst>
                                  <p:childTnLst>
                                    <p:set>
                                      <p:cBhvr>
                                        <p:cTn id="5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2" grpId="0" animBg="1"/>
      <p:bldP spid="93" grpId="0" animBg="1"/>
      <p:bldP spid="94" grpId="0" animBg="1"/>
      <p:bldP spid="95" grpId="0" animBg="1"/>
      <p:bldP spid="96" grpId="0" animBg="1"/>
      <p:bldP spid="97" grpId="0" animBg="1"/>
      <p:bldP spid="98" grpId="0" animBg="1"/>
      <p:bldP spid="99" grpId="0" animBg="1"/>
      <p:bldP spid="100"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95" name="Group 27"/>
          <p:cNvGrpSpPr/>
          <p:nvPr/>
        </p:nvGrpSpPr>
        <p:grpSpPr>
          <a:xfrm>
            <a:off x="2190292" y="2534234"/>
            <a:ext cx="7711139" cy="2307100"/>
            <a:chOff x="2190292" y="2534234"/>
            <a:chExt cx="7711139" cy="2307100"/>
          </a:xfrm>
        </p:grpSpPr>
        <p:grpSp>
          <p:nvGrpSpPr>
            <p:cNvPr id="296" name="Layer 1"/>
            <p:cNvGrpSpPr/>
            <p:nvPr/>
          </p:nvGrpSpPr>
          <p:grpSpPr>
            <a:xfrm>
              <a:off x="6805806" y="2534234"/>
              <a:ext cx="3095625" cy="1012227"/>
              <a:chOff x="4889500" y="2209801"/>
              <a:chExt cx="2400300" cy="1390650"/>
            </a:xfrm>
          </p:grpSpPr>
          <p:sp>
            <p:nvSpPr>
              <p:cNvPr id="312" name="Freeform 17"/>
              <p:cNvSpPr>
                <a:spLocks/>
              </p:cNvSpPr>
              <p:nvPr/>
            </p:nvSpPr>
            <p:spPr bwMode="auto">
              <a:xfrm>
                <a:off x="5365750" y="2446338"/>
                <a:ext cx="723900" cy="554038"/>
              </a:xfrm>
              <a:custGeom>
                <a:avLst/>
                <a:gdLst>
                  <a:gd name="T0" fmla="*/ 456 w 456"/>
                  <a:gd name="T1" fmla="*/ 0 h 349"/>
                  <a:gd name="T2" fmla="*/ 456 w 456"/>
                  <a:gd name="T3" fmla="*/ 124 h 349"/>
                  <a:gd name="T4" fmla="*/ 0 w 456"/>
                  <a:gd name="T5" fmla="*/ 349 h 349"/>
                  <a:gd name="T6" fmla="*/ 0 w 456"/>
                  <a:gd name="T7" fmla="*/ 230 h 349"/>
                  <a:gd name="T8" fmla="*/ 456 w 456"/>
                  <a:gd name="T9" fmla="*/ 0 h 349"/>
                </a:gdLst>
                <a:ahLst/>
                <a:cxnLst>
                  <a:cxn ang="0">
                    <a:pos x="T0" y="T1"/>
                  </a:cxn>
                  <a:cxn ang="0">
                    <a:pos x="T2" y="T3"/>
                  </a:cxn>
                  <a:cxn ang="0">
                    <a:pos x="T4" y="T5"/>
                  </a:cxn>
                  <a:cxn ang="0">
                    <a:pos x="T6" y="T7"/>
                  </a:cxn>
                  <a:cxn ang="0">
                    <a:pos x="T8" y="T9"/>
                  </a:cxn>
                </a:cxnLst>
                <a:rect l="0" t="0" r="r" b="b"/>
                <a:pathLst>
                  <a:path w="456" h="349">
                    <a:moveTo>
                      <a:pt x="456" y="0"/>
                    </a:moveTo>
                    <a:lnTo>
                      <a:pt x="456" y="124"/>
                    </a:lnTo>
                    <a:lnTo>
                      <a:pt x="0" y="349"/>
                    </a:lnTo>
                    <a:lnTo>
                      <a:pt x="0" y="230"/>
                    </a:lnTo>
                    <a:lnTo>
                      <a:pt x="456"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13" name="Freeform 18"/>
              <p:cNvSpPr>
                <a:spLocks noEditPoints="1"/>
              </p:cNvSpPr>
              <p:nvPr/>
            </p:nvSpPr>
            <p:spPr bwMode="auto">
              <a:xfrm>
                <a:off x="4889500" y="2446338"/>
                <a:ext cx="1922463" cy="1154113"/>
              </a:xfrm>
              <a:custGeom>
                <a:avLst/>
                <a:gdLst>
                  <a:gd name="T0" fmla="*/ 1211 w 1211"/>
                  <a:gd name="T1" fmla="*/ 230 h 727"/>
                  <a:gd name="T2" fmla="*/ 1211 w 1211"/>
                  <a:gd name="T3" fmla="*/ 349 h 727"/>
                  <a:gd name="T4" fmla="*/ 756 w 1211"/>
                  <a:gd name="T5" fmla="*/ 124 h 727"/>
                  <a:gd name="T6" fmla="*/ 756 w 1211"/>
                  <a:gd name="T7" fmla="*/ 0 h 727"/>
                  <a:gd name="T8" fmla="*/ 1211 w 1211"/>
                  <a:gd name="T9" fmla="*/ 230 h 727"/>
                  <a:gd name="T10" fmla="*/ 0 w 1211"/>
                  <a:gd name="T11" fmla="*/ 349 h 727"/>
                  <a:gd name="T12" fmla="*/ 756 w 1211"/>
                  <a:gd name="T13" fmla="*/ 727 h 727"/>
                  <a:gd name="T14" fmla="*/ 756 w 1211"/>
                  <a:gd name="T15" fmla="*/ 604 h 727"/>
                  <a:gd name="T16" fmla="*/ 0 w 1211"/>
                  <a:gd name="T17" fmla="*/ 230 h 727"/>
                  <a:gd name="T18" fmla="*/ 0 w 1211"/>
                  <a:gd name="T19" fmla="*/ 349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30"/>
                    </a:moveTo>
                    <a:lnTo>
                      <a:pt x="1211" y="349"/>
                    </a:lnTo>
                    <a:lnTo>
                      <a:pt x="756" y="124"/>
                    </a:lnTo>
                    <a:lnTo>
                      <a:pt x="756" y="0"/>
                    </a:lnTo>
                    <a:lnTo>
                      <a:pt x="1211" y="230"/>
                    </a:lnTo>
                    <a:close/>
                    <a:moveTo>
                      <a:pt x="0" y="349"/>
                    </a:moveTo>
                    <a:lnTo>
                      <a:pt x="756" y="727"/>
                    </a:lnTo>
                    <a:lnTo>
                      <a:pt x="756" y="604"/>
                    </a:lnTo>
                    <a:lnTo>
                      <a:pt x="0" y="230"/>
                    </a:lnTo>
                    <a:lnTo>
                      <a:pt x="0" y="349"/>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14" name="Freeform 19"/>
              <p:cNvSpPr>
                <a:spLocks/>
              </p:cNvSpPr>
              <p:nvPr/>
            </p:nvSpPr>
            <p:spPr bwMode="auto">
              <a:xfrm>
                <a:off x="6089650" y="2811463"/>
                <a:ext cx="1200150" cy="788988"/>
              </a:xfrm>
              <a:custGeom>
                <a:avLst/>
                <a:gdLst>
                  <a:gd name="T0" fmla="*/ 756 w 756"/>
                  <a:gd name="T1" fmla="*/ 0 h 497"/>
                  <a:gd name="T2" fmla="*/ 756 w 756"/>
                  <a:gd name="T3" fmla="*/ 119 h 497"/>
                  <a:gd name="T4" fmla="*/ 0 w 756"/>
                  <a:gd name="T5" fmla="*/ 497 h 497"/>
                  <a:gd name="T6" fmla="*/ 0 w 756"/>
                  <a:gd name="T7" fmla="*/ 374 h 497"/>
                  <a:gd name="T8" fmla="*/ 756 w 756"/>
                  <a:gd name="T9" fmla="*/ 0 h 497"/>
                </a:gdLst>
                <a:ahLst/>
                <a:cxnLst>
                  <a:cxn ang="0">
                    <a:pos x="T0" y="T1"/>
                  </a:cxn>
                  <a:cxn ang="0">
                    <a:pos x="T2" y="T3"/>
                  </a:cxn>
                  <a:cxn ang="0">
                    <a:pos x="T4" y="T5"/>
                  </a:cxn>
                  <a:cxn ang="0">
                    <a:pos x="T6" y="T7"/>
                  </a:cxn>
                  <a:cxn ang="0">
                    <a:pos x="T8" y="T9"/>
                  </a:cxn>
                </a:cxnLst>
                <a:rect l="0" t="0" r="r" b="b"/>
                <a:pathLst>
                  <a:path w="756" h="497">
                    <a:moveTo>
                      <a:pt x="756" y="0"/>
                    </a:moveTo>
                    <a:lnTo>
                      <a:pt x="756" y="119"/>
                    </a:lnTo>
                    <a:lnTo>
                      <a:pt x="0" y="497"/>
                    </a:lnTo>
                    <a:lnTo>
                      <a:pt x="0" y="374"/>
                    </a:lnTo>
                    <a:lnTo>
                      <a:pt x="756" y="0"/>
                    </a:lnTo>
                    <a:close/>
                  </a:path>
                </a:pathLst>
              </a:custGeom>
              <a:solidFill>
                <a:schemeClr val="accent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15" name="Freeform 20"/>
              <p:cNvSpPr>
                <a:spLocks noEditPoints="1"/>
              </p:cNvSpPr>
              <p:nvPr/>
            </p:nvSpPr>
            <p:spPr bwMode="auto">
              <a:xfrm>
                <a:off x="4889500" y="2209801"/>
                <a:ext cx="2400300" cy="1195388"/>
              </a:xfrm>
              <a:custGeom>
                <a:avLst/>
                <a:gdLst>
                  <a:gd name="T0" fmla="*/ 756 w 1512"/>
                  <a:gd name="T1" fmla="*/ 0 h 753"/>
                  <a:gd name="T2" fmla="*/ 1512 w 1512"/>
                  <a:gd name="T3" fmla="*/ 379 h 753"/>
                  <a:gd name="T4" fmla="*/ 756 w 1512"/>
                  <a:gd name="T5" fmla="*/ 753 h 753"/>
                  <a:gd name="T6" fmla="*/ 0 w 1512"/>
                  <a:gd name="T7" fmla="*/ 379 h 753"/>
                  <a:gd name="T8" fmla="*/ 756 w 1512"/>
                  <a:gd name="T9" fmla="*/ 0 h 753"/>
                  <a:gd name="T10" fmla="*/ 300 w 1512"/>
                  <a:gd name="T11" fmla="*/ 379 h 753"/>
                  <a:gd name="T12" fmla="*/ 756 w 1512"/>
                  <a:gd name="T13" fmla="*/ 603 h 753"/>
                  <a:gd name="T14" fmla="*/ 1211 w 1512"/>
                  <a:gd name="T15" fmla="*/ 379 h 753"/>
                  <a:gd name="T16" fmla="*/ 756 w 1512"/>
                  <a:gd name="T17" fmla="*/ 149 h 753"/>
                  <a:gd name="T18" fmla="*/ 300 w 1512"/>
                  <a:gd name="T19" fmla="*/ 37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9"/>
                    </a:lnTo>
                    <a:lnTo>
                      <a:pt x="756" y="753"/>
                    </a:lnTo>
                    <a:lnTo>
                      <a:pt x="0" y="379"/>
                    </a:lnTo>
                    <a:lnTo>
                      <a:pt x="756" y="0"/>
                    </a:lnTo>
                    <a:close/>
                    <a:moveTo>
                      <a:pt x="300" y="379"/>
                    </a:moveTo>
                    <a:lnTo>
                      <a:pt x="756" y="603"/>
                    </a:lnTo>
                    <a:lnTo>
                      <a:pt x="1211" y="379"/>
                    </a:lnTo>
                    <a:lnTo>
                      <a:pt x="756" y="149"/>
                    </a:lnTo>
                    <a:lnTo>
                      <a:pt x="300" y="379"/>
                    </a:lnTo>
                    <a:close/>
                  </a:path>
                </a:pathLst>
              </a:custGeom>
              <a:solidFill>
                <a:schemeClr val="accent2"/>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grpSp>
        <p:grpSp>
          <p:nvGrpSpPr>
            <p:cNvPr id="297" name="Layer 1"/>
            <p:cNvGrpSpPr/>
            <p:nvPr/>
          </p:nvGrpSpPr>
          <p:grpSpPr>
            <a:xfrm>
              <a:off x="5257993" y="2962128"/>
              <a:ext cx="3095625" cy="1012227"/>
              <a:chOff x="4889500" y="2209801"/>
              <a:chExt cx="2400300" cy="1390650"/>
            </a:xfrm>
          </p:grpSpPr>
          <p:sp>
            <p:nvSpPr>
              <p:cNvPr id="308" name="Freeform 12"/>
              <p:cNvSpPr>
                <a:spLocks/>
              </p:cNvSpPr>
              <p:nvPr/>
            </p:nvSpPr>
            <p:spPr bwMode="auto">
              <a:xfrm>
                <a:off x="5365750" y="2446338"/>
                <a:ext cx="723900" cy="554038"/>
              </a:xfrm>
              <a:custGeom>
                <a:avLst/>
                <a:gdLst>
                  <a:gd name="T0" fmla="*/ 456 w 456"/>
                  <a:gd name="T1" fmla="*/ 0 h 349"/>
                  <a:gd name="T2" fmla="*/ 456 w 456"/>
                  <a:gd name="T3" fmla="*/ 124 h 349"/>
                  <a:gd name="T4" fmla="*/ 0 w 456"/>
                  <a:gd name="T5" fmla="*/ 349 h 349"/>
                  <a:gd name="T6" fmla="*/ 0 w 456"/>
                  <a:gd name="T7" fmla="*/ 230 h 349"/>
                  <a:gd name="T8" fmla="*/ 456 w 456"/>
                  <a:gd name="T9" fmla="*/ 0 h 349"/>
                </a:gdLst>
                <a:ahLst/>
                <a:cxnLst>
                  <a:cxn ang="0">
                    <a:pos x="T0" y="T1"/>
                  </a:cxn>
                  <a:cxn ang="0">
                    <a:pos x="T2" y="T3"/>
                  </a:cxn>
                  <a:cxn ang="0">
                    <a:pos x="T4" y="T5"/>
                  </a:cxn>
                  <a:cxn ang="0">
                    <a:pos x="T6" y="T7"/>
                  </a:cxn>
                  <a:cxn ang="0">
                    <a:pos x="T8" y="T9"/>
                  </a:cxn>
                </a:cxnLst>
                <a:rect l="0" t="0" r="r" b="b"/>
                <a:pathLst>
                  <a:path w="456" h="349">
                    <a:moveTo>
                      <a:pt x="456" y="0"/>
                    </a:moveTo>
                    <a:lnTo>
                      <a:pt x="456" y="124"/>
                    </a:lnTo>
                    <a:lnTo>
                      <a:pt x="0" y="349"/>
                    </a:lnTo>
                    <a:lnTo>
                      <a:pt x="0" y="230"/>
                    </a:lnTo>
                    <a:lnTo>
                      <a:pt x="456" y="0"/>
                    </a:lnTo>
                    <a:close/>
                  </a:path>
                </a:pathLst>
              </a:custGeom>
              <a:solidFill>
                <a:schemeClr val="tx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9" name="Freeform 13"/>
              <p:cNvSpPr>
                <a:spLocks noEditPoints="1"/>
              </p:cNvSpPr>
              <p:nvPr/>
            </p:nvSpPr>
            <p:spPr bwMode="auto">
              <a:xfrm>
                <a:off x="4889500" y="2446338"/>
                <a:ext cx="1922463" cy="1154113"/>
              </a:xfrm>
              <a:custGeom>
                <a:avLst/>
                <a:gdLst>
                  <a:gd name="T0" fmla="*/ 1211 w 1211"/>
                  <a:gd name="T1" fmla="*/ 230 h 727"/>
                  <a:gd name="T2" fmla="*/ 1211 w 1211"/>
                  <a:gd name="T3" fmla="*/ 349 h 727"/>
                  <a:gd name="T4" fmla="*/ 756 w 1211"/>
                  <a:gd name="T5" fmla="*/ 124 h 727"/>
                  <a:gd name="T6" fmla="*/ 756 w 1211"/>
                  <a:gd name="T7" fmla="*/ 0 h 727"/>
                  <a:gd name="T8" fmla="*/ 1211 w 1211"/>
                  <a:gd name="T9" fmla="*/ 230 h 727"/>
                  <a:gd name="T10" fmla="*/ 0 w 1211"/>
                  <a:gd name="T11" fmla="*/ 349 h 727"/>
                  <a:gd name="T12" fmla="*/ 756 w 1211"/>
                  <a:gd name="T13" fmla="*/ 727 h 727"/>
                  <a:gd name="T14" fmla="*/ 756 w 1211"/>
                  <a:gd name="T15" fmla="*/ 604 h 727"/>
                  <a:gd name="T16" fmla="*/ 0 w 1211"/>
                  <a:gd name="T17" fmla="*/ 230 h 727"/>
                  <a:gd name="T18" fmla="*/ 0 w 1211"/>
                  <a:gd name="T19" fmla="*/ 349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30"/>
                    </a:moveTo>
                    <a:lnTo>
                      <a:pt x="1211" y="349"/>
                    </a:lnTo>
                    <a:lnTo>
                      <a:pt x="756" y="124"/>
                    </a:lnTo>
                    <a:lnTo>
                      <a:pt x="756" y="0"/>
                    </a:lnTo>
                    <a:lnTo>
                      <a:pt x="1211" y="230"/>
                    </a:lnTo>
                    <a:close/>
                    <a:moveTo>
                      <a:pt x="0" y="349"/>
                    </a:moveTo>
                    <a:lnTo>
                      <a:pt x="756" y="727"/>
                    </a:lnTo>
                    <a:lnTo>
                      <a:pt x="756" y="604"/>
                    </a:lnTo>
                    <a:lnTo>
                      <a:pt x="0" y="230"/>
                    </a:lnTo>
                    <a:lnTo>
                      <a:pt x="0" y="349"/>
                    </a:lnTo>
                    <a:close/>
                  </a:path>
                </a:pathLst>
              </a:custGeom>
              <a:solidFill>
                <a:schemeClr val="tx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10" name="Freeform 14"/>
              <p:cNvSpPr>
                <a:spLocks/>
              </p:cNvSpPr>
              <p:nvPr/>
            </p:nvSpPr>
            <p:spPr bwMode="auto">
              <a:xfrm>
                <a:off x="6089650" y="2811463"/>
                <a:ext cx="1200150" cy="788988"/>
              </a:xfrm>
              <a:custGeom>
                <a:avLst/>
                <a:gdLst>
                  <a:gd name="T0" fmla="*/ 756 w 756"/>
                  <a:gd name="T1" fmla="*/ 0 h 497"/>
                  <a:gd name="T2" fmla="*/ 756 w 756"/>
                  <a:gd name="T3" fmla="*/ 119 h 497"/>
                  <a:gd name="T4" fmla="*/ 0 w 756"/>
                  <a:gd name="T5" fmla="*/ 497 h 497"/>
                  <a:gd name="T6" fmla="*/ 0 w 756"/>
                  <a:gd name="T7" fmla="*/ 374 h 497"/>
                  <a:gd name="T8" fmla="*/ 756 w 756"/>
                  <a:gd name="T9" fmla="*/ 0 h 497"/>
                </a:gdLst>
                <a:ahLst/>
                <a:cxnLst>
                  <a:cxn ang="0">
                    <a:pos x="T0" y="T1"/>
                  </a:cxn>
                  <a:cxn ang="0">
                    <a:pos x="T2" y="T3"/>
                  </a:cxn>
                  <a:cxn ang="0">
                    <a:pos x="T4" y="T5"/>
                  </a:cxn>
                  <a:cxn ang="0">
                    <a:pos x="T6" y="T7"/>
                  </a:cxn>
                  <a:cxn ang="0">
                    <a:pos x="T8" y="T9"/>
                  </a:cxn>
                </a:cxnLst>
                <a:rect l="0" t="0" r="r" b="b"/>
                <a:pathLst>
                  <a:path w="756" h="497">
                    <a:moveTo>
                      <a:pt x="756" y="0"/>
                    </a:moveTo>
                    <a:lnTo>
                      <a:pt x="756" y="119"/>
                    </a:lnTo>
                    <a:lnTo>
                      <a:pt x="0" y="497"/>
                    </a:lnTo>
                    <a:lnTo>
                      <a:pt x="0" y="374"/>
                    </a:lnTo>
                    <a:lnTo>
                      <a:pt x="756" y="0"/>
                    </a:lnTo>
                    <a:close/>
                  </a:path>
                </a:pathLst>
              </a:custGeom>
              <a:solidFill>
                <a:schemeClr val="tx2">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11" name="Freeform 15"/>
              <p:cNvSpPr>
                <a:spLocks noEditPoints="1"/>
              </p:cNvSpPr>
              <p:nvPr/>
            </p:nvSpPr>
            <p:spPr bwMode="auto">
              <a:xfrm>
                <a:off x="4889500" y="2209801"/>
                <a:ext cx="2400300" cy="1195388"/>
              </a:xfrm>
              <a:custGeom>
                <a:avLst/>
                <a:gdLst>
                  <a:gd name="T0" fmla="*/ 756 w 1512"/>
                  <a:gd name="T1" fmla="*/ 0 h 753"/>
                  <a:gd name="T2" fmla="*/ 1512 w 1512"/>
                  <a:gd name="T3" fmla="*/ 379 h 753"/>
                  <a:gd name="T4" fmla="*/ 756 w 1512"/>
                  <a:gd name="T5" fmla="*/ 753 h 753"/>
                  <a:gd name="T6" fmla="*/ 0 w 1512"/>
                  <a:gd name="T7" fmla="*/ 379 h 753"/>
                  <a:gd name="T8" fmla="*/ 756 w 1512"/>
                  <a:gd name="T9" fmla="*/ 0 h 753"/>
                  <a:gd name="T10" fmla="*/ 300 w 1512"/>
                  <a:gd name="T11" fmla="*/ 379 h 753"/>
                  <a:gd name="T12" fmla="*/ 756 w 1512"/>
                  <a:gd name="T13" fmla="*/ 603 h 753"/>
                  <a:gd name="T14" fmla="*/ 1211 w 1512"/>
                  <a:gd name="T15" fmla="*/ 379 h 753"/>
                  <a:gd name="T16" fmla="*/ 756 w 1512"/>
                  <a:gd name="T17" fmla="*/ 149 h 753"/>
                  <a:gd name="T18" fmla="*/ 300 w 1512"/>
                  <a:gd name="T19" fmla="*/ 37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9"/>
                    </a:lnTo>
                    <a:lnTo>
                      <a:pt x="756" y="753"/>
                    </a:lnTo>
                    <a:lnTo>
                      <a:pt x="0" y="379"/>
                    </a:lnTo>
                    <a:lnTo>
                      <a:pt x="756" y="0"/>
                    </a:lnTo>
                    <a:close/>
                    <a:moveTo>
                      <a:pt x="300" y="379"/>
                    </a:moveTo>
                    <a:lnTo>
                      <a:pt x="756" y="603"/>
                    </a:lnTo>
                    <a:lnTo>
                      <a:pt x="1211" y="379"/>
                    </a:lnTo>
                    <a:lnTo>
                      <a:pt x="756" y="149"/>
                    </a:lnTo>
                    <a:lnTo>
                      <a:pt x="300" y="379"/>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grpSp>
        <p:grpSp>
          <p:nvGrpSpPr>
            <p:cNvPr id="298" name="Layer 2"/>
            <p:cNvGrpSpPr/>
            <p:nvPr/>
          </p:nvGrpSpPr>
          <p:grpSpPr>
            <a:xfrm>
              <a:off x="3710180" y="3405331"/>
              <a:ext cx="3095625" cy="1007605"/>
              <a:chOff x="4889500" y="3622676"/>
              <a:chExt cx="2400300" cy="1384300"/>
            </a:xfrm>
          </p:grpSpPr>
          <p:sp>
            <p:nvSpPr>
              <p:cNvPr id="304" name="Freeform 15"/>
              <p:cNvSpPr>
                <a:spLocks/>
              </p:cNvSpPr>
              <p:nvPr/>
            </p:nvSpPr>
            <p:spPr bwMode="auto">
              <a:xfrm>
                <a:off x="5365750" y="3859213"/>
                <a:ext cx="723900" cy="552450"/>
              </a:xfrm>
              <a:custGeom>
                <a:avLst/>
                <a:gdLst>
                  <a:gd name="T0" fmla="*/ 456 w 456"/>
                  <a:gd name="T1" fmla="*/ 0 h 348"/>
                  <a:gd name="T2" fmla="*/ 456 w 456"/>
                  <a:gd name="T3" fmla="*/ 119 h 348"/>
                  <a:gd name="T4" fmla="*/ 0 w 456"/>
                  <a:gd name="T5" fmla="*/ 348 h 348"/>
                  <a:gd name="T6" fmla="*/ 0 w 456"/>
                  <a:gd name="T7" fmla="*/ 225 h 348"/>
                  <a:gd name="T8" fmla="*/ 456 w 456"/>
                  <a:gd name="T9" fmla="*/ 0 h 348"/>
                </a:gdLst>
                <a:ahLst/>
                <a:cxnLst>
                  <a:cxn ang="0">
                    <a:pos x="T0" y="T1"/>
                  </a:cxn>
                  <a:cxn ang="0">
                    <a:pos x="T2" y="T3"/>
                  </a:cxn>
                  <a:cxn ang="0">
                    <a:pos x="T4" y="T5"/>
                  </a:cxn>
                  <a:cxn ang="0">
                    <a:pos x="T6" y="T7"/>
                  </a:cxn>
                  <a:cxn ang="0">
                    <a:pos x="T8" y="T9"/>
                  </a:cxn>
                </a:cxnLst>
                <a:rect l="0" t="0" r="r" b="b"/>
                <a:pathLst>
                  <a:path w="456" h="348">
                    <a:moveTo>
                      <a:pt x="456" y="0"/>
                    </a:moveTo>
                    <a:lnTo>
                      <a:pt x="456" y="119"/>
                    </a:lnTo>
                    <a:lnTo>
                      <a:pt x="0" y="348"/>
                    </a:lnTo>
                    <a:lnTo>
                      <a:pt x="0" y="225"/>
                    </a:lnTo>
                    <a:lnTo>
                      <a:pt x="456"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5" name="Freeform 16"/>
              <p:cNvSpPr>
                <a:spLocks noEditPoints="1"/>
              </p:cNvSpPr>
              <p:nvPr/>
            </p:nvSpPr>
            <p:spPr bwMode="auto">
              <a:xfrm>
                <a:off x="4889500" y="3859213"/>
                <a:ext cx="1922463" cy="1147763"/>
              </a:xfrm>
              <a:custGeom>
                <a:avLst/>
                <a:gdLst>
                  <a:gd name="T0" fmla="*/ 1211 w 1211"/>
                  <a:gd name="T1" fmla="*/ 225 h 723"/>
                  <a:gd name="T2" fmla="*/ 1211 w 1211"/>
                  <a:gd name="T3" fmla="*/ 348 h 723"/>
                  <a:gd name="T4" fmla="*/ 756 w 1211"/>
                  <a:gd name="T5" fmla="*/ 119 h 723"/>
                  <a:gd name="T6" fmla="*/ 756 w 1211"/>
                  <a:gd name="T7" fmla="*/ 0 h 723"/>
                  <a:gd name="T8" fmla="*/ 1211 w 1211"/>
                  <a:gd name="T9" fmla="*/ 225 h 723"/>
                  <a:gd name="T10" fmla="*/ 0 w 1211"/>
                  <a:gd name="T11" fmla="*/ 348 h 723"/>
                  <a:gd name="T12" fmla="*/ 756 w 1211"/>
                  <a:gd name="T13" fmla="*/ 723 h 723"/>
                  <a:gd name="T14" fmla="*/ 756 w 1211"/>
                  <a:gd name="T15" fmla="*/ 604 h 723"/>
                  <a:gd name="T16" fmla="*/ 0 w 1211"/>
                  <a:gd name="T17" fmla="*/ 225 h 723"/>
                  <a:gd name="T18" fmla="*/ 0 w 1211"/>
                  <a:gd name="T19" fmla="*/ 348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3">
                    <a:moveTo>
                      <a:pt x="1211" y="225"/>
                    </a:moveTo>
                    <a:lnTo>
                      <a:pt x="1211" y="348"/>
                    </a:lnTo>
                    <a:lnTo>
                      <a:pt x="756" y="119"/>
                    </a:lnTo>
                    <a:lnTo>
                      <a:pt x="756" y="0"/>
                    </a:lnTo>
                    <a:lnTo>
                      <a:pt x="1211" y="225"/>
                    </a:lnTo>
                    <a:close/>
                    <a:moveTo>
                      <a:pt x="0" y="348"/>
                    </a:moveTo>
                    <a:lnTo>
                      <a:pt x="756" y="723"/>
                    </a:lnTo>
                    <a:lnTo>
                      <a:pt x="756" y="604"/>
                    </a:lnTo>
                    <a:lnTo>
                      <a:pt x="0" y="225"/>
                    </a:lnTo>
                    <a:lnTo>
                      <a:pt x="0" y="348"/>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6" name="Freeform 17"/>
              <p:cNvSpPr>
                <a:spLocks/>
              </p:cNvSpPr>
              <p:nvPr/>
            </p:nvSpPr>
            <p:spPr bwMode="auto">
              <a:xfrm>
                <a:off x="6089650" y="4216401"/>
                <a:ext cx="1200150" cy="790575"/>
              </a:xfrm>
              <a:custGeom>
                <a:avLst/>
                <a:gdLst>
                  <a:gd name="T0" fmla="*/ 756 w 756"/>
                  <a:gd name="T1" fmla="*/ 0 h 498"/>
                  <a:gd name="T2" fmla="*/ 756 w 756"/>
                  <a:gd name="T3" fmla="*/ 123 h 498"/>
                  <a:gd name="T4" fmla="*/ 0 w 756"/>
                  <a:gd name="T5" fmla="*/ 498 h 498"/>
                  <a:gd name="T6" fmla="*/ 0 w 756"/>
                  <a:gd name="T7" fmla="*/ 379 h 498"/>
                  <a:gd name="T8" fmla="*/ 756 w 756"/>
                  <a:gd name="T9" fmla="*/ 0 h 498"/>
                </a:gdLst>
                <a:ahLst/>
                <a:cxnLst>
                  <a:cxn ang="0">
                    <a:pos x="T0" y="T1"/>
                  </a:cxn>
                  <a:cxn ang="0">
                    <a:pos x="T2" y="T3"/>
                  </a:cxn>
                  <a:cxn ang="0">
                    <a:pos x="T4" y="T5"/>
                  </a:cxn>
                  <a:cxn ang="0">
                    <a:pos x="T6" y="T7"/>
                  </a:cxn>
                  <a:cxn ang="0">
                    <a:pos x="T8" y="T9"/>
                  </a:cxn>
                </a:cxnLst>
                <a:rect l="0" t="0" r="r" b="b"/>
                <a:pathLst>
                  <a:path w="756" h="498">
                    <a:moveTo>
                      <a:pt x="756" y="0"/>
                    </a:moveTo>
                    <a:lnTo>
                      <a:pt x="756" y="123"/>
                    </a:lnTo>
                    <a:lnTo>
                      <a:pt x="0" y="498"/>
                    </a:lnTo>
                    <a:lnTo>
                      <a:pt x="0" y="379"/>
                    </a:lnTo>
                    <a:lnTo>
                      <a:pt x="756"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7" name="Freeform 18"/>
              <p:cNvSpPr>
                <a:spLocks noEditPoints="1"/>
              </p:cNvSpPr>
              <p:nvPr/>
            </p:nvSpPr>
            <p:spPr bwMode="auto">
              <a:xfrm>
                <a:off x="4889500" y="3622676"/>
                <a:ext cx="2400300" cy="1195388"/>
              </a:xfrm>
              <a:custGeom>
                <a:avLst/>
                <a:gdLst>
                  <a:gd name="T0" fmla="*/ 756 w 1512"/>
                  <a:gd name="T1" fmla="*/ 0 h 753"/>
                  <a:gd name="T2" fmla="*/ 1512 w 1512"/>
                  <a:gd name="T3" fmla="*/ 374 h 753"/>
                  <a:gd name="T4" fmla="*/ 756 w 1512"/>
                  <a:gd name="T5" fmla="*/ 753 h 753"/>
                  <a:gd name="T6" fmla="*/ 0 w 1512"/>
                  <a:gd name="T7" fmla="*/ 374 h 753"/>
                  <a:gd name="T8" fmla="*/ 756 w 1512"/>
                  <a:gd name="T9" fmla="*/ 0 h 753"/>
                  <a:gd name="T10" fmla="*/ 300 w 1512"/>
                  <a:gd name="T11" fmla="*/ 374 h 753"/>
                  <a:gd name="T12" fmla="*/ 756 w 1512"/>
                  <a:gd name="T13" fmla="*/ 603 h 753"/>
                  <a:gd name="T14" fmla="*/ 1211 w 1512"/>
                  <a:gd name="T15" fmla="*/ 374 h 753"/>
                  <a:gd name="T16" fmla="*/ 756 w 1512"/>
                  <a:gd name="T17" fmla="*/ 149 h 753"/>
                  <a:gd name="T18" fmla="*/ 300 w 1512"/>
                  <a:gd name="T19" fmla="*/ 37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4"/>
                    </a:lnTo>
                    <a:lnTo>
                      <a:pt x="756" y="753"/>
                    </a:lnTo>
                    <a:lnTo>
                      <a:pt x="0" y="374"/>
                    </a:lnTo>
                    <a:lnTo>
                      <a:pt x="756" y="0"/>
                    </a:lnTo>
                    <a:close/>
                    <a:moveTo>
                      <a:pt x="300" y="374"/>
                    </a:moveTo>
                    <a:lnTo>
                      <a:pt x="756" y="603"/>
                    </a:lnTo>
                    <a:lnTo>
                      <a:pt x="1211" y="374"/>
                    </a:lnTo>
                    <a:lnTo>
                      <a:pt x="756" y="149"/>
                    </a:lnTo>
                    <a:lnTo>
                      <a:pt x="300" y="3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grpSp>
        <p:grpSp>
          <p:nvGrpSpPr>
            <p:cNvPr id="299" name="Layer 1"/>
            <p:cNvGrpSpPr/>
            <p:nvPr/>
          </p:nvGrpSpPr>
          <p:grpSpPr>
            <a:xfrm>
              <a:off x="2190292" y="3829107"/>
              <a:ext cx="3095625" cy="1012227"/>
              <a:chOff x="4889500" y="2209801"/>
              <a:chExt cx="2400300" cy="1390650"/>
            </a:xfrm>
          </p:grpSpPr>
          <p:sp>
            <p:nvSpPr>
              <p:cNvPr id="300" name="Freeform 7"/>
              <p:cNvSpPr>
                <a:spLocks/>
              </p:cNvSpPr>
              <p:nvPr/>
            </p:nvSpPr>
            <p:spPr bwMode="auto">
              <a:xfrm>
                <a:off x="5365750" y="2446338"/>
                <a:ext cx="723900" cy="554038"/>
              </a:xfrm>
              <a:custGeom>
                <a:avLst/>
                <a:gdLst>
                  <a:gd name="T0" fmla="*/ 456 w 456"/>
                  <a:gd name="T1" fmla="*/ 0 h 349"/>
                  <a:gd name="T2" fmla="*/ 456 w 456"/>
                  <a:gd name="T3" fmla="*/ 124 h 349"/>
                  <a:gd name="T4" fmla="*/ 0 w 456"/>
                  <a:gd name="T5" fmla="*/ 349 h 349"/>
                  <a:gd name="T6" fmla="*/ 0 w 456"/>
                  <a:gd name="T7" fmla="*/ 230 h 349"/>
                  <a:gd name="T8" fmla="*/ 456 w 456"/>
                  <a:gd name="T9" fmla="*/ 0 h 349"/>
                </a:gdLst>
                <a:ahLst/>
                <a:cxnLst>
                  <a:cxn ang="0">
                    <a:pos x="T0" y="T1"/>
                  </a:cxn>
                  <a:cxn ang="0">
                    <a:pos x="T2" y="T3"/>
                  </a:cxn>
                  <a:cxn ang="0">
                    <a:pos x="T4" y="T5"/>
                  </a:cxn>
                  <a:cxn ang="0">
                    <a:pos x="T6" y="T7"/>
                  </a:cxn>
                  <a:cxn ang="0">
                    <a:pos x="T8" y="T9"/>
                  </a:cxn>
                </a:cxnLst>
                <a:rect l="0" t="0" r="r" b="b"/>
                <a:pathLst>
                  <a:path w="456" h="349">
                    <a:moveTo>
                      <a:pt x="456" y="0"/>
                    </a:moveTo>
                    <a:lnTo>
                      <a:pt x="456" y="124"/>
                    </a:lnTo>
                    <a:lnTo>
                      <a:pt x="0" y="349"/>
                    </a:lnTo>
                    <a:lnTo>
                      <a:pt x="0" y="230"/>
                    </a:lnTo>
                    <a:lnTo>
                      <a:pt x="456"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1" name="Freeform 8"/>
              <p:cNvSpPr>
                <a:spLocks noEditPoints="1"/>
              </p:cNvSpPr>
              <p:nvPr/>
            </p:nvSpPr>
            <p:spPr bwMode="auto">
              <a:xfrm>
                <a:off x="4889500" y="2446338"/>
                <a:ext cx="1922463" cy="1154113"/>
              </a:xfrm>
              <a:custGeom>
                <a:avLst/>
                <a:gdLst>
                  <a:gd name="T0" fmla="*/ 1211 w 1211"/>
                  <a:gd name="T1" fmla="*/ 230 h 727"/>
                  <a:gd name="T2" fmla="*/ 1211 w 1211"/>
                  <a:gd name="T3" fmla="*/ 349 h 727"/>
                  <a:gd name="T4" fmla="*/ 756 w 1211"/>
                  <a:gd name="T5" fmla="*/ 124 h 727"/>
                  <a:gd name="T6" fmla="*/ 756 w 1211"/>
                  <a:gd name="T7" fmla="*/ 0 h 727"/>
                  <a:gd name="T8" fmla="*/ 1211 w 1211"/>
                  <a:gd name="T9" fmla="*/ 230 h 727"/>
                  <a:gd name="T10" fmla="*/ 0 w 1211"/>
                  <a:gd name="T11" fmla="*/ 349 h 727"/>
                  <a:gd name="T12" fmla="*/ 756 w 1211"/>
                  <a:gd name="T13" fmla="*/ 727 h 727"/>
                  <a:gd name="T14" fmla="*/ 756 w 1211"/>
                  <a:gd name="T15" fmla="*/ 604 h 727"/>
                  <a:gd name="T16" fmla="*/ 0 w 1211"/>
                  <a:gd name="T17" fmla="*/ 230 h 727"/>
                  <a:gd name="T18" fmla="*/ 0 w 1211"/>
                  <a:gd name="T19" fmla="*/ 349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1" h="727">
                    <a:moveTo>
                      <a:pt x="1211" y="230"/>
                    </a:moveTo>
                    <a:lnTo>
                      <a:pt x="1211" y="349"/>
                    </a:lnTo>
                    <a:lnTo>
                      <a:pt x="756" y="124"/>
                    </a:lnTo>
                    <a:lnTo>
                      <a:pt x="756" y="0"/>
                    </a:lnTo>
                    <a:lnTo>
                      <a:pt x="1211" y="230"/>
                    </a:lnTo>
                    <a:close/>
                    <a:moveTo>
                      <a:pt x="0" y="349"/>
                    </a:moveTo>
                    <a:lnTo>
                      <a:pt x="756" y="727"/>
                    </a:lnTo>
                    <a:lnTo>
                      <a:pt x="756" y="604"/>
                    </a:lnTo>
                    <a:lnTo>
                      <a:pt x="0" y="230"/>
                    </a:lnTo>
                    <a:lnTo>
                      <a:pt x="0" y="349"/>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2" name="Freeform 9"/>
              <p:cNvSpPr>
                <a:spLocks/>
              </p:cNvSpPr>
              <p:nvPr/>
            </p:nvSpPr>
            <p:spPr bwMode="auto">
              <a:xfrm>
                <a:off x="6089650" y="2811463"/>
                <a:ext cx="1200150" cy="788988"/>
              </a:xfrm>
              <a:custGeom>
                <a:avLst/>
                <a:gdLst>
                  <a:gd name="T0" fmla="*/ 756 w 756"/>
                  <a:gd name="T1" fmla="*/ 0 h 497"/>
                  <a:gd name="T2" fmla="*/ 756 w 756"/>
                  <a:gd name="T3" fmla="*/ 119 h 497"/>
                  <a:gd name="T4" fmla="*/ 0 w 756"/>
                  <a:gd name="T5" fmla="*/ 497 h 497"/>
                  <a:gd name="T6" fmla="*/ 0 w 756"/>
                  <a:gd name="T7" fmla="*/ 374 h 497"/>
                  <a:gd name="T8" fmla="*/ 756 w 756"/>
                  <a:gd name="T9" fmla="*/ 0 h 497"/>
                </a:gdLst>
                <a:ahLst/>
                <a:cxnLst>
                  <a:cxn ang="0">
                    <a:pos x="T0" y="T1"/>
                  </a:cxn>
                  <a:cxn ang="0">
                    <a:pos x="T2" y="T3"/>
                  </a:cxn>
                  <a:cxn ang="0">
                    <a:pos x="T4" y="T5"/>
                  </a:cxn>
                  <a:cxn ang="0">
                    <a:pos x="T6" y="T7"/>
                  </a:cxn>
                  <a:cxn ang="0">
                    <a:pos x="T8" y="T9"/>
                  </a:cxn>
                </a:cxnLst>
                <a:rect l="0" t="0" r="r" b="b"/>
                <a:pathLst>
                  <a:path w="756" h="497">
                    <a:moveTo>
                      <a:pt x="756" y="0"/>
                    </a:moveTo>
                    <a:lnTo>
                      <a:pt x="756" y="119"/>
                    </a:lnTo>
                    <a:lnTo>
                      <a:pt x="0" y="497"/>
                    </a:lnTo>
                    <a:lnTo>
                      <a:pt x="0" y="374"/>
                    </a:lnTo>
                    <a:lnTo>
                      <a:pt x="756"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sp>
            <p:nvSpPr>
              <p:cNvPr id="303" name="Freeform 10"/>
              <p:cNvSpPr>
                <a:spLocks noEditPoints="1"/>
              </p:cNvSpPr>
              <p:nvPr/>
            </p:nvSpPr>
            <p:spPr bwMode="auto">
              <a:xfrm>
                <a:off x="4889500" y="2209801"/>
                <a:ext cx="2400300" cy="1195388"/>
              </a:xfrm>
              <a:custGeom>
                <a:avLst/>
                <a:gdLst>
                  <a:gd name="T0" fmla="*/ 756 w 1512"/>
                  <a:gd name="T1" fmla="*/ 0 h 753"/>
                  <a:gd name="T2" fmla="*/ 1512 w 1512"/>
                  <a:gd name="T3" fmla="*/ 379 h 753"/>
                  <a:gd name="T4" fmla="*/ 756 w 1512"/>
                  <a:gd name="T5" fmla="*/ 753 h 753"/>
                  <a:gd name="T6" fmla="*/ 0 w 1512"/>
                  <a:gd name="T7" fmla="*/ 379 h 753"/>
                  <a:gd name="T8" fmla="*/ 756 w 1512"/>
                  <a:gd name="T9" fmla="*/ 0 h 753"/>
                  <a:gd name="T10" fmla="*/ 300 w 1512"/>
                  <a:gd name="T11" fmla="*/ 379 h 753"/>
                  <a:gd name="T12" fmla="*/ 756 w 1512"/>
                  <a:gd name="T13" fmla="*/ 603 h 753"/>
                  <a:gd name="T14" fmla="*/ 1211 w 1512"/>
                  <a:gd name="T15" fmla="*/ 379 h 753"/>
                  <a:gd name="T16" fmla="*/ 756 w 1512"/>
                  <a:gd name="T17" fmla="*/ 149 h 753"/>
                  <a:gd name="T18" fmla="*/ 300 w 1512"/>
                  <a:gd name="T19" fmla="*/ 37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53">
                    <a:moveTo>
                      <a:pt x="756" y="0"/>
                    </a:moveTo>
                    <a:lnTo>
                      <a:pt x="1512" y="379"/>
                    </a:lnTo>
                    <a:lnTo>
                      <a:pt x="756" y="753"/>
                    </a:lnTo>
                    <a:lnTo>
                      <a:pt x="0" y="379"/>
                    </a:lnTo>
                    <a:lnTo>
                      <a:pt x="756" y="0"/>
                    </a:lnTo>
                    <a:close/>
                    <a:moveTo>
                      <a:pt x="300" y="379"/>
                    </a:moveTo>
                    <a:lnTo>
                      <a:pt x="756" y="603"/>
                    </a:lnTo>
                    <a:lnTo>
                      <a:pt x="1211" y="379"/>
                    </a:lnTo>
                    <a:lnTo>
                      <a:pt x="756" y="149"/>
                    </a:lnTo>
                    <a:lnTo>
                      <a:pt x="300" y="379"/>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bg2">
                      <a:lumMod val="25000"/>
                    </a:schemeClr>
                  </a:solidFill>
                  <a:latin typeface="Agency FB" panose="020B0503020202020204" pitchFamily="34" charset="0"/>
                </a:endParaRPr>
              </a:p>
            </p:txBody>
          </p:sp>
        </p:grpSp>
      </p:grpSp>
      <p:grpSp>
        <p:nvGrpSpPr>
          <p:cNvPr id="316" name="Group 23"/>
          <p:cNvGrpSpPr/>
          <p:nvPr/>
        </p:nvGrpSpPr>
        <p:grpSpPr>
          <a:xfrm>
            <a:off x="7541612" y="1848315"/>
            <a:ext cx="1743561" cy="685919"/>
            <a:chOff x="7634115" y="2651473"/>
            <a:chExt cx="3154671" cy="407645"/>
          </a:xfrm>
        </p:grpSpPr>
        <p:cxnSp>
          <p:nvCxnSpPr>
            <p:cNvPr id="317" name="Straight Connector 24"/>
            <p:cNvCxnSpPr/>
            <p:nvPr/>
          </p:nvCxnSpPr>
          <p:spPr>
            <a:xfrm flipH="1">
              <a:off x="7634115" y="2651473"/>
              <a:ext cx="126263" cy="407645"/>
            </a:xfrm>
            <a:prstGeom prst="line">
              <a:avLst/>
            </a:prstGeom>
            <a:ln w="9525">
              <a:solidFill>
                <a:schemeClr val="tx1">
                  <a:lumMod val="85000"/>
                  <a:lumOff val="15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318" name="Straight Connector 25"/>
            <p:cNvCxnSpPr/>
            <p:nvPr/>
          </p:nvCxnSpPr>
          <p:spPr>
            <a:xfrm>
              <a:off x="7760378" y="2651473"/>
              <a:ext cx="3028408" cy="1"/>
            </a:xfrm>
            <a:prstGeom prst="line">
              <a:avLst/>
            </a:prstGeom>
            <a:ln w="9525">
              <a:solidFill>
                <a:schemeClr val="tx1">
                  <a:lumMod val="85000"/>
                  <a:lumOff val="15000"/>
                </a:schemeClr>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grpSp>
      <p:cxnSp>
        <p:nvCxnSpPr>
          <p:cNvPr id="319" name="Straight Connector 26"/>
          <p:cNvCxnSpPr/>
          <p:nvPr/>
        </p:nvCxnSpPr>
        <p:spPr>
          <a:xfrm>
            <a:off x="6189547" y="4285782"/>
            <a:ext cx="2270170" cy="0"/>
          </a:xfrm>
          <a:prstGeom prst="line">
            <a:avLst/>
          </a:prstGeom>
          <a:ln w="9525">
            <a:solidFill>
              <a:schemeClr val="tx1">
                <a:lumMod val="85000"/>
                <a:lumOff val="15000"/>
              </a:schemeClr>
            </a:solidFill>
            <a:prstDash val="sysDot"/>
            <a:headEnd type="oval"/>
            <a:tailEnd type="stealth"/>
          </a:ln>
        </p:spPr>
        <p:style>
          <a:lnRef idx="1">
            <a:schemeClr val="accent1"/>
          </a:lnRef>
          <a:fillRef idx="0">
            <a:schemeClr val="accent1"/>
          </a:fillRef>
          <a:effectRef idx="0">
            <a:schemeClr val="accent1"/>
          </a:effectRef>
          <a:fontRef idx="minor">
            <a:schemeClr val="tx1"/>
          </a:fontRef>
        </p:style>
      </p:cxnSp>
      <p:cxnSp>
        <p:nvCxnSpPr>
          <p:cNvPr id="320" name="Straight Connector 28"/>
          <p:cNvCxnSpPr/>
          <p:nvPr/>
        </p:nvCxnSpPr>
        <p:spPr>
          <a:xfrm flipH="1">
            <a:off x="3711652" y="2908041"/>
            <a:ext cx="2270170" cy="0"/>
          </a:xfrm>
          <a:prstGeom prst="line">
            <a:avLst/>
          </a:prstGeom>
          <a:ln w="9525">
            <a:solidFill>
              <a:schemeClr val="tx1">
                <a:lumMod val="85000"/>
                <a:lumOff val="15000"/>
              </a:schemeClr>
            </a:solidFill>
            <a:prstDash val="sysDot"/>
            <a:headEnd type="oval"/>
            <a:tailEnd type="stealth"/>
          </a:ln>
        </p:spPr>
        <p:style>
          <a:lnRef idx="1">
            <a:schemeClr val="accent1"/>
          </a:lnRef>
          <a:fillRef idx="0">
            <a:schemeClr val="accent1"/>
          </a:fillRef>
          <a:effectRef idx="0">
            <a:schemeClr val="accent1"/>
          </a:effectRef>
          <a:fontRef idx="minor">
            <a:schemeClr val="tx1"/>
          </a:fontRef>
        </p:style>
      </p:cxnSp>
      <p:grpSp>
        <p:nvGrpSpPr>
          <p:cNvPr id="321" name="Group 29"/>
          <p:cNvGrpSpPr/>
          <p:nvPr/>
        </p:nvGrpSpPr>
        <p:grpSpPr>
          <a:xfrm flipH="1" flipV="1">
            <a:off x="2926098" y="4834104"/>
            <a:ext cx="1743561" cy="685919"/>
            <a:chOff x="7634115" y="2651473"/>
            <a:chExt cx="3154671" cy="407645"/>
          </a:xfrm>
        </p:grpSpPr>
        <p:cxnSp>
          <p:nvCxnSpPr>
            <p:cNvPr id="322" name="Straight Connector 30"/>
            <p:cNvCxnSpPr/>
            <p:nvPr/>
          </p:nvCxnSpPr>
          <p:spPr>
            <a:xfrm flipH="1">
              <a:off x="7634115" y="2651473"/>
              <a:ext cx="126263" cy="407645"/>
            </a:xfrm>
            <a:prstGeom prst="line">
              <a:avLst/>
            </a:prstGeom>
            <a:ln w="9525">
              <a:solidFill>
                <a:schemeClr val="tx1">
                  <a:lumMod val="85000"/>
                  <a:lumOff val="15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323" name="Straight Connector 31"/>
            <p:cNvCxnSpPr/>
            <p:nvPr/>
          </p:nvCxnSpPr>
          <p:spPr>
            <a:xfrm>
              <a:off x="7760378" y="2651473"/>
              <a:ext cx="3028408" cy="1"/>
            </a:xfrm>
            <a:prstGeom prst="line">
              <a:avLst/>
            </a:prstGeom>
            <a:ln w="9525">
              <a:solidFill>
                <a:schemeClr val="tx1">
                  <a:lumMod val="85000"/>
                  <a:lumOff val="15000"/>
                </a:schemeClr>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grpSp>
      <p:grpSp>
        <p:nvGrpSpPr>
          <p:cNvPr id="324" name="Group 32"/>
          <p:cNvGrpSpPr/>
          <p:nvPr/>
        </p:nvGrpSpPr>
        <p:grpSpPr>
          <a:xfrm>
            <a:off x="1269243" y="2402148"/>
            <a:ext cx="2192090" cy="944046"/>
            <a:chOff x="905232" y="2278157"/>
            <a:chExt cx="2045509" cy="944046"/>
          </a:xfrm>
        </p:grpSpPr>
        <p:sp>
          <p:nvSpPr>
            <p:cNvPr id="325" name="TextBox 33"/>
            <p:cNvSpPr txBox="1"/>
            <p:nvPr/>
          </p:nvSpPr>
          <p:spPr>
            <a:xfrm>
              <a:off x="905232" y="2852871"/>
              <a:ext cx="1967465" cy="369332"/>
            </a:xfrm>
            <a:prstGeom prst="rect">
              <a:avLst/>
            </a:prstGeom>
            <a:noFill/>
          </p:spPr>
          <p:txBody>
            <a:bodyPr wrap="square" lIns="0" tIns="0" rIns="0" bIns="0" rtlCol="0">
              <a:spAutoFit/>
            </a:bodyPr>
            <a:lstStyle/>
            <a:p>
              <a:pPr algn="r"/>
              <a:r>
                <a:rPr lang="id-ID" sz="1200" dirty="0">
                  <a:solidFill>
                    <a:schemeClr val="bg2">
                      <a:lumMod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bg2">
                    <a:lumMod val="25000"/>
                  </a:schemeClr>
                </a:solidFill>
                <a:latin typeface="Agency FB" panose="020B0503020202020204" pitchFamily="34" charset="0"/>
                <a:ea typeface="Roboto" panose="02000000000000000000" pitchFamily="2" charset="0"/>
              </a:endParaRPr>
            </a:p>
          </p:txBody>
        </p:sp>
        <p:sp>
          <p:nvSpPr>
            <p:cNvPr id="326" name="TextBox 34"/>
            <p:cNvSpPr txBox="1"/>
            <p:nvPr/>
          </p:nvSpPr>
          <p:spPr>
            <a:xfrm>
              <a:off x="1630644" y="2278157"/>
              <a:ext cx="1320097" cy="786241"/>
            </a:xfrm>
            <a:prstGeom prst="rect">
              <a:avLst/>
            </a:prstGeom>
            <a:noFill/>
          </p:spPr>
          <p:txBody>
            <a:bodyPr wrap="square" rtlCol="0" anchor="ctr">
              <a:spAutoFit/>
            </a:bodyPr>
            <a:lstStyle/>
            <a:p>
              <a:pPr algn="r">
                <a:lnSpc>
                  <a:spcPct val="150000"/>
                </a:lnSpc>
              </a:pPr>
              <a:r>
                <a:rPr lang="zh-CN" alt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rPr>
                <a:t>点此替换文本</a:t>
              </a:r>
              <a:endParaRPr 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endParaRPr>
            </a:p>
          </p:txBody>
        </p:sp>
      </p:grpSp>
      <p:grpSp>
        <p:nvGrpSpPr>
          <p:cNvPr id="327" name="Group 35"/>
          <p:cNvGrpSpPr/>
          <p:nvPr/>
        </p:nvGrpSpPr>
        <p:grpSpPr>
          <a:xfrm>
            <a:off x="8793368" y="3867680"/>
            <a:ext cx="2216125" cy="781758"/>
            <a:chOff x="9179005" y="2440445"/>
            <a:chExt cx="2216125" cy="781758"/>
          </a:xfrm>
        </p:grpSpPr>
        <p:sp>
          <p:nvSpPr>
            <p:cNvPr id="328" name="TextBox 36"/>
            <p:cNvSpPr txBox="1"/>
            <p:nvPr/>
          </p:nvSpPr>
          <p:spPr>
            <a:xfrm>
              <a:off x="9256677" y="2852871"/>
              <a:ext cx="2138453"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Roboto" panose="02000000000000000000" pitchFamily="2" charset="0"/>
                </a:rPr>
                <a:t>Lorem ipsum dolor sit amet business requires patience and something lese here</a:t>
              </a:r>
              <a:endParaRPr lang="en-US" sz="1200" dirty="0">
                <a:solidFill>
                  <a:schemeClr val="bg2">
                    <a:lumMod val="25000"/>
                  </a:schemeClr>
                </a:solidFill>
                <a:latin typeface="Agency FB" panose="020B0503020202020204" pitchFamily="34" charset="0"/>
                <a:ea typeface="Roboto" panose="02000000000000000000" pitchFamily="2" charset="0"/>
              </a:endParaRPr>
            </a:p>
          </p:txBody>
        </p:sp>
        <p:sp>
          <p:nvSpPr>
            <p:cNvPr id="329" name="TextBox 37"/>
            <p:cNvSpPr txBox="1"/>
            <p:nvPr/>
          </p:nvSpPr>
          <p:spPr>
            <a:xfrm>
              <a:off x="9179005" y="2440445"/>
              <a:ext cx="1440547" cy="461665"/>
            </a:xfrm>
            <a:prstGeom prst="rect">
              <a:avLst/>
            </a:prstGeom>
            <a:noFill/>
          </p:spPr>
          <p:txBody>
            <a:bodyPr wrap="square" rtlCol="0" anchor="ctr">
              <a:spAutoFit/>
            </a:bodyPr>
            <a:lstStyle/>
            <a:p>
              <a:pPr>
                <a:lnSpc>
                  <a:spcPct val="150000"/>
                </a:lnSpc>
              </a:pPr>
              <a:r>
                <a:rPr lang="zh-CN" alt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rPr>
                <a:t>点此替换文本</a:t>
              </a:r>
              <a:endParaRPr lang="en-US" altLang="zh-CN"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endParaRPr>
            </a:p>
          </p:txBody>
        </p:sp>
      </p:grpSp>
      <p:grpSp>
        <p:nvGrpSpPr>
          <p:cNvPr id="330" name="Group 38"/>
          <p:cNvGrpSpPr/>
          <p:nvPr/>
        </p:nvGrpSpPr>
        <p:grpSpPr>
          <a:xfrm>
            <a:off x="477307" y="4974772"/>
            <a:ext cx="2192090" cy="944046"/>
            <a:chOff x="905232" y="2278157"/>
            <a:chExt cx="2045509" cy="944046"/>
          </a:xfrm>
        </p:grpSpPr>
        <p:sp>
          <p:nvSpPr>
            <p:cNvPr id="331" name="TextBox 39"/>
            <p:cNvSpPr txBox="1"/>
            <p:nvPr/>
          </p:nvSpPr>
          <p:spPr>
            <a:xfrm>
              <a:off x="905232" y="2852871"/>
              <a:ext cx="1967465" cy="369332"/>
            </a:xfrm>
            <a:prstGeom prst="rect">
              <a:avLst/>
            </a:prstGeom>
            <a:noFill/>
          </p:spPr>
          <p:txBody>
            <a:bodyPr wrap="square" lIns="0" tIns="0" rIns="0" bIns="0" rtlCol="0">
              <a:spAutoFit/>
            </a:bodyPr>
            <a:lstStyle/>
            <a:p>
              <a:pPr algn="r"/>
              <a:r>
                <a:rPr lang="id-ID" sz="1200" dirty="0">
                  <a:solidFill>
                    <a:schemeClr val="bg2">
                      <a:lumMod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bg2">
                    <a:lumMod val="25000"/>
                  </a:schemeClr>
                </a:solidFill>
                <a:latin typeface="Agency FB" panose="020B0503020202020204" pitchFamily="34" charset="0"/>
                <a:ea typeface="Roboto" panose="02000000000000000000" pitchFamily="2" charset="0"/>
              </a:endParaRPr>
            </a:p>
          </p:txBody>
        </p:sp>
        <p:sp>
          <p:nvSpPr>
            <p:cNvPr id="332" name="TextBox 40"/>
            <p:cNvSpPr txBox="1"/>
            <p:nvPr/>
          </p:nvSpPr>
          <p:spPr>
            <a:xfrm>
              <a:off x="1630644" y="2278157"/>
              <a:ext cx="1320097" cy="786241"/>
            </a:xfrm>
            <a:prstGeom prst="rect">
              <a:avLst/>
            </a:prstGeom>
            <a:noFill/>
          </p:spPr>
          <p:txBody>
            <a:bodyPr wrap="square" rtlCol="0" anchor="ctr">
              <a:spAutoFit/>
            </a:bodyPr>
            <a:lstStyle/>
            <a:p>
              <a:pPr algn="r">
                <a:lnSpc>
                  <a:spcPct val="150000"/>
                </a:lnSpc>
              </a:pPr>
              <a:r>
                <a:rPr lang="zh-CN" alt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rPr>
                <a:t>点此替换文本</a:t>
              </a:r>
              <a:endParaRPr lang="en-US" altLang="zh-CN"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endParaRPr>
            </a:p>
          </p:txBody>
        </p:sp>
      </p:grpSp>
      <p:grpSp>
        <p:nvGrpSpPr>
          <p:cNvPr id="333" name="Group 41"/>
          <p:cNvGrpSpPr/>
          <p:nvPr/>
        </p:nvGrpSpPr>
        <p:grpSpPr>
          <a:xfrm>
            <a:off x="9580768" y="1475784"/>
            <a:ext cx="2216125" cy="781758"/>
            <a:chOff x="9179005" y="2440445"/>
            <a:chExt cx="2216125" cy="781758"/>
          </a:xfrm>
        </p:grpSpPr>
        <p:sp>
          <p:nvSpPr>
            <p:cNvPr id="334" name="TextBox 42"/>
            <p:cNvSpPr txBox="1"/>
            <p:nvPr/>
          </p:nvSpPr>
          <p:spPr>
            <a:xfrm>
              <a:off x="9256677" y="2852871"/>
              <a:ext cx="2138453" cy="369332"/>
            </a:xfrm>
            <a:prstGeom prst="rect">
              <a:avLst/>
            </a:prstGeom>
            <a:noFill/>
          </p:spPr>
          <p:txBody>
            <a:bodyPr wrap="square" lIns="0" tIns="0" rIns="0" bIns="0" rtlCol="0">
              <a:spAutoFit/>
            </a:bodyPr>
            <a:lstStyle/>
            <a:p>
              <a:r>
                <a:rPr lang="id-ID" sz="1200" dirty="0">
                  <a:solidFill>
                    <a:schemeClr val="bg2">
                      <a:lumMod val="25000"/>
                    </a:schemeClr>
                  </a:solidFill>
                  <a:latin typeface="Agency FB" panose="020B0503020202020204" pitchFamily="34" charset="0"/>
                  <a:ea typeface="Roboto" panose="02000000000000000000" pitchFamily="2" charset="0"/>
                </a:rPr>
                <a:t>Lorem ipsum dolor sit amet business requires patience and something lese here</a:t>
              </a:r>
              <a:endParaRPr lang="en-US" sz="1200" dirty="0">
                <a:solidFill>
                  <a:schemeClr val="bg2">
                    <a:lumMod val="25000"/>
                  </a:schemeClr>
                </a:solidFill>
                <a:latin typeface="Agency FB" panose="020B0503020202020204" pitchFamily="34" charset="0"/>
                <a:ea typeface="Roboto" panose="02000000000000000000" pitchFamily="2" charset="0"/>
              </a:endParaRPr>
            </a:p>
          </p:txBody>
        </p:sp>
        <p:sp>
          <p:nvSpPr>
            <p:cNvPr id="335" name="TextBox 43"/>
            <p:cNvSpPr txBox="1"/>
            <p:nvPr/>
          </p:nvSpPr>
          <p:spPr>
            <a:xfrm>
              <a:off x="9179005" y="2440445"/>
              <a:ext cx="1428725" cy="461665"/>
            </a:xfrm>
            <a:prstGeom prst="rect">
              <a:avLst/>
            </a:prstGeom>
            <a:noFill/>
          </p:spPr>
          <p:txBody>
            <a:bodyPr wrap="square" rtlCol="0" anchor="ctr">
              <a:spAutoFit/>
            </a:bodyPr>
            <a:lstStyle/>
            <a:p>
              <a:pPr>
                <a:lnSpc>
                  <a:spcPct val="150000"/>
                </a:lnSpc>
              </a:pPr>
              <a:r>
                <a:rPr lang="zh-CN" alt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rPr>
                <a:t>点此替换文本</a:t>
              </a:r>
              <a:endParaRPr lang="en-US" sz="1600" b="1" dirty="0">
                <a:solidFill>
                  <a:schemeClr val="bg2">
                    <a:lumMod val="25000"/>
                  </a:schemeClr>
                </a:solidFill>
                <a:latin typeface="Agency FB" panose="020B0503020202020204" pitchFamily="34" charset="0"/>
                <a:ea typeface="Fira Sans Medium Italic" panose="00000600000000000000" pitchFamily="50" charset="0"/>
                <a:cs typeface="Clear Sans" panose="020B0503030202020304" pitchFamily="34" charset="0"/>
              </a:endParaRPr>
            </a:p>
          </p:txBody>
        </p:sp>
      </p:grpSp>
      <p:sp>
        <p:nvSpPr>
          <p:cNvPr id="43" name="矩形 42">
            <a:extLst>
              <a:ext uri="{FF2B5EF4-FFF2-40B4-BE49-F238E27FC236}">
                <a16:creationId xmlns:a16="http://schemas.microsoft.com/office/drawing/2014/main" id="{10162F96-23C0-429E-9386-4FC53F03724C}"/>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10550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5"/>
                                        </p:tgtEl>
                                        <p:attrNameLst>
                                          <p:attrName>style.visibility</p:attrName>
                                        </p:attrNameLst>
                                      </p:cBhvr>
                                      <p:to>
                                        <p:strVal val="visible"/>
                                      </p:to>
                                    </p:set>
                                    <p:animEffect transition="in" filter="wipe(left)">
                                      <p:cBhvr>
                                        <p:cTn id="7" dur="500"/>
                                        <p:tgtEl>
                                          <p:spTgt spid="29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21"/>
                                        </p:tgtEl>
                                        <p:attrNameLst>
                                          <p:attrName>style.visibility</p:attrName>
                                        </p:attrNameLst>
                                      </p:cBhvr>
                                      <p:to>
                                        <p:strVal val="visible"/>
                                      </p:to>
                                    </p:set>
                                    <p:animEffect transition="in" filter="wipe(right)">
                                      <p:cBhvr>
                                        <p:cTn id="11" dur="500"/>
                                        <p:tgtEl>
                                          <p:spTgt spid="3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0"/>
                                        </p:tgtEl>
                                        <p:attrNameLst>
                                          <p:attrName>style.visibility</p:attrName>
                                        </p:attrNameLst>
                                      </p:cBhvr>
                                      <p:to>
                                        <p:strVal val="visible"/>
                                      </p:to>
                                    </p:set>
                                    <p:animEffect transition="in" filter="fade">
                                      <p:cBhvr>
                                        <p:cTn id="15" dur="500"/>
                                        <p:tgtEl>
                                          <p:spTgt spid="33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9"/>
                                        </p:tgtEl>
                                        <p:attrNameLst>
                                          <p:attrName>style.visibility</p:attrName>
                                        </p:attrNameLst>
                                      </p:cBhvr>
                                      <p:to>
                                        <p:strVal val="visible"/>
                                      </p:to>
                                    </p:set>
                                    <p:animEffect transition="in" filter="wipe(left)">
                                      <p:cBhvr>
                                        <p:cTn id="19" dur="500"/>
                                        <p:tgtEl>
                                          <p:spTgt spid="3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27"/>
                                        </p:tgtEl>
                                        <p:attrNameLst>
                                          <p:attrName>style.visibility</p:attrName>
                                        </p:attrNameLst>
                                      </p:cBhvr>
                                      <p:to>
                                        <p:strVal val="visible"/>
                                      </p:to>
                                    </p:set>
                                    <p:animEffect transition="in" filter="fade">
                                      <p:cBhvr>
                                        <p:cTn id="23" dur="500"/>
                                        <p:tgtEl>
                                          <p:spTgt spid="327"/>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20"/>
                                        </p:tgtEl>
                                        <p:attrNameLst>
                                          <p:attrName>style.visibility</p:attrName>
                                        </p:attrNameLst>
                                      </p:cBhvr>
                                      <p:to>
                                        <p:strVal val="visible"/>
                                      </p:to>
                                    </p:set>
                                    <p:animEffect transition="in" filter="wipe(right)">
                                      <p:cBhvr>
                                        <p:cTn id="27" dur="500"/>
                                        <p:tgtEl>
                                          <p:spTgt spid="32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4"/>
                                        </p:tgtEl>
                                        <p:attrNameLst>
                                          <p:attrName>style.visibility</p:attrName>
                                        </p:attrNameLst>
                                      </p:cBhvr>
                                      <p:to>
                                        <p:strVal val="visible"/>
                                      </p:to>
                                    </p:set>
                                    <p:animEffect transition="in" filter="fade">
                                      <p:cBhvr>
                                        <p:cTn id="31" dur="500"/>
                                        <p:tgtEl>
                                          <p:spTgt spid="32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16"/>
                                        </p:tgtEl>
                                        <p:attrNameLst>
                                          <p:attrName>style.visibility</p:attrName>
                                        </p:attrNameLst>
                                      </p:cBhvr>
                                      <p:to>
                                        <p:strVal val="visible"/>
                                      </p:to>
                                    </p:set>
                                    <p:animEffect transition="in" filter="wipe(left)">
                                      <p:cBhvr>
                                        <p:cTn id="35" dur="500"/>
                                        <p:tgtEl>
                                          <p:spTgt spid="31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33"/>
                                        </p:tgtEl>
                                        <p:attrNameLst>
                                          <p:attrName>style.visibility</p:attrName>
                                        </p:attrNameLst>
                                      </p:cBhvr>
                                      <p:to>
                                        <p:strVal val="visible"/>
                                      </p:to>
                                    </p:set>
                                    <p:animEffect transition="in" filter="fade">
                                      <p:cBhvr>
                                        <p:cTn id="39" dur="500"/>
                                        <p:tgtEl>
                                          <p:spTgt spid="333"/>
                                        </p:tgtEl>
                                      </p:cBhvr>
                                    </p:animEffect>
                                  </p:childTnLst>
                                </p:cTn>
                              </p:par>
                            </p:childTnLst>
                          </p:cTn>
                        </p:par>
                        <p:par>
                          <p:cTn id="40" fill="hold">
                            <p:stCondLst>
                              <p:cond delay="4500"/>
                            </p:stCondLst>
                            <p:childTnLst>
                              <p:par>
                                <p:cTn id="41" presetID="1" presetClass="entr" presetSubtype="0" fill="hold" grpId="0" nodeType="afterEffect">
                                  <p:stCondLst>
                                    <p:cond delay="220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43" name="Group 1"/>
          <p:cNvGrpSpPr/>
          <p:nvPr/>
        </p:nvGrpSpPr>
        <p:grpSpPr>
          <a:xfrm>
            <a:off x="9217030" y="2434894"/>
            <a:ext cx="1374737" cy="1587231"/>
            <a:chOff x="9090030" y="2434894"/>
            <a:chExt cx="1374737" cy="1587231"/>
          </a:xfrm>
        </p:grpSpPr>
        <p:sp>
          <p:nvSpPr>
            <p:cNvPr id="44"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45"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46" name="Group 4"/>
          <p:cNvGrpSpPr/>
          <p:nvPr/>
        </p:nvGrpSpPr>
        <p:grpSpPr>
          <a:xfrm>
            <a:off x="8946878" y="2022214"/>
            <a:ext cx="1915044" cy="2049149"/>
            <a:chOff x="8819878" y="2022214"/>
            <a:chExt cx="1915044" cy="2049149"/>
          </a:xfrm>
        </p:grpSpPr>
        <p:grpSp>
          <p:nvGrpSpPr>
            <p:cNvPr id="47" name="Group 5"/>
            <p:cNvGrpSpPr/>
            <p:nvPr/>
          </p:nvGrpSpPr>
          <p:grpSpPr>
            <a:xfrm flipH="1">
              <a:off x="8819878" y="2022214"/>
              <a:ext cx="1915044" cy="2049149"/>
              <a:chOff x="815878" y="1279659"/>
              <a:chExt cx="1436283" cy="1536862"/>
            </a:xfrm>
            <a:solidFill>
              <a:schemeClr val="bg1">
                <a:lumMod val="50000"/>
              </a:schemeClr>
            </a:solidFill>
          </p:grpSpPr>
          <p:sp>
            <p:nvSpPr>
              <p:cNvPr id="49" name="Freeform 7"/>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0" name="Freeform 8"/>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1" name="Freeform 9"/>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2" name="Freeform 10"/>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3" name="Freeform 11"/>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4" name="Freeform 12"/>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5" name="Freeform 13"/>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6" name="Freeform 14"/>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7" name="Freeform 15"/>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58" name="Freeform 16"/>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sp>
          <p:nvSpPr>
            <p:cNvPr id="48" name="Rectangle 6"/>
            <p:cNvSpPr>
              <a:spLocks noChangeArrowheads="1"/>
            </p:cNvSpPr>
            <p:nvPr/>
          </p:nvSpPr>
          <p:spPr bwMode="auto">
            <a:xfrm flipH="1">
              <a:off x="9171347" y="2319577"/>
              <a:ext cx="55068" cy="150948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59" name="Group 17"/>
          <p:cNvGrpSpPr/>
          <p:nvPr/>
        </p:nvGrpSpPr>
        <p:grpSpPr>
          <a:xfrm>
            <a:off x="6695328" y="2694873"/>
            <a:ext cx="1374737" cy="1327253"/>
            <a:chOff x="6631828" y="2694873"/>
            <a:chExt cx="1374737" cy="1327253"/>
          </a:xfrm>
        </p:grpSpPr>
        <p:sp>
          <p:nvSpPr>
            <p:cNvPr id="60" name="Freeform 18"/>
            <p:cNvSpPr>
              <a:spLocks/>
            </p:cNvSpPr>
            <p:nvPr/>
          </p:nvSpPr>
          <p:spPr bwMode="auto">
            <a:xfrm flipH="1">
              <a:off x="6631828" y="2694873"/>
              <a:ext cx="1374737" cy="42544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61" name="Freeform 19"/>
            <p:cNvSpPr>
              <a:spLocks/>
            </p:cNvSpPr>
            <p:nvPr/>
          </p:nvSpPr>
          <p:spPr bwMode="auto">
            <a:xfrm flipH="1">
              <a:off x="6631828" y="3040634"/>
              <a:ext cx="1374737" cy="9814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62" name="Group 20"/>
          <p:cNvGrpSpPr/>
          <p:nvPr/>
        </p:nvGrpSpPr>
        <p:grpSpPr>
          <a:xfrm>
            <a:off x="6425177" y="2022214"/>
            <a:ext cx="1915044" cy="2049149"/>
            <a:chOff x="6361677" y="2022214"/>
            <a:chExt cx="1915044" cy="2049149"/>
          </a:xfrm>
        </p:grpSpPr>
        <p:grpSp>
          <p:nvGrpSpPr>
            <p:cNvPr id="63" name="Group 21"/>
            <p:cNvGrpSpPr/>
            <p:nvPr/>
          </p:nvGrpSpPr>
          <p:grpSpPr>
            <a:xfrm flipH="1">
              <a:off x="6361677" y="2022214"/>
              <a:ext cx="1915044" cy="2049149"/>
              <a:chOff x="815878" y="1279659"/>
              <a:chExt cx="1436283" cy="1536862"/>
            </a:xfrm>
            <a:solidFill>
              <a:schemeClr val="bg1">
                <a:lumMod val="50000"/>
              </a:schemeClr>
            </a:solidFill>
          </p:grpSpPr>
          <p:sp>
            <p:nvSpPr>
              <p:cNvPr id="65" name="Freeform 23"/>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66" name="Freeform 24"/>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67" name="Freeform 25"/>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68" name="Freeform 26"/>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69" name="Freeform 27"/>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0" name="Freeform 28"/>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1" name="Freeform 29"/>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2" name="Freeform 30"/>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3" name="Freeform 31"/>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4" name="Freeform 32"/>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sp>
          <p:nvSpPr>
            <p:cNvPr id="64" name="Rectangle 22"/>
            <p:cNvSpPr>
              <a:spLocks noChangeArrowheads="1"/>
            </p:cNvSpPr>
            <p:nvPr/>
          </p:nvSpPr>
          <p:spPr bwMode="auto">
            <a:xfrm flipH="1">
              <a:off x="6713146" y="2319577"/>
              <a:ext cx="55068" cy="1509489"/>
            </a:xfrm>
            <a:prstGeom prst="rect">
              <a:avLst/>
            </a:pr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75" name="Group 33"/>
          <p:cNvGrpSpPr/>
          <p:nvPr/>
        </p:nvGrpSpPr>
        <p:grpSpPr>
          <a:xfrm>
            <a:off x="4114752" y="3112546"/>
            <a:ext cx="1374738" cy="909578"/>
            <a:chOff x="4178252" y="3112546"/>
            <a:chExt cx="1374738" cy="909578"/>
          </a:xfrm>
        </p:grpSpPr>
        <p:sp>
          <p:nvSpPr>
            <p:cNvPr id="76" name="Freeform 34"/>
            <p:cNvSpPr>
              <a:spLocks/>
            </p:cNvSpPr>
            <p:nvPr/>
          </p:nvSpPr>
          <p:spPr bwMode="auto">
            <a:xfrm flipH="1">
              <a:off x="4178253" y="3112546"/>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77" name="Freeform 35"/>
            <p:cNvSpPr>
              <a:spLocks/>
            </p:cNvSpPr>
            <p:nvPr/>
          </p:nvSpPr>
          <p:spPr bwMode="auto">
            <a:xfrm flipH="1">
              <a:off x="4178252" y="3298476"/>
              <a:ext cx="1374737" cy="723648"/>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78" name="Group 36"/>
          <p:cNvGrpSpPr/>
          <p:nvPr/>
        </p:nvGrpSpPr>
        <p:grpSpPr>
          <a:xfrm>
            <a:off x="3844601" y="2022214"/>
            <a:ext cx="1915044" cy="2049149"/>
            <a:chOff x="3908101" y="2022214"/>
            <a:chExt cx="1915044" cy="2049149"/>
          </a:xfrm>
        </p:grpSpPr>
        <p:grpSp>
          <p:nvGrpSpPr>
            <p:cNvPr id="79" name="Group 37"/>
            <p:cNvGrpSpPr/>
            <p:nvPr/>
          </p:nvGrpSpPr>
          <p:grpSpPr>
            <a:xfrm flipH="1">
              <a:off x="3908101" y="2022214"/>
              <a:ext cx="1915044" cy="2049149"/>
              <a:chOff x="815878" y="1279659"/>
              <a:chExt cx="1436283" cy="1536862"/>
            </a:xfrm>
            <a:solidFill>
              <a:schemeClr val="bg1">
                <a:lumMod val="50000"/>
              </a:schemeClr>
            </a:solidFill>
          </p:grpSpPr>
          <p:sp>
            <p:nvSpPr>
              <p:cNvPr id="81" name="Freeform 39"/>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2" name="Freeform 40"/>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3" name="Freeform 41"/>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4" name="Freeform 42"/>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5" name="Freeform 43"/>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6" name="Freeform 44"/>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7" name="Freeform 45"/>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8" name="Freeform 46"/>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89" name="Freeform 47"/>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90" name="Freeform 48"/>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sp>
          <p:nvSpPr>
            <p:cNvPr id="80" name="Rectangle 38"/>
            <p:cNvSpPr>
              <a:spLocks noChangeArrowheads="1"/>
            </p:cNvSpPr>
            <p:nvPr/>
          </p:nvSpPr>
          <p:spPr bwMode="auto">
            <a:xfrm flipH="1">
              <a:off x="4259570" y="2319577"/>
              <a:ext cx="55068" cy="150948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91" name="Group 49"/>
          <p:cNvGrpSpPr/>
          <p:nvPr/>
        </p:nvGrpSpPr>
        <p:grpSpPr>
          <a:xfrm>
            <a:off x="1581179" y="3618238"/>
            <a:ext cx="1374737" cy="403886"/>
            <a:chOff x="1708179" y="3618238"/>
            <a:chExt cx="1374737" cy="403886"/>
          </a:xfrm>
        </p:grpSpPr>
        <p:sp>
          <p:nvSpPr>
            <p:cNvPr id="92" name="Freeform 50"/>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93" name="Freeform 51"/>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94" name="Group 52"/>
          <p:cNvGrpSpPr/>
          <p:nvPr/>
        </p:nvGrpSpPr>
        <p:grpSpPr>
          <a:xfrm>
            <a:off x="1311027" y="2022214"/>
            <a:ext cx="1915044" cy="2049149"/>
            <a:chOff x="1438027" y="2022214"/>
            <a:chExt cx="1915044" cy="2049149"/>
          </a:xfrm>
        </p:grpSpPr>
        <p:grpSp>
          <p:nvGrpSpPr>
            <p:cNvPr id="95" name="Group 53"/>
            <p:cNvGrpSpPr/>
            <p:nvPr/>
          </p:nvGrpSpPr>
          <p:grpSpPr>
            <a:xfrm flipH="1">
              <a:off x="1438027" y="2022214"/>
              <a:ext cx="1915044" cy="2049149"/>
              <a:chOff x="815878" y="1279659"/>
              <a:chExt cx="1436283" cy="1536862"/>
            </a:xfrm>
            <a:solidFill>
              <a:schemeClr val="bg1">
                <a:lumMod val="50000"/>
              </a:schemeClr>
            </a:solidFill>
          </p:grpSpPr>
          <p:sp>
            <p:nvSpPr>
              <p:cNvPr id="97" name="Freeform 55"/>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98" name="Freeform 56"/>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99" name="Freeform 57"/>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0" name="Freeform 58"/>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1" name="Freeform 59"/>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2" name="Freeform 60"/>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3" name="Freeform 61"/>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4" name="Freeform 62"/>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5" name="Freeform 63"/>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sp>
            <p:nvSpPr>
              <p:cNvPr id="106" name="Freeform 64"/>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sp>
          <p:nvSpPr>
            <p:cNvPr id="96" name="Rectangle 54"/>
            <p:cNvSpPr>
              <a:spLocks noChangeArrowheads="1"/>
            </p:cNvSpPr>
            <p:nvPr/>
          </p:nvSpPr>
          <p:spPr bwMode="auto">
            <a:xfrm flipH="1">
              <a:off x="1789496" y="2319577"/>
              <a:ext cx="55068" cy="1509489"/>
            </a:xfrm>
            <a:prstGeom prst="rect">
              <a:avLst/>
            </a:prstGeom>
            <a:solidFill>
              <a:schemeClr val="bg2">
                <a:lumMod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gency FB" panose="020B0503020202020204" pitchFamily="34" charset="0"/>
              </a:endParaRPr>
            </a:p>
          </p:txBody>
        </p:sp>
      </p:grpSp>
      <p:grpSp>
        <p:nvGrpSpPr>
          <p:cNvPr id="107" name="Group 65"/>
          <p:cNvGrpSpPr/>
          <p:nvPr/>
        </p:nvGrpSpPr>
        <p:grpSpPr>
          <a:xfrm>
            <a:off x="1082069" y="4317009"/>
            <a:ext cx="2372955" cy="745488"/>
            <a:chOff x="5408083" y="2933595"/>
            <a:chExt cx="2372955" cy="745488"/>
          </a:xfrm>
        </p:grpSpPr>
        <p:sp>
          <p:nvSpPr>
            <p:cNvPr id="108" name="TextBox 66"/>
            <p:cNvSpPr txBox="1"/>
            <p:nvPr/>
          </p:nvSpPr>
          <p:spPr>
            <a:xfrm>
              <a:off x="5879954" y="2933595"/>
              <a:ext cx="1415773"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rPr>
                <a:t>点此替换文本</a:t>
              </a:r>
              <a:endParaRPr 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endParaRPr>
            </a:p>
          </p:txBody>
        </p:sp>
        <p:sp>
          <p:nvSpPr>
            <p:cNvPr id="109" name="Rectangle 67"/>
            <p:cNvSpPr/>
            <p:nvPr/>
          </p:nvSpPr>
          <p:spPr>
            <a:xfrm>
              <a:off x="5408083" y="3217418"/>
              <a:ext cx="2372955" cy="461665"/>
            </a:xfrm>
            <a:prstGeom prst="rect">
              <a:avLst/>
            </a:prstGeom>
          </p:spPr>
          <p:txBody>
            <a:bodyPr wrap="square">
              <a:spAutoFit/>
            </a:bodyPr>
            <a:lstStyle/>
            <a:p>
              <a:pPr algn="ctr"/>
              <a:r>
                <a:rPr lang="id-ID" sz="1200" dirty="0">
                  <a:solidFill>
                    <a:schemeClr val="tx1">
                      <a:lumMod val="75000"/>
                      <a:lumOff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tx1">
                    <a:lumMod val="75000"/>
                    <a:lumOff val="25000"/>
                  </a:schemeClr>
                </a:solidFill>
                <a:latin typeface="Agency FB" panose="020B0503020202020204" pitchFamily="34" charset="0"/>
                <a:ea typeface="Roboto" panose="02000000000000000000" pitchFamily="2" charset="0"/>
              </a:endParaRPr>
            </a:p>
          </p:txBody>
        </p:sp>
      </p:grpSp>
      <p:grpSp>
        <p:nvGrpSpPr>
          <p:cNvPr id="110" name="Group 68"/>
          <p:cNvGrpSpPr/>
          <p:nvPr/>
        </p:nvGrpSpPr>
        <p:grpSpPr>
          <a:xfrm>
            <a:off x="3615643" y="4317009"/>
            <a:ext cx="2372955" cy="745488"/>
            <a:chOff x="5408083" y="2933595"/>
            <a:chExt cx="2372955" cy="745488"/>
          </a:xfrm>
        </p:grpSpPr>
        <p:sp>
          <p:nvSpPr>
            <p:cNvPr id="111" name="TextBox 69"/>
            <p:cNvSpPr txBox="1"/>
            <p:nvPr/>
          </p:nvSpPr>
          <p:spPr>
            <a:xfrm>
              <a:off x="5879952" y="2933595"/>
              <a:ext cx="1415773"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rPr>
                <a:t>点此替换文本</a:t>
              </a:r>
              <a:endParaRPr 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endParaRPr>
            </a:p>
          </p:txBody>
        </p:sp>
        <p:sp>
          <p:nvSpPr>
            <p:cNvPr id="112" name="Rectangle 70"/>
            <p:cNvSpPr/>
            <p:nvPr/>
          </p:nvSpPr>
          <p:spPr>
            <a:xfrm>
              <a:off x="5408083" y="3217418"/>
              <a:ext cx="2372955" cy="461665"/>
            </a:xfrm>
            <a:prstGeom prst="rect">
              <a:avLst/>
            </a:prstGeom>
          </p:spPr>
          <p:txBody>
            <a:bodyPr wrap="square">
              <a:spAutoFit/>
            </a:bodyPr>
            <a:lstStyle/>
            <a:p>
              <a:pPr algn="ctr"/>
              <a:r>
                <a:rPr lang="id-ID" sz="1200" dirty="0">
                  <a:solidFill>
                    <a:schemeClr val="tx1">
                      <a:lumMod val="75000"/>
                      <a:lumOff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tx1">
                    <a:lumMod val="75000"/>
                    <a:lumOff val="25000"/>
                  </a:schemeClr>
                </a:solidFill>
                <a:latin typeface="Agency FB" panose="020B0503020202020204" pitchFamily="34" charset="0"/>
                <a:ea typeface="Roboto" panose="02000000000000000000" pitchFamily="2" charset="0"/>
              </a:endParaRPr>
            </a:p>
          </p:txBody>
        </p:sp>
      </p:grpSp>
      <p:grpSp>
        <p:nvGrpSpPr>
          <p:cNvPr id="113" name="Group 71"/>
          <p:cNvGrpSpPr/>
          <p:nvPr/>
        </p:nvGrpSpPr>
        <p:grpSpPr>
          <a:xfrm>
            <a:off x="6196219" y="4317009"/>
            <a:ext cx="2372955" cy="745488"/>
            <a:chOff x="5408083" y="2933595"/>
            <a:chExt cx="2372955" cy="745488"/>
          </a:xfrm>
        </p:grpSpPr>
        <p:sp>
          <p:nvSpPr>
            <p:cNvPr id="114" name="TextBox 72"/>
            <p:cNvSpPr txBox="1"/>
            <p:nvPr/>
          </p:nvSpPr>
          <p:spPr>
            <a:xfrm>
              <a:off x="5879954" y="2933595"/>
              <a:ext cx="1415773"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rPr>
                <a:t>点此替换文本</a:t>
              </a:r>
              <a:endParaRPr 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endParaRPr>
            </a:p>
          </p:txBody>
        </p:sp>
        <p:sp>
          <p:nvSpPr>
            <p:cNvPr id="115" name="Rectangle 73"/>
            <p:cNvSpPr/>
            <p:nvPr/>
          </p:nvSpPr>
          <p:spPr>
            <a:xfrm>
              <a:off x="5408083" y="3217418"/>
              <a:ext cx="2372955" cy="461665"/>
            </a:xfrm>
            <a:prstGeom prst="rect">
              <a:avLst/>
            </a:prstGeom>
          </p:spPr>
          <p:txBody>
            <a:bodyPr wrap="square">
              <a:spAutoFit/>
            </a:bodyPr>
            <a:lstStyle/>
            <a:p>
              <a:pPr algn="ctr"/>
              <a:r>
                <a:rPr lang="id-ID" sz="1200" dirty="0">
                  <a:solidFill>
                    <a:schemeClr val="tx1">
                      <a:lumMod val="75000"/>
                      <a:lumOff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tx1">
                    <a:lumMod val="75000"/>
                    <a:lumOff val="25000"/>
                  </a:schemeClr>
                </a:solidFill>
                <a:latin typeface="Agency FB" panose="020B0503020202020204" pitchFamily="34" charset="0"/>
                <a:ea typeface="Roboto" panose="02000000000000000000" pitchFamily="2" charset="0"/>
              </a:endParaRPr>
            </a:p>
          </p:txBody>
        </p:sp>
      </p:grpSp>
      <p:grpSp>
        <p:nvGrpSpPr>
          <p:cNvPr id="116" name="Group 74"/>
          <p:cNvGrpSpPr/>
          <p:nvPr/>
        </p:nvGrpSpPr>
        <p:grpSpPr>
          <a:xfrm>
            <a:off x="8717920" y="4317009"/>
            <a:ext cx="2372955" cy="745488"/>
            <a:chOff x="5408083" y="2933595"/>
            <a:chExt cx="2372955" cy="745488"/>
          </a:xfrm>
        </p:grpSpPr>
        <p:sp>
          <p:nvSpPr>
            <p:cNvPr id="117" name="TextBox 75"/>
            <p:cNvSpPr txBox="1"/>
            <p:nvPr/>
          </p:nvSpPr>
          <p:spPr>
            <a:xfrm>
              <a:off x="5879953" y="2933595"/>
              <a:ext cx="1415773" cy="33855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rPr>
                <a:t>点此替换文本</a:t>
              </a:r>
              <a:endParaRPr lang="en-US" altLang="zh-CN" sz="1600" b="1" dirty="0">
                <a:solidFill>
                  <a:schemeClr val="tx1">
                    <a:lumMod val="75000"/>
                    <a:lumOff val="25000"/>
                  </a:schemeClr>
                </a:solidFill>
                <a:latin typeface="Agency FB" panose="020B0503020202020204" pitchFamily="34" charset="0"/>
                <a:ea typeface="Fira Sans SemiBold Italic" panose="00000700000000000000" pitchFamily="50" charset="0"/>
                <a:cs typeface="Clear Sans" panose="020B0503030202020304" pitchFamily="34" charset="0"/>
              </a:endParaRPr>
            </a:p>
          </p:txBody>
        </p:sp>
        <p:sp>
          <p:nvSpPr>
            <p:cNvPr id="118" name="Rectangle 76"/>
            <p:cNvSpPr/>
            <p:nvPr/>
          </p:nvSpPr>
          <p:spPr>
            <a:xfrm>
              <a:off x="5408083" y="3217418"/>
              <a:ext cx="2372955" cy="461665"/>
            </a:xfrm>
            <a:prstGeom prst="rect">
              <a:avLst/>
            </a:prstGeom>
          </p:spPr>
          <p:txBody>
            <a:bodyPr wrap="square">
              <a:spAutoFit/>
            </a:bodyPr>
            <a:lstStyle/>
            <a:p>
              <a:pPr algn="ctr"/>
              <a:r>
                <a:rPr lang="id-ID" sz="1200" dirty="0">
                  <a:solidFill>
                    <a:schemeClr val="tx1">
                      <a:lumMod val="75000"/>
                      <a:lumOff val="25000"/>
                    </a:schemeClr>
                  </a:solidFill>
                  <a:latin typeface="Agency FB" panose="020B0503020202020204" pitchFamily="34" charset="0"/>
                  <a:ea typeface="Roboto" panose="02000000000000000000" pitchFamily="2" charset="0"/>
                </a:rPr>
                <a:t>Lorem ipsum dolor sit amet business requires patience grea stuff hereand</a:t>
              </a:r>
              <a:endParaRPr lang="en-US" sz="1200" dirty="0">
                <a:solidFill>
                  <a:schemeClr val="tx1">
                    <a:lumMod val="75000"/>
                    <a:lumOff val="25000"/>
                  </a:schemeClr>
                </a:solidFill>
                <a:latin typeface="Agency FB" panose="020B0503020202020204" pitchFamily="34" charset="0"/>
                <a:ea typeface="Roboto" panose="02000000000000000000" pitchFamily="2" charset="0"/>
              </a:endParaRPr>
            </a:p>
          </p:txBody>
        </p:sp>
      </p:grpSp>
      <p:sp>
        <p:nvSpPr>
          <p:cNvPr id="119" name="Rectangle 77"/>
          <p:cNvSpPr/>
          <p:nvPr/>
        </p:nvSpPr>
        <p:spPr>
          <a:xfrm>
            <a:off x="1908394" y="1876010"/>
            <a:ext cx="742511" cy="584775"/>
          </a:xfrm>
          <a:prstGeom prst="rect">
            <a:avLst/>
          </a:prstGeom>
        </p:spPr>
        <p:txBody>
          <a:bodyPr wrap="none">
            <a:spAutoFit/>
          </a:bodyPr>
          <a:lstStyle/>
          <a:p>
            <a:pPr algn="ctr"/>
            <a:r>
              <a:rPr lang="id-ID"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1</a:t>
            </a:r>
            <a:r>
              <a:rPr lang="en-GB"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0%</a:t>
            </a:r>
          </a:p>
        </p:txBody>
      </p:sp>
      <p:sp>
        <p:nvSpPr>
          <p:cNvPr id="120" name="Rectangle 78"/>
          <p:cNvSpPr/>
          <p:nvPr/>
        </p:nvSpPr>
        <p:spPr>
          <a:xfrm>
            <a:off x="4411533" y="1876010"/>
            <a:ext cx="832279" cy="584775"/>
          </a:xfrm>
          <a:prstGeom prst="rect">
            <a:avLst/>
          </a:prstGeom>
        </p:spPr>
        <p:txBody>
          <a:bodyPr wrap="none">
            <a:spAutoFit/>
          </a:bodyPr>
          <a:lstStyle/>
          <a:p>
            <a:pPr algn="ctr"/>
            <a:r>
              <a:rPr lang="id-ID"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5</a:t>
            </a:r>
            <a:r>
              <a:rPr lang="en-GB"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0%</a:t>
            </a:r>
          </a:p>
        </p:txBody>
      </p:sp>
      <p:sp>
        <p:nvSpPr>
          <p:cNvPr id="121" name="Rectangle 79"/>
          <p:cNvSpPr/>
          <p:nvPr/>
        </p:nvSpPr>
        <p:spPr>
          <a:xfrm>
            <a:off x="6970520" y="1876010"/>
            <a:ext cx="835485" cy="584775"/>
          </a:xfrm>
          <a:prstGeom prst="rect">
            <a:avLst/>
          </a:prstGeom>
        </p:spPr>
        <p:txBody>
          <a:bodyPr wrap="none">
            <a:spAutoFit/>
          </a:bodyPr>
          <a:lstStyle/>
          <a:p>
            <a:pPr algn="ctr"/>
            <a:r>
              <a:rPr lang="id-ID"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9</a:t>
            </a:r>
            <a:r>
              <a:rPr lang="en-GB"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0%</a:t>
            </a:r>
          </a:p>
        </p:txBody>
      </p:sp>
      <p:sp>
        <p:nvSpPr>
          <p:cNvPr id="122" name="Rectangle 80"/>
          <p:cNvSpPr/>
          <p:nvPr/>
        </p:nvSpPr>
        <p:spPr>
          <a:xfrm>
            <a:off x="9445931" y="1876010"/>
            <a:ext cx="934871" cy="584775"/>
          </a:xfrm>
          <a:prstGeom prst="rect">
            <a:avLst/>
          </a:prstGeom>
        </p:spPr>
        <p:txBody>
          <a:bodyPr wrap="none">
            <a:spAutoFit/>
          </a:bodyPr>
          <a:lstStyle/>
          <a:p>
            <a:pPr algn="ctr"/>
            <a:r>
              <a:rPr lang="id-ID"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1</a:t>
            </a:r>
            <a:r>
              <a:rPr lang="en-GB" sz="3200" b="1" dirty="0">
                <a:solidFill>
                  <a:schemeClr val="tx1">
                    <a:lumMod val="65000"/>
                    <a:lumOff val="35000"/>
                  </a:schemeClr>
                </a:solidFill>
                <a:latin typeface="Agency FB" panose="020B0503020202020204" pitchFamily="34" charset="0"/>
                <a:ea typeface="Open Sans" panose="020B0606030504020204" pitchFamily="34" charset="0"/>
                <a:cs typeface="Open Sans" panose="020B0606030504020204" pitchFamily="34" charset="0"/>
              </a:rPr>
              <a:t>00%</a:t>
            </a:r>
          </a:p>
        </p:txBody>
      </p:sp>
      <p:sp>
        <p:nvSpPr>
          <p:cNvPr id="123" name="矩形 122">
            <a:extLst>
              <a:ext uri="{FF2B5EF4-FFF2-40B4-BE49-F238E27FC236}">
                <a16:creationId xmlns:a16="http://schemas.microsoft.com/office/drawing/2014/main" id="{8EB592EE-B92C-444F-8699-9CB38847791E}"/>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93765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down)">
                                      <p:cBhvr>
                                        <p:cTn id="11" dur="500"/>
                                        <p:tgtEl>
                                          <p:spTgt spid="9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9"/>
                                        </p:tgtEl>
                                        <p:attrNameLst>
                                          <p:attrName>style.visibility</p:attrName>
                                        </p:attrNameLst>
                                      </p:cBhvr>
                                      <p:to>
                                        <p:strVal val="visible"/>
                                      </p:to>
                                    </p:set>
                                    <p:animEffect transition="in" filter="wipe(left)">
                                      <p:cBhvr>
                                        <p:cTn id="15" dur="500"/>
                                        <p:tgtEl>
                                          <p:spTgt spid="1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500"/>
                                        <p:tgtEl>
                                          <p:spTgt spid="10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500"/>
                                        <p:tgtEl>
                                          <p:spTgt spid="7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wipe(left)">
                                      <p:cBhvr>
                                        <p:cTn id="31" dur="500"/>
                                        <p:tgtEl>
                                          <p:spTgt spid="12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0"/>
                                        </p:tgtEl>
                                        <p:attrNameLst>
                                          <p:attrName>style.visibility</p:attrName>
                                        </p:attrNameLst>
                                      </p:cBhvr>
                                      <p:to>
                                        <p:strVal val="visible"/>
                                      </p:to>
                                    </p:set>
                                    <p:animEffect transition="in" filter="fade">
                                      <p:cBhvr>
                                        <p:cTn id="35" dur="500"/>
                                        <p:tgtEl>
                                          <p:spTgt spid="1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down)">
                                      <p:cBhvr>
                                        <p:cTn id="43" dur="500"/>
                                        <p:tgtEl>
                                          <p:spTgt spid="5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down)">
                                      <p:cBhvr>
                                        <p:cTn id="59" dur="500"/>
                                        <p:tgtEl>
                                          <p:spTgt spid="4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2"/>
                                        </p:tgtEl>
                                        <p:attrNameLst>
                                          <p:attrName>style.visibility</p:attrName>
                                        </p:attrNameLst>
                                      </p:cBhvr>
                                      <p:to>
                                        <p:strVal val="visible"/>
                                      </p:to>
                                    </p:set>
                                    <p:animEffect transition="in" filter="wipe(left)">
                                      <p:cBhvr>
                                        <p:cTn id="63" dur="500"/>
                                        <p:tgtEl>
                                          <p:spTgt spid="122"/>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childTnLst>
                          </p:cTn>
                        </p:par>
                        <p:par>
                          <p:cTn id="68" fill="hold">
                            <p:stCondLst>
                              <p:cond delay="8000"/>
                            </p:stCondLst>
                            <p:childTnLst>
                              <p:par>
                                <p:cTn id="69" presetID="1" presetClass="entr" presetSubtype="0" fill="hold" grpId="0" nodeType="afterEffect">
                                  <p:stCondLst>
                                    <p:cond delay="2200"/>
                                  </p:stCondLst>
                                  <p:childTnLst>
                                    <p:set>
                                      <p:cBhvr>
                                        <p:cTn id="70"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123" name="组合 122"/>
          <p:cNvGrpSpPr/>
          <p:nvPr/>
        </p:nvGrpSpPr>
        <p:grpSpPr>
          <a:xfrm>
            <a:off x="2749550" y="1339550"/>
            <a:ext cx="6692900" cy="4527850"/>
            <a:chOff x="2749550" y="1682450"/>
            <a:chExt cx="6692900" cy="4527850"/>
          </a:xfrm>
        </p:grpSpPr>
        <p:graphicFrame>
          <p:nvGraphicFramePr>
            <p:cNvPr id="124" name="图示 123"/>
            <p:cNvGraphicFramePr/>
            <p:nvPr>
              <p:extLst>
                <p:ext uri="{D42A27DB-BD31-4B8C-83A1-F6EECF244321}">
                  <p14:modId xmlns:p14="http://schemas.microsoft.com/office/powerpoint/2010/main" val="1931930248"/>
                </p:ext>
              </p:extLst>
            </p:nvPr>
          </p:nvGraphicFramePr>
          <p:xfrm>
            <a:off x="2749550" y="1748366"/>
            <a:ext cx="6692900" cy="44619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5" name="Freeform 174"/>
            <p:cNvSpPr>
              <a:spLocks noEditPoints="1"/>
            </p:cNvSpPr>
            <p:nvPr/>
          </p:nvSpPr>
          <p:spPr bwMode="auto">
            <a:xfrm>
              <a:off x="6852030" y="5304187"/>
              <a:ext cx="498310" cy="477548"/>
            </a:xfrm>
            <a:custGeom>
              <a:avLst/>
              <a:gdLst>
                <a:gd name="T0" fmla="*/ 25 w 57"/>
                <a:gd name="T1" fmla="*/ 39 h 55"/>
                <a:gd name="T2" fmla="*/ 29 w 57"/>
                <a:gd name="T3" fmla="*/ 47 h 55"/>
                <a:gd name="T4" fmla="*/ 26 w 57"/>
                <a:gd name="T5" fmla="*/ 53 h 55"/>
                <a:gd name="T6" fmla="*/ 4 w 57"/>
                <a:gd name="T7" fmla="*/ 53 h 55"/>
                <a:gd name="T8" fmla="*/ 6 w 57"/>
                <a:gd name="T9" fmla="*/ 45 h 55"/>
                <a:gd name="T10" fmla="*/ 1 w 57"/>
                <a:gd name="T11" fmla="*/ 40 h 55"/>
                <a:gd name="T12" fmla="*/ 6 w 57"/>
                <a:gd name="T13" fmla="*/ 32 h 55"/>
                <a:gd name="T14" fmla="*/ 5 w 57"/>
                <a:gd name="T15" fmla="*/ 25 h 55"/>
                <a:gd name="T16" fmla="*/ 1 w 57"/>
                <a:gd name="T17" fmla="*/ 17 h 55"/>
                <a:gd name="T18" fmla="*/ 23 w 57"/>
                <a:gd name="T19" fmla="*/ 17 h 55"/>
                <a:gd name="T20" fmla="*/ 25 w 57"/>
                <a:gd name="T21" fmla="*/ 24 h 55"/>
                <a:gd name="T22" fmla="*/ 28 w 57"/>
                <a:gd name="T23" fmla="*/ 32 h 55"/>
                <a:gd name="T24" fmla="*/ 36 w 57"/>
                <a:gd name="T25" fmla="*/ 0 h 55"/>
                <a:gd name="T26" fmla="*/ 33 w 57"/>
                <a:gd name="T27" fmla="*/ 8 h 55"/>
                <a:gd name="T28" fmla="*/ 28 w 57"/>
                <a:gd name="T29" fmla="*/ 11 h 55"/>
                <a:gd name="T30" fmla="*/ 33 w 57"/>
                <a:gd name="T31" fmla="*/ 19 h 55"/>
                <a:gd name="T32" fmla="*/ 32 w 57"/>
                <a:gd name="T33" fmla="*/ 26 h 55"/>
                <a:gd name="T34" fmla="*/ 32 w 57"/>
                <a:gd name="T35" fmla="*/ 34 h 55"/>
                <a:gd name="T36" fmla="*/ 34 w 57"/>
                <a:gd name="T37" fmla="*/ 38 h 55"/>
                <a:gd name="T38" fmla="*/ 33 w 57"/>
                <a:gd name="T39" fmla="*/ 45 h 55"/>
                <a:gd name="T40" fmla="*/ 37 w 57"/>
                <a:gd name="T41" fmla="*/ 54 h 55"/>
                <a:gd name="T42" fmla="*/ 56 w 57"/>
                <a:gd name="T43" fmla="*/ 51 h 55"/>
                <a:gd name="T44" fmla="*/ 57 w 57"/>
                <a:gd name="T45" fmla="*/ 44 h 55"/>
                <a:gd name="T46" fmla="*/ 54 w 57"/>
                <a:gd name="T47" fmla="*/ 35 h 55"/>
                <a:gd name="T48" fmla="*/ 55 w 57"/>
                <a:gd name="T49" fmla="*/ 28 h 55"/>
                <a:gd name="T50" fmla="*/ 55 w 57"/>
                <a:gd name="T51" fmla="*/ 20 h 55"/>
                <a:gd name="T52" fmla="*/ 51 w 57"/>
                <a:gd name="T53" fmla="*/ 17 h 55"/>
                <a:gd name="T54" fmla="*/ 51 w 57"/>
                <a:gd name="T55" fmla="*/ 10 h 55"/>
                <a:gd name="T56" fmla="*/ 56 w 57"/>
                <a:gd name="T57" fmla="*/ 2 h 55"/>
                <a:gd name="T58" fmla="*/ 46 w 57"/>
                <a:gd name="T59" fmla="*/ 10 h 55"/>
                <a:gd name="T60" fmla="*/ 40 w 57"/>
                <a:gd name="T61" fmla="*/ 12 h 55"/>
                <a:gd name="T62" fmla="*/ 38 w 57"/>
                <a:gd name="T63" fmla="*/ 10 h 55"/>
                <a:gd name="T64" fmla="*/ 53 w 57"/>
                <a:gd name="T65" fmla="*/ 2 h 55"/>
                <a:gd name="T66" fmla="*/ 35 w 57"/>
                <a:gd name="T67" fmla="*/ 2 h 55"/>
                <a:gd name="T68" fmla="*/ 46 w 57"/>
                <a:gd name="T69" fmla="*/ 19 h 55"/>
                <a:gd name="T70" fmla="*/ 44 w 57"/>
                <a:gd name="T71" fmla="*/ 21 h 55"/>
                <a:gd name="T72" fmla="*/ 37 w 57"/>
                <a:gd name="T73" fmla="*/ 19 h 55"/>
                <a:gd name="T74" fmla="*/ 51 w 57"/>
                <a:gd name="T75" fmla="*/ 28 h 55"/>
                <a:gd name="T76" fmla="*/ 37 w 57"/>
                <a:gd name="T77" fmla="*/ 29 h 55"/>
                <a:gd name="T78" fmla="*/ 44 w 57"/>
                <a:gd name="T79" fmla="*/ 28 h 55"/>
                <a:gd name="T80" fmla="*/ 55 w 57"/>
                <a:gd name="T81" fmla="*/ 37 h 55"/>
                <a:gd name="T82" fmla="*/ 37 w 57"/>
                <a:gd name="T83" fmla="*/ 37 h 55"/>
                <a:gd name="T84" fmla="*/ 50 w 57"/>
                <a:gd name="T85" fmla="*/ 36 h 55"/>
                <a:gd name="T86" fmla="*/ 51 w 57"/>
                <a:gd name="T87" fmla="*/ 46 h 55"/>
                <a:gd name="T88" fmla="*/ 37 w 57"/>
                <a:gd name="T89" fmla="*/ 45 h 55"/>
                <a:gd name="T90" fmla="*/ 6 w 57"/>
                <a:gd name="T91" fmla="*/ 47 h 55"/>
                <a:gd name="T92" fmla="*/ 24 w 57"/>
                <a:gd name="T93" fmla="*/ 41 h 55"/>
                <a:gd name="T94" fmla="*/ 25 w 57"/>
                <a:gd name="T95" fmla="*/ 42 h 55"/>
                <a:gd name="T96" fmla="*/ 20 w 57"/>
                <a:gd name="T97" fmla="*/ 25 h 55"/>
                <a:gd name="T98" fmla="*/ 8 w 57"/>
                <a:gd name="T99" fmla="*/ 26 h 55"/>
                <a:gd name="T100" fmla="*/ 26 w 57"/>
                <a:gd name="T101" fmla="*/ 26 h 55"/>
                <a:gd name="T102" fmla="*/ 12 w 57"/>
                <a:gd name="T103" fmla="*/ 16 h 55"/>
                <a:gd name="T104" fmla="*/ 12 w 57"/>
                <a:gd name="T105" fmla="*/ 18 h 55"/>
                <a:gd name="T106" fmla="*/ 21 w 57"/>
                <a:gd name="T107" fmla="*/ 34 h 55"/>
                <a:gd name="T108" fmla="*/ 6 w 57"/>
                <a:gd name="T109" fmla="*/ 34 h 55"/>
                <a:gd name="T110" fmla="*/ 20 w 57"/>
                <a:gd name="T111"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5">
                  <a:moveTo>
                    <a:pt x="24" y="34"/>
                  </a:moveTo>
                  <a:cubicBezTo>
                    <a:pt x="24" y="34"/>
                    <a:pt x="24" y="34"/>
                    <a:pt x="24" y="34"/>
                  </a:cubicBezTo>
                  <a:cubicBezTo>
                    <a:pt x="24" y="34"/>
                    <a:pt x="25" y="34"/>
                    <a:pt x="25" y="35"/>
                  </a:cubicBezTo>
                  <a:cubicBezTo>
                    <a:pt x="25" y="39"/>
                    <a:pt x="25" y="39"/>
                    <a:pt x="25" y="39"/>
                  </a:cubicBezTo>
                  <a:cubicBezTo>
                    <a:pt x="25" y="39"/>
                    <a:pt x="25" y="39"/>
                    <a:pt x="25" y="39"/>
                  </a:cubicBezTo>
                  <a:cubicBezTo>
                    <a:pt x="27" y="39"/>
                    <a:pt x="28" y="40"/>
                    <a:pt x="29" y="41"/>
                  </a:cubicBezTo>
                  <a:cubicBezTo>
                    <a:pt x="29" y="41"/>
                    <a:pt x="29" y="41"/>
                    <a:pt x="29" y="41"/>
                  </a:cubicBezTo>
                  <a:cubicBezTo>
                    <a:pt x="29" y="43"/>
                    <a:pt x="29" y="45"/>
                    <a:pt x="29" y="47"/>
                  </a:cubicBezTo>
                  <a:cubicBezTo>
                    <a:pt x="29" y="47"/>
                    <a:pt x="29" y="47"/>
                    <a:pt x="29" y="48"/>
                  </a:cubicBezTo>
                  <a:cubicBezTo>
                    <a:pt x="28" y="48"/>
                    <a:pt x="27" y="48"/>
                    <a:pt x="26" y="49"/>
                  </a:cubicBezTo>
                  <a:cubicBezTo>
                    <a:pt x="26" y="52"/>
                    <a:pt x="26" y="52"/>
                    <a:pt x="26" y="52"/>
                  </a:cubicBezTo>
                  <a:cubicBezTo>
                    <a:pt x="26" y="53"/>
                    <a:pt x="26" y="53"/>
                    <a:pt x="26" y="53"/>
                  </a:cubicBezTo>
                  <a:cubicBezTo>
                    <a:pt x="25" y="54"/>
                    <a:pt x="24" y="55"/>
                    <a:pt x="22" y="55"/>
                  </a:cubicBezTo>
                  <a:cubicBezTo>
                    <a:pt x="20" y="55"/>
                    <a:pt x="18" y="55"/>
                    <a:pt x="15" y="55"/>
                  </a:cubicBezTo>
                  <a:cubicBezTo>
                    <a:pt x="12" y="55"/>
                    <a:pt x="9" y="55"/>
                    <a:pt x="7" y="55"/>
                  </a:cubicBezTo>
                  <a:cubicBezTo>
                    <a:pt x="5" y="55"/>
                    <a:pt x="4" y="54"/>
                    <a:pt x="4" y="53"/>
                  </a:cubicBezTo>
                  <a:cubicBezTo>
                    <a:pt x="3" y="53"/>
                    <a:pt x="3" y="53"/>
                    <a:pt x="3" y="52"/>
                  </a:cubicBezTo>
                  <a:cubicBezTo>
                    <a:pt x="3" y="51"/>
                    <a:pt x="3" y="49"/>
                    <a:pt x="3" y="47"/>
                  </a:cubicBezTo>
                  <a:cubicBezTo>
                    <a:pt x="3" y="47"/>
                    <a:pt x="3" y="47"/>
                    <a:pt x="3" y="46"/>
                  </a:cubicBezTo>
                  <a:cubicBezTo>
                    <a:pt x="4" y="46"/>
                    <a:pt x="5" y="46"/>
                    <a:pt x="6" y="45"/>
                  </a:cubicBezTo>
                  <a:cubicBezTo>
                    <a:pt x="6" y="42"/>
                    <a:pt x="6" y="42"/>
                    <a:pt x="6" y="42"/>
                  </a:cubicBezTo>
                  <a:cubicBezTo>
                    <a:pt x="6" y="42"/>
                    <a:pt x="5" y="42"/>
                    <a:pt x="5" y="42"/>
                  </a:cubicBezTo>
                  <a:cubicBezTo>
                    <a:pt x="4" y="42"/>
                    <a:pt x="2" y="41"/>
                    <a:pt x="2" y="41"/>
                  </a:cubicBezTo>
                  <a:cubicBezTo>
                    <a:pt x="1" y="40"/>
                    <a:pt x="1" y="40"/>
                    <a:pt x="1" y="40"/>
                  </a:cubicBezTo>
                  <a:cubicBezTo>
                    <a:pt x="1" y="38"/>
                    <a:pt x="1" y="36"/>
                    <a:pt x="1" y="35"/>
                  </a:cubicBezTo>
                  <a:cubicBezTo>
                    <a:pt x="1" y="34"/>
                    <a:pt x="1" y="34"/>
                    <a:pt x="2" y="34"/>
                  </a:cubicBezTo>
                  <a:cubicBezTo>
                    <a:pt x="2" y="33"/>
                    <a:pt x="3" y="33"/>
                    <a:pt x="5" y="32"/>
                  </a:cubicBezTo>
                  <a:cubicBezTo>
                    <a:pt x="5" y="32"/>
                    <a:pt x="6" y="32"/>
                    <a:pt x="6" y="32"/>
                  </a:cubicBezTo>
                  <a:cubicBezTo>
                    <a:pt x="6" y="32"/>
                    <a:pt x="5" y="32"/>
                    <a:pt x="5" y="31"/>
                  </a:cubicBezTo>
                  <a:cubicBezTo>
                    <a:pt x="5" y="30"/>
                    <a:pt x="5" y="28"/>
                    <a:pt x="5" y="26"/>
                  </a:cubicBezTo>
                  <a:cubicBezTo>
                    <a:pt x="5" y="26"/>
                    <a:pt x="6" y="26"/>
                    <a:pt x="6" y="25"/>
                  </a:cubicBezTo>
                  <a:cubicBezTo>
                    <a:pt x="5" y="25"/>
                    <a:pt x="5" y="25"/>
                    <a:pt x="5" y="25"/>
                  </a:cubicBezTo>
                  <a:cubicBezTo>
                    <a:pt x="3" y="25"/>
                    <a:pt x="2" y="24"/>
                    <a:pt x="1" y="24"/>
                  </a:cubicBezTo>
                  <a:cubicBezTo>
                    <a:pt x="1" y="23"/>
                    <a:pt x="0" y="23"/>
                    <a:pt x="0" y="23"/>
                  </a:cubicBezTo>
                  <a:cubicBezTo>
                    <a:pt x="0" y="21"/>
                    <a:pt x="0" y="19"/>
                    <a:pt x="0" y="18"/>
                  </a:cubicBezTo>
                  <a:cubicBezTo>
                    <a:pt x="0" y="17"/>
                    <a:pt x="1" y="17"/>
                    <a:pt x="1" y="17"/>
                  </a:cubicBezTo>
                  <a:cubicBezTo>
                    <a:pt x="2" y="16"/>
                    <a:pt x="3" y="16"/>
                    <a:pt x="5" y="15"/>
                  </a:cubicBezTo>
                  <a:cubicBezTo>
                    <a:pt x="7" y="15"/>
                    <a:pt x="9" y="15"/>
                    <a:pt x="12" y="15"/>
                  </a:cubicBezTo>
                  <a:cubicBezTo>
                    <a:pt x="15" y="15"/>
                    <a:pt x="18" y="15"/>
                    <a:pt x="20" y="15"/>
                  </a:cubicBezTo>
                  <a:cubicBezTo>
                    <a:pt x="21" y="16"/>
                    <a:pt x="23" y="16"/>
                    <a:pt x="23" y="17"/>
                  </a:cubicBezTo>
                  <a:cubicBezTo>
                    <a:pt x="24" y="17"/>
                    <a:pt x="24" y="17"/>
                    <a:pt x="24" y="18"/>
                  </a:cubicBezTo>
                  <a:cubicBezTo>
                    <a:pt x="24" y="19"/>
                    <a:pt x="24" y="21"/>
                    <a:pt x="24" y="23"/>
                  </a:cubicBezTo>
                  <a:cubicBezTo>
                    <a:pt x="24" y="23"/>
                    <a:pt x="24" y="23"/>
                    <a:pt x="23" y="24"/>
                  </a:cubicBezTo>
                  <a:cubicBezTo>
                    <a:pt x="24" y="24"/>
                    <a:pt x="24" y="24"/>
                    <a:pt x="25" y="24"/>
                  </a:cubicBezTo>
                  <a:cubicBezTo>
                    <a:pt x="26" y="24"/>
                    <a:pt x="28" y="25"/>
                    <a:pt x="28" y="25"/>
                  </a:cubicBezTo>
                  <a:cubicBezTo>
                    <a:pt x="29" y="26"/>
                    <a:pt x="29" y="26"/>
                    <a:pt x="29" y="26"/>
                  </a:cubicBezTo>
                  <a:cubicBezTo>
                    <a:pt x="29" y="28"/>
                    <a:pt x="29" y="30"/>
                    <a:pt x="29" y="31"/>
                  </a:cubicBezTo>
                  <a:cubicBezTo>
                    <a:pt x="29" y="32"/>
                    <a:pt x="29" y="32"/>
                    <a:pt x="28" y="32"/>
                  </a:cubicBezTo>
                  <a:cubicBezTo>
                    <a:pt x="28" y="33"/>
                    <a:pt x="26" y="33"/>
                    <a:pt x="25" y="34"/>
                  </a:cubicBezTo>
                  <a:cubicBezTo>
                    <a:pt x="25" y="34"/>
                    <a:pt x="24" y="34"/>
                    <a:pt x="24" y="34"/>
                  </a:cubicBezTo>
                  <a:close/>
                  <a:moveTo>
                    <a:pt x="44" y="0"/>
                  </a:moveTo>
                  <a:cubicBezTo>
                    <a:pt x="41" y="0"/>
                    <a:pt x="38" y="0"/>
                    <a:pt x="36" y="0"/>
                  </a:cubicBezTo>
                  <a:cubicBezTo>
                    <a:pt x="34" y="0"/>
                    <a:pt x="33" y="1"/>
                    <a:pt x="33" y="1"/>
                  </a:cubicBezTo>
                  <a:cubicBezTo>
                    <a:pt x="32" y="2"/>
                    <a:pt x="32" y="2"/>
                    <a:pt x="32" y="2"/>
                  </a:cubicBezTo>
                  <a:cubicBezTo>
                    <a:pt x="32" y="4"/>
                    <a:pt x="32" y="6"/>
                    <a:pt x="32" y="7"/>
                  </a:cubicBezTo>
                  <a:cubicBezTo>
                    <a:pt x="32" y="8"/>
                    <a:pt x="32" y="8"/>
                    <a:pt x="33" y="8"/>
                  </a:cubicBezTo>
                  <a:cubicBezTo>
                    <a:pt x="33" y="9"/>
                    <a:pt x="33" y="9"/>
                    <a:pt x="33" y="9"/>
                  </a:cubicBezTo>
                  <a:cubicBezTo>
                    <a:pt x="33" y="9"/>
                    <a:pt x="33" y="9"/>
                    <a:pt x="33" y="9"/>
                  </a:cubicBezTo>
                  <a:cubicBezTo>
                    <a:pt x="31" y="9"/>
                    <a:pt x="30" y="10"/>
                    <a:pt x="29" y="10"/>
                  </a:cubicBezTo>
                  <a:cubicBezTo>
                    <a:pt x="29" y="11"/>
                    <a:pt x="28" y="11"/>
                    <a:pt x="28" y="11"/>
                  </a:cubicBezTo>
                  <a:cubicBezTo>
                    <a:pt x="28" y="13"/>
                    <a:pt x="28" y="15"/>
                    <a:pt x="28" y="16"/>
                  </a:cubicBezTo>
                  <a:cubicBezTo>
                    <a:pt x="28" y="17"/>
                    <a:pt x="29" y="17"/>
                    <a:pt x="29" y="17"/>
                  </a:cubicBezTo>
                  <a:cubicBezTo>
                    <a:pt x="30" y="18"/>
                    <a:pt x="31" y="18"/>
                    <a:pt x="33" y="19"/>
                  </a:cubicBezTo>
                  <a:cubicBezTo>
                    <a:pt x="33" y="19"/>
                    <a:pt x="33" y="19"/>
                    <a:pt x="33" y="19"/>
                  </a:cubicBezTo>
                  <a:cubicBezTo>
                    <a:pt x="33" y="19"/>
                    <a:pt x="32" y="19"/>
                    <a:pt x="32" y="19"/>
                  </a:cubicBezTo>
                  <a:cubicBezTo>
                    <a:pt x="32" y="19"/>
                    <a:pt x="32" y="20"/>
                    <a:pt x="32" y="20"/>
                  </a:cubicBezTo>
                  <a:cubicBezTo>
                    <a:pt x="32" y="22"/>
                    <a:pt x="32" y="23"/>
                    <a:pt x="32" y="25"/>
                  </a:cubicBezTo>
                  <a:cubicBezTo>
                    <a:pt x="32" y="25"/>
                    <a:pt x="32" y="26"/>
                    <a:pt x="32" y="26"/>
                  </a:cubicBezTo>
                  <a:cubicBezTo>
                    <a:pt x="33" y="26"/>
                    <a:pt x="33" y="27"/>
                    <a:pt x="34" y="27"/>
                  </a:cubicBezTo>
                  <a:cubicBezTo>
                    <a:pt x="34" y="27"/>
                    <a:pt x="33" y="27"/>
                    <a:pt x="33" y="28"/>
                  </a:cubicBezTo>
                  <a:cubicBezTo>
                    <a:pt x="33" y="28"/>
                    <a:pt x="33" y="28"/>
                    <a:pt x="32" y="29"/>
                  </a:cubicBezTo>
                  <a:cubicBezTo>
                    <a:pt x="32" y="30"/>
                    <a:pt x="32" y="32"/>
                    <a:pt x="32" y="34"/>
                  </a:cubicBezTo>
                  <a:cubicBezTo>
                    <a:pt x="33" y="34"/>
                    <a:pt x="33" y="34"/>
                    <a:pt x="33" y="35"/>
                  </a:cubicBezTo>
                  <a:cubicBezTo>
                    <a:pt x="34" y="35"/>
                    <a:pt x="34" y="36"/>
                    <a:pt x="36" y="36"/>
                  </a:cubicBezTo>
                  <a:cubicBezTo>
                    <a:pt x="35" y="36"/>
                    <a:pt x="35" y="36"/>
                    <a:pt x="34" y="37"/>
                  </a:cubicBezTo>
                  <a:cubicBezTo>
                    <a:pt x="34" y="37"/>
                    <a:pt x="34" y="37"/>
                    <a:pt x="34" y="38"/>
                  </a:cubicBezTo>
                  <a:cubicBezTo>
                    <a:pt x="34" y="39"/>
                    <a:pt x="34" y="41"/>
                    <a:pt x="34" y="43"/>
                  </a:cubicBezTo>
                  <a:cubicBezTo>
                    <a:pt x="34" y="43"/>
                    <a:pt x="34" y="43"/>
                    <a:pt x="35" y="44"/>
                  </a:cubicBezTo>
                  <a:cubicBezTo>
                    <a:pt x="35" y="44"/>
                    <a:pt x="35" y="44"/>
                    <a:pt x="35" y="44"/>
                  </a:cubicBezTo>
                  <a:cubicBezTo>
                    <a:pt x="34" y="44"/>
                    <a:pt x="33" y="45"/>
                    <a:pt x="33" y="45"/>
                  </a:cubicBezTo>
                  <a:cubicBezTo>
                    <a:pt x="33" y="46"/>
                    <a:pt x="33" y="46"/>
                    <a:pt x="32" y="46"/>
                  </a:cubicBezTo>
                  <a:cubicBezTo>
                    <a:pt x="32" y="48"/>
                    <a:pt x="32" y="50"/>
                    <a:pt x="32" y="51"/>
                  </a:cubicBezTo>
                  <a:cubicBezTo>
                    <a:pt x="33" y="52"/>
                    <a:pt x="33" y="52"/>
                    <a:pt x="33" y="52"/>
                  </a:cubicBezTo>
                  <a:cubicBezTo>
                    <a:pt x="34" y="53"/>
                    <a:pt x="35" y="53"/>
                    <a:pt x="37" y="54"/>
                  </a:cubicBezTo>
                  <a:cubicBezTo>
                    <a:pt x="39" y="54"/>
                    <a:pt x="41" y="54"/>
                    <a:pt x="44" y="54"/>
                  </a:cubicBezTo>
                  <a:cubicBezTo>
                    <a:pt x="47" y="54"/>
                    <a:pt x="50" y="54"/>
                    <a:pt x="52" y="54"/>
                  </a:cubicBezTo>
                  <a:cubicBezTo>
                    <a:pt x="53" y="53"/>
                    <a:pt x="55" y="53"/>
                    <a:pt x="55" y="52"/>
                  </a:cubicBezTo>
                  <a:cubicBezTo>
                    <a:pt x="56" y="52"/>
                    <a:pt x="56" y="52"/>
                    <a:pt x="56" y="51"/>
                  </a:cubicBezTo>
                  <a:cubicBezTo>
                    <a:pt x="56" y="50"/>
                    <a:pt x="56" y="48"/>
                    <a:pt x="56" y="46"/>
                  </a:cubicBezTo>
                  <a:cubicBezTo>
                    <a:pt x="56" y="46"/>
                    <a:pt x="56" y="45"/>
                    <a:pt x="55" y="45"/>
                  </a:cubicBezTo>
                  <a:cubicBezTo>
                    <a:pt x="55" y="45"/>
                    <a:pt x="55" y="45"/>
                    <a:pt x="55" y="45"/>
                  </a:cubicBezTo>
                  <a:cubicBezTo>
                    <a:pt x="56" y="44"/>
                    <a:pt x="56" y="44"/>
                    <a:pt x="57" y="44"/>
                  </a:cubicBezTo>
                  <a:cubicBezTo>
                    <a:pt x="57" y="43"/>
                    <a:pt x="57" y="43"/>
                    <a:pt x="57" y="43"/>
                  </a:cubicBezTo>
                  <a:cubicBezTo>
                    <a:pt x="57" y="41"/>
                    <a:pt x="57" y="39"/>
                    <a:pt x="57" y="38"/>
                  </a:cubicBezTo>
                  <a:cubicBezTo>
                    <a:pt x="57" y="37"/>
                    <a:pt x="57" y="37"/>
                    <a:pt x="57" y="37"/>
                  </a:cubicBezTo>
                  <a:cubicBezTo>
                    <a:pt x="56" y="36"/>
                    <a:pt x="56" y="36"/>
                    <a:pt x="54" y="35"/>
                  </a:cubicBezTo>
                  <a:cubicBezTo>
                    <a:pt x="55" y="35"/>
                    <a:pt x="55" y="35"/>
                    <a:pt x="55" y="35"/>
                  </a:cubicBezTo>
                  <a:cubicBezTo>
                    <a:pt x="56" y="35"/>
                    <a:pt x="56" y="34"/>
                    <a:pt x="56" y="34"/>
                  </a:cubicBezTo>
                  <a:cubicBezTo>
                    <a:pt x="56" y="32"/>
                    <a:pt x="56" y="30"/>
                    <a:pt x="56" y="29"/>
                  </a:cubicBezTo>
                  <a:cubicBezTo>
                    <a:pt x="56" y="28"/>
                    <a:pt x="56" y="28"/>
                    <a:pt x="55" y="28"/>
                  </a:cubicBezTo>
                  <a:cubicBezTo>
                    <a:pt x="55" y="27"/>
                    <a:pt x="54" y="27"/>
                    <a:pt x="53" y="27"/>
                  </a:cubicBezTo>
                  <a:cubicBezTo>
                    <a:pt x="54" y="27"/>
                    <a:pt x="54" y="26"/>
                    <a:pt x="55" y="26"/>
                  </a:cubicBezTo>
                  <a:cubicBezTo>
                    <a:pt x="55" y="26"/>
                    <a:pt x="55" y="26"/>
                    <a:pt x="55" y="25"/>
                  </a:cubicBezTo>
                  <a:cubicBezTo>
                    <a:pt x="55" y="23"/>
                    <a:pt x="55" y="22"/>
                    <a:pt x="55" y="20"/>
                  </a:cubicBezTo>
                  <a:cubicBezTo>
                    <a:pt x="55" y="20"/>
                    <a:pt x="55" y="19"/>
                    <a:pt x="55" y="19"/>
                  </a:cubicBezTo>
                  <a:cubicBezTo>
                    <a:pt x="54" y="18"/>
                    <a:pt x="53" y="18"/>
                    <a:pt x="51" y="18"/>
                  </a:cubicBezTo>
                  <a:cubicBezTo>
                    <a:pt x="51" y="18"/>
                    <a:pt x="51" y="18"/>
                    <a:pt x="51" y="18"/>
                  </a:cubicBezTo>
                  <a:cubicBezTo>
                    <a:pt x="51" y="17"/>
                    <a:pt x="51" y="17"/>
                    <a:pt x="51" y="17"/>
                  </a:cubicBezTo>
                  <a:cubicBezTo>
                    <a:pt x="52" y="17"/>
                    <a:pt x="52" y="17"/>
                    <a:pt x="52" y="16"/>
                  </a:cubicBezTo>
                  <a:cubicBezTo>
                    <a:pt x="52" y="15"/>
                    <a:pt x="52" y="13"/>
                    <a:pt x="52" y="11"/>
                  </a:cubicBezTo>
                  <a:cubicBezTo>
                    <a:pt x="52" y="11"/>
                    <a:pt x="52" y="11"/>
                    <a:pt x="51" y="10"/>
                  </a:cubicBezTo>
                  <a:cubicBezTo>
                    <a:pt x="51" y="10"/>
                    <a:pt x="51" y="10"/>
                    <a:pt x="51" y="10"/>
                  </a:cubicBezTo>
                  <a:cubicBezTo>
                    <a:pt x="51" y="10"/>
                    <a:pt x="51" y="10"/>
                    <a:pt x="51" y="10"/>
                  </a:cubicBezTo>
                  <a:cubicBezTo>
                    <a:pt x="53" y="10"/>
                    <a:pt x="54" y="9"/>
                    <a:pt x="55" y="8"/>
                  </a:cubicBezTo>
                  <a:cubicBezTo>
                    <a:pt x="55" y="8"/>
                    <a:pt x="55" y="8"/>
                    <a:pt x="56" y="7"/>
                  </a:cubicBezTo>
                  <a:cubicBezTo>
                    <a:pt x="56" y="6"/>
                    <a:pt x="56" y="4"/>
                    <a:pt x="56" y="2"/>
                  </a:cubicBezTo>
                  <a:cubicBezTo>
                    <a:pt x="56" y="2"/>
                    <a:pt x="55" y="2"/>
                    <a:pt x="55" y="1"/>
                  </a:cubicBezTo>
                  <a:cubicBezTo>
                    <a:pt x="54" y="1"/>
                    <a:pt x="53" y="0"/>
                    <a:pt x="51" y="0"/>
                  </a:cubicBezTo>
                  <a:cubicBezTo>
                    <a:pt x="49" y="0"/>
                    <a:pt x="47" y="0"/>
                    <a:pt x="44" y="0"/>
                  </a:cubicBezTo>
                  <a:close/>
                  <a:moveTo>
                    <a:pt x="46" y="10"/>
                  </a:moveTo>
                  <a:cubicBezTo>
                    <a:pt x="47" y="10"/>
                    <a:pt x="47" y="10"/>
                    <a:pt x="47" y="10"/>
                  </a:cubicBezTo>
                  <a:cubicBezTo>
                    <a:pt x="48" y="11"/>
                    <a:pt x="49" y="11"/>
                    <a:pt x="49" y="11"/>
                  </a:cubicBezTo>
                  <a:cubicBezTo>
                    <a:pt x="49" y="11"/>
                    <a:pt x="48" y="11"/>
                    <a:pt x="47" y="11"/>
                  </a:cubicBezTo>
                  <a:cubicBezTo>
                    <a:pt x="45" y="12"/>
                    <a:pt x="43" y="12"/>
                    <a:pt x="40" y="12"/>
                  </a:cubicBezTo>
                  <a:cubicBezTo>
                    <a:pt x="37" y="12"/>
                    <a:pt x="35" y="12"/>
                    <a:pt x="33" y="11"/>
                  </a:cubicBezTo>
                  <a:cubicBezTo>
                    <a:pt x="32" y="11"/>
                    <a:pt x="31" y="11"/>
                    <a:pt x="31" y="11"/>
                  </a:cubicBezTo>
                  <a:cubicBezTo>
                    <a:pt x="31" y="11"/>
                    <a:pt x="32" y="11"/>
                    <a:pt x="33" y="10"/>
                  </a:cubicBezTo>
                  <a:cubicBezTo>
                    <a:pt x="34" y="10"/>
                    <a:pt x="36" y="10"/>
                    <a:pt x="38" y="10"/>
                  </a:cubicBezTo>
                  <a:cubicBezTo>
                    <a:pt x="39" y="10"/>
                    <a:pt x="42" y="10"/>
                    <a:pt x="44" y="10"/>
                  </a:cubicBezTo>
                  <a:cubicBezTo>
                    <a:pt x="45" y="10"/>
                    <a:pt x="46" y="10"/>
                    <a:pt x="46" y="10"/>
                  </a:cubicBezTo>
                  <a:close/>
                  <a:moveTo>
                    <a:pt x="51" y="2"/>
                  </a:moveTo>
                  <a:cubicBezTo>
                    <a:pt x="52" y="2"/>
                    <a:pt x="53" y="2"/>
                    <a:pt x="53" y="2"/>
                  </a:cubicBezTo>
                  <a:cubicBezTo>
                    <a:pt x="53" y="2"/>
                    <a:pt x="52" y="2"/>
                    <a:pt x="51" y="3"/>
                  </a:cubicBezTo>
                  <a:cubicBezTo>
                    <a:pt x="49" y="3"/>
                    <a:pt x="47" y="3"/>
                    <a:pt x="44" y="3"/>
                  </a:cubicBezTo>
                  <a:cubicBezTo>
                    <a:pt x="41" y="3"/>
                    <a:pt x="39" y="3"/>
                    <a:pt x="37" y="3"/>
                  </a:cubicBezTo>
                  <a:cubicBezTo>
                    <a:pt x="36" y="2"/>
                    <a:pt x="35" y="2"/>
                    <a:pt x="35" y="2"/>
                  </a:cubicBezTo>
                  <a:cubicBezTo>
                    <a:pt x="35" y="2"/>
                    <a:pt x="36" y="2"/>
                    <a:pt x="37" y="2"/>
                  </a:cubicBezTo>
                  <a:cubicBezTo>
                    <a:pt x="39" y="1"/>
                    <a:pt x="41" y="1"/>
                    <a:pt x="44" y="1"/>
                  </a:cubicBezTo>
                  <a:cubicBezTo>
                    <a:pt x="47" y="1"/>
                    <a:pt x="49" y="1"/>
                    <a:pt x="51" y="2"/>
                  </a:cubicBezTo>
                  <a:close/>
                  <a:moveTo>
                    <a:pt x="46" y="19"/>
                  </a:moveTo>
                  <a:cubicBezTo>
                    <a:pt x="48" y="19"/>
                    <a:pt x="49" y="19"/>
                    <a:pt x="51" y="19"/>
                  </a:cubicBezTo>
                  <a:cubicBezTo>
                    <a:pt x="52" y="19"/>
                    <a:pt x="52" y="20"/>
                    <a:pt x="52" y="20"/>
                  </a:cubicBezTo>
                  <a:cubicBezTo>
                    <a:pt x="52" y="20"/>
                    <a:pt x="52" y="20"/>
                    <a:pt x="51" y="20"/>
                  </a:cubicBezTo>
                  <a:cubicBezTo>
                    <a:pt x="49" y="20"/>
                    <a:pt x="46" y="21"/>
                    <a:pt x="44" y="21"/>
                  </a:cubicBezTo>
                  <a:cubicBezTo>
                    <a:pt x="41" y="21"/>
                    <a:pt x="38" y="20"/>
                    <a:pt x="36" y="20"/>
                  </a:cubicBezTo>
                  <a:cubicBezTo>
                    <a:pt x="35" y="20"/>
                    <a:pt x="35" y="20"/>
                    <a:pt x="35" y="20"/>
                  </a:cubicBezTo>
                  <a:cubicBezTo>
                    <a:pt x="35" y="20"/>
                    <a:pt x="35" y="19"/>
                    <a:pt x="36" y="19"/>
                  </a:cubicBezTo>
                  <a:cubicBezTo>
                    <a:pt x="37" y="19"/>
                    <a:pt x="37" y="19"/>
                    <a:pt x="37" y="19"/>
                  </a:cubicBezTo>
                  <a:cubicBezTo>
                    <a:pt x="38" y="19"/>
                    <a:pt x="39" y="19"/>
                    <a:pt x="40" y="19"/>
                  </a:cubicBezTo>
                  <a:cubicBezTo>
                    <a:pt x="42" y="19"/>
                    <a:pt x="45" y="19"/>
                    <a:pt x="46" y="19"/>
                  </a:cubicBezTo>
                  <a:close/>
                  <a:moveTo>
                    <a:pt x="49" y="28"/>
                  </a:moveTo>
                  <a:cubicBezTo>
                    <a:pt x="50" y="28"/>
                    <a:pt x="51" y="28"/>
                    <a:pt x="51" y="28"/>
                  </a:cubicBezTo>
                  <a:cubicBezTo>
                    <a:pt x="53" y="28"/>
                    <a:pt x="53" y="28"/>
                    <a:pt x="53" y="28"/>
                  </a:cubicBezTo>
                  <a:cubicBezTo>
                    <a:pt x="53" y="29"/>
                    <a:pt x="53" y="29"/>
                    <a:pt x="51" y="29"/>
                  </a:cubicBezTo>
                  <a:cubicBezTo>
                    <a:pt x="50" y="29"/>
                    <a:pt x="47" y="29"/>
                    <a:pt x="44" y="29"/>
                  </a:cubicBezTo>
                  <a:cubicBezTo>
                    <a:pt x="41" y="29"/>
                    <a:pt x="39" y="29"/>
                    <a:pt x="37" y="29"/>
                  </a:cubicBezTo>
                  <a:cubicBezTo>
                    <a:pt x="36" y="29"/>
                    <a:pt x="35" y="29"/>
                    <a:pt x="35" y="28"/>
                  </a:cubicBezTo>
                  <a:cubicBezTo>
                    <a:pt x="35" y="28"/>
                    <a:pt x="36" y="28"/>
                    <a:pt x="37" y="28"/>
                  </a:cubicBezTo>
                  <a:cubicBezTo>
                    <a:pt x="38" y="28"/>
                    <a:pt x="38" y="28"/>
                    <a:pt x="39" y="28"/>
                  </a:cubicBezTo>
                  <a:cubicBezTo>
                    <a:pt x="40" y="28"/>
                    <a:pt x="42" y="28"/>
                    <a:pt x="44" y="28"/>
                  </a:cubicBezTo>
                  <a:cubicBezTo>
                    <a:pt x="45" y="28"/>
                    <a:pt x="47" y="28"/>
                    <a:pt x="49" y="28"/>
                  </a:cubicBezTo>
                  <a:close/>
                  <a:moveTo>
                    <a:pt x="50" y="36"/>
                  </a:moveTo>
                  <a:cubicBezTo>
                    <a:pt x="51" y="36"/>
                    <a:pt x="52" y="37"/>
                    <a:pt x="53" y="37"/>
                  </a:cubicBezTo>
                  <a:cubicBezTo>
                    <a:pt x="54" y="37"/>
                    <a:pt x="55" y="37"/>
                    <a:pt x="55" y="37"/>
                  </a:cubicBezTo>
                  <a:cubicBezTo>
                    <a:pt x="55" y="37"/>
                    <a:pt x="54" y="37"/>
                    <a:pt x="53" y="38"/>
                  </a:cubicBezTo>
                  <a:cubicBezTo>
                    <a:pt x="51" y="38"/>
                    <a:pt x="49" y="38"/>
                    <a:pt x="46" y="38"/>
                  </a:cubicBezTo>
                  <a:cubicBezTo>
                    <a:pt x="43" y="38"/>
                    <a:pt x="40" y="38"/>
                    <a:pt x="39" y="38"/>
                  </a:cubicBezTo>
                  <a:cubicBezTo>
                    <a:pt x="37" y="37"/>
                    <a:pt x="37" y="37"/>
                    <a:pt x="37" y="37"/>
                  </a:cubicBezTo>
                  <a:cubicBezTo>
                    <a:pt x="37" y="37"/>
                    <a:pt x="37" y="37"/>
                    <a:pt x="39" y="37"/>
                  </a:cubicBezTo>
                  <a:cubicBezTo>
                    <a:pt x="39" y="37"/>
                    <a:pt x="40" y="37"/>
                    <a:pt x="40" y="37"/>
                  </a:cubicBezTo>
                  <a:cubicBezTo>
                    <a:pt x="41" y="37"/>
                    <a:pt x="43" y="37"/>
                    <a:pt x="44" y="37"/>
                  </a:cubicBezTo>
                  <a:cubicBezTo>
                    <a:pt x="46" y="37"/>
                    <a:pt x="48" y="37"/>
                    <a:pt x="50" y="36"/>
                  </a:cubicBezTo>
                  <a:close/>
                  <a:moveTo>
                    <a:pt x="50" y="45"/>
                  </a:moveTo>
                  <a:cubicBezTo>
                    <a:pt x="51" y="45"/>
                    <a:pt x="51" y="45"/>
                    <a:pt x="51" y="45"/>
                  </a:cubicBezTo>
                  <a:cubicBezTo>
                    <a:pt x="53" y="46"/>
                    <a:pt x="53" y="46"/>
                    <a:pt x="53" y="46"/>
                  </a:cubicBezTo>
                  <a:cubicBezTo>
                    <a:pt x="53" y="46"/>
                    <a:pt x="53" y="46"/>
                    <a:pt x="51" y="46"/>
                  </a:cubicBezTo>
                  <a:cubicBezTo>
                    <a:pt x="50" y="47"/>
                    <a:pt x="47" y="47"/>
                    <a:pt x="44" y="47"/>
                  </a:cubicBezTo>
                  <a:cubicBezTo>
                    <a:pt x="41" y="47"/>
                    <a:pt x="39" y="47"/>
                    <a:pt x="37" y="46"/>
                  </a:cubicBezTo>
                  <a:cubicBezTo>
                    <a:pt x="36" y="46"/>
                    <a:pt x="35" y="46"/>
                    <a:pt x="35" y="46"/>
                  </a:cubicBezTo>
                  <a:cubicBezTo>
                    <a:pt x="35" y="46"/>
                    <a:pt x="36" y="46"/>
                    <a:pt x="37" y="45"/>
                  </a:cubicBezTo>
                  <a:cubicBezTo>
                    <a:pt x="38" y="45"/>
                    <a:pt x="39" y="45"/>
                    <a:pt x="40" y="45"/>
                  </a:cubicBezTo>
                  <a:cubicBezTo>
                    <a:pt x="41" y="45"/>
                    <a:pt x="43" y="45"/>
                    <a:pt x="46" y="45"/>
                  </a:cubicBezTo>
                  <a:cubicBezTo>
                    <a:pt x="47" y="45"/>
                    <a:pt x="49" y="45"/>
                    <a:pt x="50" y="45"/>
                  </a:cubicBezTo>
                  <a:close/>
                  <a:moveTo>
                    <a:pt x="6" y="47"/>
                  </a:moveTo>
                  <a:cubicBezTo>
                    <a:pt x="6" y="47"/>
                    <a:pt x="6" y="47"/>
                    <a:pt x="6" y="47"/>
                  </a:cubicBezTo>
                  <a:cubicBezTo>
                    <a:pt x="6" y="47"/>
                    <a:pt x="6" y="47"/>
                    <a:pt x="6" y="47"/>
                  </a:cubicBezTo>
                  <a:cubicBezTo>
                    <a:pt x="6" y="47"/>
                    <a:pt x="6" y="47"/>
                    <a:pt x="6" y="47"/>
                  </a:cubicBezTo>
                  <a:close/>
                  <a:moveTo>
                    <a:pt x="24" y="41"/>
                  </a:moveTo>
                  <a:cubicBezTo>
                    <a:pt x="24" y="41"/>
                    <a:pt x="24" y="41"/>
                    <a:pt x="24" y="41"/>
                  </a:cubicBezTo>
                  <a:cubicBezTo>
                    <a:pt x="23" y="41"/>
                    <a:pt x="22" y="42"/>
                    <a:pt x="20" y="42"/>
                  </a:cubicBezTo>
                  <a:cubicBezTo>
                    <a:pt x="20" y="42"/>
                    <a:pt x="20" y="42"/>
                    <a:pt x="20" y="42"/>
                  </a:cubicBezTo>
                  <a:cubicBezTo>
                    <a:pt x="22" y="42"/>
                    <a:pt x="23" y="42"/>
                    <a:pt x="25" y="42"/>
                  </a:cubicBezTo>
                  <a:cubicBezTo>
                    <a:pt x="26" y="41"/>
                    <a:pt x="26" y="41"/>
                    <a:pt x="26" y="41"/>
                  </a:cubicBezTo>
                  <a:cubicBezTo>
                    <a:pt x="26" y="41"/>
                    <a:pt x="26" y="41"/>
                    <a:pt x="25" y="41"/>
                  </a:cubicBezTo>
                  <a:cubicBezTo>
                    <a:pt x="24" y="41"/>
                    <a:pt x="24" y="41"/>
                    <a:pt x="24" y="41"/>
                  </a:cubicBezTo>
                  <a:close/>
                  <a:moveTo>
                    <a:pt x="20" y="25"/>
                  </a:moveTo>
                  <a:cubicBezTo>
                    <a:pt x="20" y="25"/>
                    <a:pt x="20" y="25"/>
                    <a:pt x="20" y="25"/>
                  </a:cubicBezTo>
                  <a:cubicBezTo>
                    <a:pt x="18" y="25"/>
                    <a:pt x="15" y="26"/>
                    <a:pt x="12" y="26"/>
                  </a:cubicBezTo>
                  <a:cubicBezTo>
                    <a:pt x="11" y="26"/>
                    <a:pt x="10" y="26"/>
                    <a:pt x="9" y="26"/>
                  </a:cubicBezTo>
                  <a:cubicBezTo>
                    <a:pt x="9" y="26"/>
                    <a:pt x="8" y="26"/>
                    <a:pt x="8" y="26"/>
                  </a:cubicBezTo>
                  <a:cubicBezTo>
                    <a:pt x="8" y="26"/>
                    <a:pt x="9" y="26"/>
                    <a:pt x="10" y="26"/>
                  </a:cubicBezTo>
                  <a:cubicBezTo>
                    <a:pt x="12" y="27"/>
                    <a:pt x="14" y="27"/>
                    <a:pt x="17" y="27"/>
                  </a:cubicBezTo>
                  <a:cubicBezTo>
                    <a:pt x="20" y="27"/>
                    <a:pt x="22" y="27"/>
                    <a:pt x="24" y="26"/>
                  </a:cubicBezTo>
                  <a:cubicBezTo>
                    <a:pt x="25" y="26"/>
                    <a:pt x="26" y="26"/>
                    <a:pt x="26" y="26"/>
                  </a:cubicBezTo>
                  <a:cubicBezTo>
                    <a:pt x="26" y="26"/>
                    <a:pt x="25" y="26"/>
                    <a:pt x="24" y="25"/>
                  </a:cubicBezTo>
                  <a:cubicBezTo>
                    <a:pt x="23" y="25"/>
                    <a:pt x="22" y="25"/>
                    <a:pt x="20" y="25"/>
                  </a:cubicBezTo>
                  <a:close/>
                  <a:moveTo>
                    <a:pt x="19" y="17"/>
                  </a:moveTo>
                  <a:cubicBezTo>
                    <a:pt x="17" y="17"/>
                    <a:pt x="15" y="16"/>
                    <a:pt x="12" y="16"/>
                  </a:cubicBezTo>
                  <a:cubicBezTo>
                    <a:pt x="9" y="16"/>
                    <a:pt x="7" y="17"/>
                    <a:pt x="5" y="17"/>
                  </a:cubicBezTo>
                  <a:cubicBezTo>
                    <a:pt x="4" y="17"/>
                    <a:pt x="3" y="17"/>
                    <a:pt x="3" y="17"/>
                  </a:cubicBezTo>
                  <a:cubicBezTo>
                    <a:pt x="3" y="17"/>
                    <a:pt x="4" y="18"/>
                    <a:pt x="5" y="18"/>
                  </a:cubicBezTo>
                  <a:cubicBezTo>
                    <a:pt x="7" y="18"/>
                    <a:pt x="9" y="18"/>
                    <a:pt x="12" y="18"/>
                  </a:cubicBezTo>
                  <a:cubicBezTo>
                    <a:pt x="15" y="18"/>
                    <a:pt x="17" y="18"/>
                    <a:pt x="19" y="18"/>
                  </a:cubicBezTo>
                  <a:cubicBezTo>
                    <a:pt x="20" y="18"/>
                    <a:pt x="21" y="17"/>
                    <a:pt x="21" y="17"/>
                  </a:cubicBezTo>
                  <a:cubicBezTo>
                    <a:pt x="21" y="17"/>
                    <a:pt x="20" y="17"/>
                    <a:pt x="19" y="17"/>
                  </a:cubicBezTo>
                  <a:close/>
                  <a:moveTo>
                    <a:pt x="21" y="34"/>
                  </a:moveTo>
                  <a:cubicBezTo>
                    <a:pt x="19" y="34"/>
                    <a:pt x="18" y="34"/>
                    <a:pt x="17" y="34"/>
                  </a:cubicBezTo>
                  <a:cubicBezTo>
                    <a:pt x="14" y="34"/>
                    <a:pt x="12" y="34"/>
                    <a:pt x="10" y="34"/>
                  </a:cubicBezTo>
                  <a:cubicBezTo>
                    <a:pt x="9" y="33"/>
                    <a:pt x="9" y="33"/>
                    <a:pt x="9" y="33"/>
                  </a:cubicBezTo>
                  <a:cubicBezTo>
                    <a:pt x="8" y="34"/>
                    <a:pt x="7" y="34"/>
                    <a:pt x="6" y="34"/>
                  </a:cubicBezTo>
                  <a:cubicBezTo>
                    <a:pt x="5" y="34"/>
                    <a:pt x="4" y="34"/>
                    <a:pt x="4" y="34"/>
                  </a:cubicBezTo>
                  <a:cubicBezTo>
                    <a:pt x="4" y="34"/>
                    <a:pt x="5" y="35"/>
                    <a:pt x="6" y="35"/>
                  </a:cubicBezTo>
                  <a:cubicBezTo>
                    <a:pt x="8" y="35"/>
                    <a:pt x="10" y="35"/>
                    <a:pt x="13" y="35"/>
                  </a:cubicBezTo>
                  <a:cubicBezTo>
                    <a:pt x="16" y="35"/>
                    <a:pt x="18" y="35"/>
                    <a:pt x="20" y="35"/>
                  </a:cubicBezTo>
                  <a:cubicBezTo>
                    <a:pt x="21" y="35"/>
                    <a:pt x="22" y="34"/>
                    <a:pt x="22" y="34"/>
                  </a:cubicBezTo>
                  <a:cubicBezTo>
                    <a:pt x="22" y="34"/>
                    <a:pt x="21" y="34"/>
                    <a:pt x="21" y="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6" name="Freeform 175"/>
            <p:cNvSpPr>
              <a:spLocks noEditPoints="1"/>
            </p:cNvSpPr>
            <p:nvPr/>
          </p:nvSpPr>
          <p:spPr bwMode="auto">
            <a:xfrm>
              <a:off x="4743327" y="5316091"/>
              <a:ext cx="664413" cy="494159"/>
            </a:xfrm>
            <a:custGeom>
              <a:avLst/>
              <a:gdLst>
                <a:gd name="T0" fmla="*/ 25 w 160"/>
                <a:gd name="T1" fmla="*/ 33 h 119"/>
                <a:gd name="T2" fmla="*/ 13 w 160"/>
                <a:gd name="T3" fmla="*/ 46 h 119"/>
                <a:gd name="T4" fmla="*/ 63 w 160"/>
                <a:gd name="T5" fmla="*/ 65 h 119"/>
                <a:gd name="T6" fmla="*/ 74 w 160"/>
                <a:gd name="T7" fmla="*/ 50 h 119"/>
                <a:gd name="T8" fmla="*/ 25 w 160"/>
                <a:gd name="T9" fmla="*/ 33 h 119"/>
                <a:gd name="T10" fmla="*/ 25 w 160"/>
                <a:gd name="T11" fmla="*/ 33 h 119"/>
                <a:gd name="T12" fmla="*/ 86 w 160"/>
                <a:gd name="T13" fmla="*/ 10 h 119"/>
                <a:gd name="T14" fmla="*/ 86 w 160"/>
                <a:gd name="T15" fmla="*/ 44 h 119"/>
                <a:gd name="T16" fmla="*/ 130 w 160"/>
                <a:gd name="T17" fmla="*/ 27 h 119"/>
                <a:gd name="T18" fmla="*/ 86 w 160"/>
                <a:gd name="T19" fmla="*/ 10 h 119"/>
                <a:gd name="T20" fmla="*/ 86 w 160"/>
                <a:gd name="T21" fmla="*/ 10 h 119"/>
                <a:gd name="T22" fmla="*/ 84 w 160"/>
                <a:gd name="T23" fmla="*/ 44 h 119"/>
                <a:gd name="T24" fmla="*/ 59 w 160"/>
                <a:gd name="T25" fmla="*/ 35 h 119"/>
                <a:gd name="T26" fmla="*/ 36 w 160"/>
                <a:gd name="T27" fmla="*/ 27 h 119"/>
                <a:gd name="T28" fmla="*/ 84 w 160"/>
                <a:gd name="T29" fmla="*/ 10 h 119"/>
                <a:gd name="T30" fmla="*/ 84 w 160"/>
                <a:gd name="T31" fmla="*/ 44 h 119"/>
                <a:gd name="T32" fmla="*/ 84 w 160"/>
                <a:gd name="T33" fmla="*/ 44 h 119"/>
                <a:gd name="T34" fmla="*/ 145 w 160"/>
                <a:gd name="T35" fmla="*/ 23 h 119"/>
                <a:gd name="T36" fmla="*/ 160 w 160"/>
                <a:gd name="T37" fmla="*/ 35 h 119"/>
                <a:gd name="T38" fmla="*/ 158 w 160"/>
                <a:gd name="T39" fmla="*/ 42 h 119"/>
                <a:gd name="T40" fmla="*/ 151 w 160"/>
                <a:gd name="T41" fmla="*/ 44 h 119"/>
                <a:gd name="T42" fmla="*/ 149 w 160"/>
                <a:gd name="T43" fmla="*/ 37 h 119"/>
                <a:gd name="T44" fmla="*/ 149 w 160"/>
                <a:gd name="T45" fmla="*/ 37 h 119"/>
                <a:gd name="T46" fmla="*/ 149 w 160"/>
                <a:gd name="T47" fmla="*/ 46 h 119"/>
                <a:gd name="T48" fmla="*/ 149 w 160"/>
                <a:gd name="T49" fmla="*/ 92 h 119"/>
                <a:gd name="T50" fmla="*/ 91 w 160"/>
                <a:gd name="T51" fmla="*/ 119 h 119"/>
                <a:gd name="T52" fmla="*/ 84 w 160"/>
                <a:gd name="T53" fmla="*/ 117 h 119"/>
                <a:gd name="T54" fmla="*/ 21 w 160"/>
                <a:gd name="T55" fmla="*/ 92 h 119"/>
                <a:gd name="T56" fmla="*/ 19 w 160"/>
                <a:gd name="T57" fmla="*/ 90 h 119"/>
                <a:gd name="T58" fmla="*/ 19 w 160"/>
                <a:gd name="T59" fmla="*/ 86 h 119"/>
                <a:gd name="T60" fmla="*/ 19 w 160"/>
                <a:gd name="T61" fmla="*/ 58 h 119"/>
                <a:gd name="T62" fmla="*/ 2 w 160"/>
                <a:gd name="T63" fmla="*/ 52 h 119"/>
                <a:gd name="T64" fmla="*/ 0 w 160"/>
                <a:gd name="T65" fmla="*/ 44 h 119"/>
                <a:gd name="T66" fmla="*/ 21 w 160"/>
                <a:gd name="T67" fmla="*/ 25 h 119"/>
                <a:gd name="T68" fmla="*/ 23 w 160"/>
                <a:gd name="T69" fmla="*/ 23 h 119"/>
                <a:gd name="T70" fmla="*/ 84 w 160"/>
                <a:gd name="T71" fmla="*/ 2 h 119"/>
                <a:gd name="T72" fmla="*/ 84 w 160"/>
                <a:gd name="T73" fmla="*/ 0 h 119"/>
                <a:gd name="T74" fmla="*/ 86 w 160"/>
                <a:gd name="T75" fmla="*/ 2 h 119"/>
                <a:gd name="T76" fmla="*/ 145 w 160"/>
                <a:gd name="T77" fmla="*/ 23 h 119"/>
                <a:gd name="T78" fmla="*/ 145 w 160"/>
                <a:gd name="T79" fmla="*/ 23 h 119"/>
                <a:gd name="T80" fmla="*/ 28 w 160"/>
                <a:gd name="T81" fmla="*/ 63 h 119"/>
                <a:gd name="T82" fmla="*/ 63 w 160"/>
                <a:gd name="T83" fmla="*/ 75 h 119"/>
                <a:gd name="T84" fmla="*/ 65 w 160"/>
                <a:gd name="T85" fmla="*/ 77 h 119"/>
                <a:gd name="T86" fmla="*/ 67 w 160"/>
                <a:gd name="T87" fmla="*/ 73 h 119"/>
                <a:gd name="T88" fmla="*/ 80 w 160"/>
                <a:gd name="T89" fmla="*/ 58 h 119"/>
                <a:gd name="T90" fmla="*/ 80 w 160"/>
                <a:gd name="T91" fmla="*/ 107 h 119"/>
                <a:gd name="T92" fmla="*/ 28 w 160"/>
                <a:gd name="T93" fmla="*/ 84 h 119"/>
                <a:gd name="T94" fmla="*/ 28 w 160"/>
                <a:gd name="T95" fmla="*/ 6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19">
                  <a:moveTo>
                    <a:pt x="25" y="33"/>
                  </a:moveTo>
                  <a:lnTo>
                    <a:pt x="13" y="46"/>
                  </a:lnTo>
                  <a:lnTo>
                    <a:pt x="63" y="65"/>
                  </a:lnTo>
                  <a:lnTo>
                    <a:pt x="74" y="50"/>
                  </a:lnTo>
                  <a:lnTo>
                    <a:pt x="25" y="33"/>
                  </a:lnTo>
                  <a:lnTo>
                    <a:pt x="25" y="33"/>
                  </a:lnTo>
                  <a:close/>
                  <a:moveTo>
                    <a:pt x="86" y="10"/>
                  </a:moveTo>
                  <a:lnTo>
                    <a:pt x="86" y="44"/>
                  </a:lnTo>
                  <a:lnTo>
                    <a:pt x="130" y="27"/>
                  </a:lnTo>
                  <a:lnTo>
                    <a:pt x="86" y="10"/>
                  </a:lnTo>
                  <a:lnTo>
                    <a:pt x="86" y="10"/>
                  </a:lnTo>
                  <a:close/>
                  <a:moveTo>
                    <a:pt x="84" y="44"/>
                  </a:moveTo>
                  <a:lnTo>
                    <a:pt x="59" y="35"/>
                  </a:lnTo>
                  <a:lnTo>
                    <a:pt x="36" y="27"/>
                  </a:lnTo>
                  <a:lnTo>
                    <a:pt x="84" y="10"/>
                  </a:lnTo>
                  <a:lnTo>
                    <a:pt x="84" y="44"/>
                  </a:lnTo>
                  <a:lnTo>
                    <a:pt x="84" y="44"/>
                  </a:lnTo>
                  <a:close/>
                  <a:moveTo>
                    <a:pt x="145" y="23"/>
                  </a:moveTo>
                  <a:lnTo>
                    <a:pt x="160" y="35"/>
                  </a:lnTo>
                  <a:lnTo>
                    <a:pt x="158" y="42"/>
                  </a:lnTo>
                  <a:lnTo>
                    <a:pt x="151" y="44"/>
                  </a:lnTo>
                  <a:lnTo>
                    <a:pt x="149" y="37"/>
                  </a:lnTo>
                  <a:lnTo>
                    <a:pt x="149" y="37"/>
                  </a:lnTo>
                  <a:lnTo>
                    <a:pt x="149" y="46"/>
                  </a:lnTo>
                  <a:lnTo>
                    <a:pt x="149" y="92"/>
                  </a:lnTo>
                  <a:lnTo>
                    <a:pt x="91" y="119"/>
                  </a:lnTo>
                  <a:lnTo>
                    <a:pt x="84" y="117"/>
                  </a:lnTo>
                  <a:lnTo>
                    <a:pt x="21" y="92"/>
                  </a:lnTo>
                  <a:lnTo>
                    <a:pt x="19" y="90"/>
                  </a:lnTo>
                  <a:lnTo>
                    <a:pt x="19" y="86"/>
                  </a:lnTo>
                  <a:lnTo>
                    <a:pt x="19" y="58"/>
                  </a:lnTo>
                  <a:lnTo>
                    <a:pt x="2" y="52"/>
                  </a:lnTo>
                  <a:lnTo>
                    <a:pt x="0" y="44"/>
                  </a:lnTo>
                  <a:lnTo>
                    <a:pt x="21" y="25"/>
                  </a:lnTo>
                  <a:lnTo>
                    <a:pt x="23" y="23"/>
                  </a:lnTo>
                  <a:lnTo>
                    <a:pt x="84" y="2"/>
                  </a:lnTo>
                  <a:lnTo>
                    <a:pt x="84" y="0"/>
                  </a:lnTo>
                  <a:lnTo>
                    <a:pt x="86" y="2"/>
                  </a:lnTo>
                  <a:lnTo>
                    <a:pt x="145" y="23"/>
                  </a:lnTo>
                  <a:lnTo>
                    <a:pt x="145" y="23"/>
                  </a:lnTo>
                  <a:close/>
                  <a:moveTo>
                    <a:pt x="28" y="63"/>
                  </a:moveTo>
                  <a:lnTo>
                    <a:pt x="63" y="75"/>
                  </a:lnTo>
                  <a:lnTo>
                    <a:pt x="65" y="77"/>
                  </a:lnTo>
                  <a:lnTo>
                    <a:pt x="67" y="73"/>
                  </a:lnTo>
                  <a:lnTo>
                    <a:pt x="80" y="58"/>
                  </a:lnTo>
                  <a:lnTo>
                    <a:pt x="80" y="107"/>
                  </a:lnTo>
                  <a:lnTo>
                    <a:pt x="28" y="84"/>
                  </a:lnTo>
                  <a:lnTo>
                    <a:pt x="28" y="6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7" name="Freeform 176"/>
            <p:cNvSpPr>
              <a:spLocks noEditPoints="1"/>
            </p:cNvSpPr>
            <p:nvPr/>
          </p:nvSpPr>
          <p:spPr bwMode="auto">
            <a:xfrm>
              <a:off x="4185029" y="3372336"/>
              <a:ext cx="531531" cy="436023"/>
            </a:xfrm>
            <a:custGeom>
              <a:avLst/>
              <a:gdLst>
                <a:gd name="T0" fmla="*/ 112 w 128"/>
                <a:gd name="T1" fmla="*/ 2 h 105"/>
                <a:gd name="T2" fmla="*/ 107 w 128"/>
                <a:gd name="T3" fmla="*/ 23 h 105"/>
                <a:gd name="T4" fmla="*/ 99 w 128"/>
                <a:gd name="T5" fmla="*/ 2 h 105"/>
                <a:gd name="T6" fmla="*/ 112 w 128"/>
                <a:gd name="T7" fmla="*/ 46 h 105"/>
                <a:gd name="T8" fmla="*/ 99 w 128"/>
                <a:gd name="T9" fmla="*/ 105 h 105"/>
                <a:gd name="T10" fmla="*/ 107 w 128"/>
                <a:gd name="T11" fmla="*/ 42 h 105"/>
                <a:gd name="T12" fmla="*/ 112 w 128"/>
                <a:gd name="T13" fmla="*/ 46 h 105"/>
                <a:gd name="T14" fmla="*/ 128 w 128"/>
                <a:gd name="T15" fmla="*/ 0 h 105"/>
                <a:gd name="T16" fmla="*/ 114 w 128"/>
                <a:gd name="T17" fmla="*/ 105 h 105"/>
                <a:gd name="T18" fmla="*/ 118 w 128"/>
                <a:gd name="T19" fmla="*/ 33 h 105"/>
                <a:gd name="T20" fmla="*/ 114 w 128"/>
                <a:gd name="T21" fmla="*/ 21 h 105"/>
                <a:gd name="T22" fmla="*/ 114 w 128"/>
                <a:gd name="T23" fmla="*/ 0 h 105"/>
                <a:gd name="T24" fmla="*/ 95 w 128"/>
                <a:gd name="T25" fmla="*/ 15 h 105"/>
                <a:gd name="T26" fmla="*/ 93 w 128"/>
                <a:gd name="T27" fmla="*/ 27 h 105"/>
                <a:gd name="T28" fmla="*/ 95 w 128"/>
                <a:gd name="T29" fmla="*/ 38 h 105"/>
                <a:gd name="T30" fmla="*/ 82 w 128"/>
                <a:gd name="T31" fmla="*/ 15 h 105"/>
                <a:gd name="T32" fmla="*/ 95 w 128"/>
                <a:gd name="T33" fmla="*/ 57 h 105"/>
                <a:gd name="T34" fmla="*/ 82 w 128"/>
                <a:gd name="T35" fmla="*/ 105 h 105"/>
                <a:gd name="T36" fmla="*/ 95 w 128"/>
                <a:gd name="T37" fmla="*/ 57 h 105"/>
                <a:gd name="T38" fmla="*/ 65 w 128"/>
                <a:gd name="T39" fmla="*/ 23 h 105"/>
                <a:gd name="T40" fmla="*/ 80 w 128"/>
                <a:gd name="T41" fmla="*/ 54 h 105"/>
                <a:gd name="T42" fmla="*/ 72 w 128"/>
                <a:gd name="T43" fmla="*/ 57 h 105"/>
                <a:gd name="T44" fmla="*/ 65 w 128"/>
                <a:gd name="T45" fmla="*/ 52 h 105"/>
                <a:gd name="T46" fmla="*/ 65 w 128"/>
                <a:gd name="T47" fmla="*/ 23 h 105"/>
                <a:gd name="T48" fmla="*/ 80 w 128"/>
                <a:gd name="T49" fmla="*/ 105 h 105"/>
                <a:gd name="T50" fmla="*/ 65 w 128"/>
                <a:gd name="T51" fmla="*/ 71 h 105"/>
                <a:gd name="T52" fmla="*/ 72 w 128"/>
                <a:gd name="T53" fmla="*/ 80 h 105"/>
                <a:gd name="T54" fmla="*/ 80 w 128"/>
                <a:gd name="T55" fmla="*/ 73 h 105"/>
                <a:gd name="T56" fmla="*/ 49 w 128"/>
                <a:gd name="T57" fmla="*/ 33 h 105"/>
                <a:gd name="T58" fmla="*/ 63 w 128"/>
                <a:gd name="T59" fmla="*/ 54 h 105"/>
                <a:gd name="T60" fmla="*/ 49 w 128"/>
                <a:gd name="T61" fmla="*/ 63 h 105"/>
                <a:gd name="T62" fmla="*/ 49 w 128"/>
                <a:gd name="T63" fmla="*/ 33 h 105"/>
                <a:gd name="T64" fmla="*/ 63 w 128"/>
                <a:gd name="T65" fmla="*/ 105 h 105"/>
                <a:gd name="T66" fmla="*/ 49 w 128"/>
                <a:gd name="T67" fmla="*/ 78 h 105"/>
                <a:gd name="T68" fmla="*/ 63 w 128"/>
                <a:gd name="T69" fmla="*/ 69 h 105"/>
                <a:gd name="T70" fmla="*/ 47 w 128"/>
                <a:gd name="T71" fmla="*/ 42 h 105"/>
                <a:gd name="T72" fmla="*/ 38 w 128"/>
                <a:gd name="T73" fmla="*/ 71 h 105"/>
                <a:gd name="T74" fmla="*/ 34 w 128"/>
                <a:gd name="T75" fmla="*/ 42 h 105"/>
                <a:gd name="T76" fmla="*/ 47 w 128"/>
                <a:gd name="T77" fmla="*/ 80 h 105"/>
                <a:gd name="T78" fmla="*/ 34 w 128"/>
                <a:gd name="T79" fmla="*/ 105 h 105"/>
                <a:gd name="T80" fmla="*/ 36 w 128"/>
                <a:gd name="T81" fmla="*/ 86 h 105"/>
                <a:gd name="T82" fmla="*/ 47 w 128"/>
                <a:gd name="T83" fmla="*/ 80 h 105"/>
                <a:gd name="T84" fmla="*/ 17 w 128"/>
                <a:gd name="T85" fmla="*/ 36 h 105"/>
                <a:gd name="T86" fmla="*/ 32 w 128"/>
                <a:gd name="T87" fmla="*/ 63 h 105"/>
                <a:gd name="T88" fmla="*/ 28 w 128"/>
                <a:gd name="T89" fmla="*/ 61 h 105"/>
                <a:gd name="T90" fmla="*/ 17 w 128"/>
                <a:gd name="T91" fmla="*/ 65 h 105"/>
                <a:gd name="T92" fmla="*/ 17 w 128"/>
                <a:gd name="T93" fmla="*/ 36 h 105"/>
                <a:gd name="T94" fmla="*/ 32 w 128"/>
                <a:gd name="T95" fmla="*/ 105 h 105"/>
                <a:gd name="T96" fmla="*/ 17 w 128"/>
                <a:gd name="T97" fmla="*/ 80 h 105"/>
                <a:gd name="T98" fmla="*/ 32 w 128"/>
                <a:gd name="T99" fmla="*/ 82 h 105"/>
                <a:gd name="T100" fmla="*/ 0 w 128"/>
                <a:gd name="T101" fmla="*/ 48 h 105"/>
                <a:gd name="T102" fmla="*/ 15 w 128"/>
                <a:gd name="T103" fmla="*/ 67 h 105"/>
                <a:gd name="T104" fmla="*/ 13 w 128"/>
                <a:gd name="T105" fmla="*/ 84 h 105"/>
                <a:gd name="T106" fmla="*/ 15 w 128"/>
                <a:gd name="T107" fmla="*/ 105 h 105"/>
                <a:gd name="T108" fmla="*/ 0 w 128"/>
                <a:gd name="T109"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5">
                  <a:moveTo>
                    <a:pt x="99" y="2"/>
                  </a:moveTo>
                  <a:lnTo>
                    <a:pt x="112" y="2"/>
                  </a:lnTo>
                  <a:lnTo>
                    <a:pt x="112" y="21"/>
                  </a:lnTo>
                  <a:lnTo>
                    <a:pt x="107" y="23"/>
                  </a:lnTo>
                  <a:lnTo>
                    <a:pt x="99" y="25"/>
                  </a:lnTo>
                  <a:lnTo>
                    <a:pt x="99" y="2"/>
                  </a:lnTo>
                  <a:lnTo>
                    <a:pt x="99" y="2"/>
                  </a:lnTo>
                  <a:close/>
                  <a:moveTo>
                    <a:pt x="112" y="46"/>
                  </a:moveTo>
                  <a:lnTo>
                    <a:pt x="112" y="105"/>
                  </a:lnTo>
                  <a:lnTo>
                    <a:pt x="99" y="105"/>
                  </a:lnTo>
                  <a:lnTo>
                    <a:pt x="99" y="52"/>
                  </a:lnTo>
                  <a:lnTo>
                    <a:pt x="107" y="42"/>
                  </a:lnTo>
                  <a:lnTo>
                    <a:pt x="112" y="46"/>
                  </a:lnTo>
                  <a:lnTo>
                    <a:pt x="112" y="46"/>
                  </a:lnTo>
                  <a:close/>
                  <a:moveTo>
                    <a:pt x="114" y="0"/>
                  </a:moveTo>
                  <a:lnTo>
                    <a:pt x="128" y="0"/>
                  </a:lnTo>
                  <a:lnTo>
                    <a:pt x="128" y="105"/>
                  </a:lnTo>
                  <a:lnTo>
                    <a:pt x="114" y="105"/>
                  </a:lnTo>
                  <a:lnTo>
                    <a:pt x="114" y="44"/>
                  </a:lnTo>
                  <a:lnTo>
                    <a:pt x="118" y="33"/>
                  </a:lnTo>
                  <a:lnTo>
                    <a:pt x="120" y="19"/>
                  </a:lnTo>
                  <a:lnTo>
                    <a:pt x="114" y="21"/>
                  </a:lnTo>
                  <a:lnTo>
                    <a:pt x="114" y="0"/>
                  </a:lnTo>
                  <a:lnTo>
                    <a:pt x="114" y="0"/>
                  </a:lnTo>
                  <a:close/>
                  <a:moveTo>
                    <a:pt x="82" y="15"/>
                  </a:moveTo>
                  <a:lnTo>
                    <a:pt x="95" y="15"/>
                  </a:lnTo>
                  <a:lnTo>
                    <a:pt x="95" y="27"/>
                  </a:lnTo>
                  <a:lnTo>
                    <a:pt x="93" y="27"/>
                  </a:lnTo>
                  <a:lnTo>
                    <a:pt x="95" y="31"/>
                  </a:lnTo>
                  <a:lnTo>
                    <a:pt x="95" y="38"/>
                  </a:lnTo>
                  <a:lnTo>
                    <a:pt x="82" y="50"/>
                  </a:lnTo>
                  <a:lnTo>
                    <a:pt x="82" y="15"/>
                  </a:lnTo>
                  <a:lnTo>
                    <a:pt x="82" y="15"/>
                  </a:lnTo>
                  <a:close/>
                  <a:moveTo>
                    <a:pt x="95" y="57"/>
                  </a:moveTo>
                  <a:lnTo>
                    <a:pt x="95" y="105"/>
                  </a:lnTo>
                  <a:lnTo>
                    <a:pt x="82" y="105"/>
                  </a:lnTo>
                  <a:lnTo>
                    <a:pt x="82" y="69"/>
                  </a:lnTo>
                  <a:lnTo>
                    <a:pt x="95" y="57"/>
                  </a:lnTo>
                  <a:lnTo>
                    <a:pt x="95" y="57"/>
                  </a:lnTo>
                  <a:close/>
                  <a:moveTo>
                    <a:pt x="65" y="23"/>
                  </a:moveTo>
                  <a:lnTo>
                    <a:pt x="80" y="23"/>
                  </a:lnTo>
                  <a:lnTo>
                    <a:pt x="80" y="54"/>
                  </a:lnTo>
                  <a:lnTo>
                    <a:pt x="74" y="61"/>
                  </a:lnTo>
                  <a:lnTo>
                    <a:pt x="72" y="57"/>
                  </a:lnTo>
                  <a:lnTo>
                    <a:pt x="68" y="52"/>
                  </a:lnTo>
                  <a:lnTo>
                    <a:pt x="65" y="52"/>
                  </a:lnTo>
                  <a:lnTo>
                    <a:pt x="65" y="23"/>
                  </a:lnTo>
                  <a:lnTo>
                    <a:pt x="65" y="23"/>
                  </a:lnTo>
                  <a:close/>
                  <a:moveTo>
                    <a:pt x="80" y="73"/>
                  </a:moveTo>
                  <a:lnTo>
                    <a:pt x="80" y="105"/>
                  </a:lnTo>
                  <a:lnTo>
                    <a:pt x="65" y="105"/>
                  </a:lnTo>
                  <a:lnTo>
                    <a:pt x="65" y="71"/>
                  </a:lnTo>
                  <a:lnTo>
                    <a:pt x="68" y="73"/>
                  </a:lnTo>
                  <a:lnTo>
                    <a:pt x="72" y="80"/>
                  </a:lnTo>
                  <a:lnTo>
                    <a:pt x="78" y="73"/>
                  </a:lnTo>
                  <a:lnTo>
                    <a:pt x="80" y="73"/>
                  </a:lnTo>
                  <a:lnTo>
                    <a:pt x="80" y="73"/>
                  </a:lnTo>
                  <a:close/>
                  <a:moveTo>
                    <a:pt x="49" y="33"/>
                  </a:moveTo>
                  <a:lnTo>
                    <a:pt x="63" y="33"/>
                  </a:lnTo>
                  <a:lnTo>
                    <a:pt x="63" y="54"/>
                  </a:lnTo>
                  <a:lnTo>
                    <a:pt x="61" y="54"/>
                  </a:lnTo>
                  <a:lnTo>
                    <a:pt x="49" y="63"/>
                  </a:lnTo>
                  <a:lnTo>
                    <a:pt x="49" y="33"/>
                  </a:lnTo>
                  <a:lnTo>
                    <a:pt x="49" y="33"/>
                  </a:lnTo>
                  <a:close/>
                  <a:moveTo>
                    <a:pt x="63" y="69"/>
                  </a:moveTo>
                  <a:lnTo>
                    <a:pt x="63" y="105"/>
                  </a:lnTo>
                  <a:lnTo>
                    <a:pt x="49" y="105"/>
                  </a:lnTo>
                  <a:lnTo>
                    <a:pt x="49" y="78"/>
                  </a:lnTo>
                  <a:lnTo>
                    <a:pt x="63" y="69"/>
                  </a:lnTo>
                  <a:lnTo>
                    <a:pt x="63" y="69"/>
                  </a:lnTo>
                  <a:close/>
                  <a:moveTo>
                    <a:pt x="34" y="42"/>
                  </a:moveTo>
                  <a:lnTo>
                    <a:pt x="47" y="42"/>
                  </a:lnTo>
                  <a:lnTo>
                    <a:pt x="47" y="65"/>
                  </a:lnTo>
                  <a:lnTo>
                    <a:pt x="38" y="71"/>
                  </a:lnTo>
                  <a:lnTo>
                    <a:pt x="34" y="67"/>
                  </a:lnTo>
                  <a:lnTo>
                    <a:pt x="34" y="42"/>
                  </a:lnTo>
                  <a:lnTo>
                    <a:pt x="34" y="42"/>
                  </a:lnTo>
                  <a:close/>
                  <a:moveTo>
                    <a:pt x="47" y="80"/>
                  </a:moveTo>
                  <a:lnTo>
                    <a:pt x="47" y="105"/>
                  </a:lnTo>
                  <a:lnTo>
                    <a:pt x="34" y="105"/>
                  </a:lnTo>
                  <a:lnTo>
                    <a:pt x="34" y="84"/>
                  </a:lnTo>
                  <a:lnTo>
                    <a:pt x="36" y="86"/>
                  </a:lnTo>
                  <a:lnTo>
                    <a:pt x="40" y="84"/>
                  </a:lnTo>
                  <a:lnTo>
                    <a:pt x="47" y="80"/>
                  </a:lnTo>
                  <a:lnTo>
                    <a:pt x="47" y="80"/>
                  </a:lnTo>
                  <a:close/>
                  <a:moveTo>
                    <a:pt x="17" y="36"/>
                  </a:moveTo>
                  <a:lnTo>
                    <a:pt x="32" y="36"/>
                  </a:lnTo>
                  <a:lnTo>
                    <a:pt x="32" y="63"/>
                  </a:lnTo>
                  <a:lnTo>
                    <a:pt x="30" y="63"/>
                  </a:lnTo>
                  <a:lnTo>
                    <a:pt x="28" y="61"/>
                  </a:lnTo>
                  <a:lnTo>
                    <a:pt x="23" y="63"/>
                  </a:lnTo>
                  <a:lnTo>
                    <a:pt x="17" y="65"/>
                  </a:lnTo>
                  <a:lnTo>
                    <a:pt x="17" y="36"/>
                  </a:lnTo>
                  <a:lnTo>
                    <a:pt x="17" y="36"/>
                  </a:lnTo>
                  <a:close/>
                  <a:moveTo>
                    <a:pt x="32" y="82"/>
                  </a:moveTo>
                  <a:lnTo>
                    <a:pt x="32" y="105"/>
                  </a:lnTo>
                  <a:lnTo>
                    <a:pt x="17" y="105"/>
                  </a:lnTo>
                  <a:lnTo>
                    <a:pt x="17" y="80"/>
                  </a:lnTo>
                  <a:lnTo>
                    <a:pt x="26" y="75"/>
                  </a:lnTo>
                  <a:lnTo>
                    <a:pt x="32" y="82"/>
                  </a:lnTo>
                  <a:lnTo>
                    <a:pt x="32" y="82"/>
                  </a:lnTo>
                  <a:close/>
                  <a:moveTo>
                    <a:pt x="0" y="48"/>
                  </a:moveTo>
                  <a:lnTo>
                    <a:pt x="15" y="48"/>
                  </a:lnTo>
                  <a:lnTo>
                    <a:pt x="15" y="67"/>
                  </a:lnTo>
                  <a:lnTo>
                    <a:pt x="7" y="71"/>
                  </a:lnTo>
                  <a:lnTo>
                    <a:pt x="13" y="84"/>
                  </a:lnTo>
                  <a:lnTo>
                    <a:pt x="15" y="82"/>
                  </a:lnTo>
                  <a:lnTo>
                    <a:pt x="15" y="105"/>
                  </a:lnTo>
                  <a:lnTo>
                    <a:pt x="0" y="105"/>
                  </a:lnTo>
                  <a:lnTo>
                    <a:pt x="0" y="4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8" name="Freeform 346"/>
            <p:cNvSpPr>
              <a:spLocks noEditPoints="1"/>
            </p:cNvSpPr>
            <p:nvPr/>
          </p:nvSpPr>
          <p:spPr bwMode="auto">
            <a:xfrm>
              <a:off x="5813725" y="2142718"/>
              <a:ext cx="523226" cy="531530"/>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9" name="Freeform 352"/>
            <p:cNvSpPr>
              <a:spLocks noEditPoints="1"/>
            </p:cNvSpPr>
            <p:nvPr/>
          </p:nvSpPr>
          <p:spPr bwMode="auto">
            <a:xfrm>
              <a:off x="7480680" y="3333750"/>
              <a:ext cx="523226" cy="556446"/>
            </a:xfrm>
            <a:custGeom>
              <a:avLst/>
              <a:gdLst>
                <a:gd name="T0" fmla="*/ 19 w 60"/>
                <a:gd name="T1" fmla="*/ 7 h 64"/>
                <a:gd name="T2" fmla="*/ 30 w 60"/>
                <a:gd name="T3" fmla="*/ 28 h 64"/>
                <a:gd name="T4" fmla="*/ 39 w 60"/>
                <a:gd name="T5" fmla="*/ 20 h 64"/>
                <a:gd name="T6" fmla="*/ 30 w 60"/>
                <a:gd name="T7" fmla="*/ 7 h 64"/>
                <a:gd name="T8" fmla="*/ 49 w 60"/>
                <a:gd name="T9" fmla="*/ 7 h 64"/>
                <a:gd name="T10" fmla="*/ 51 w 60"/>
                <a:gd name="T11" fmla="*/ 19 h 64"/>
                <a:gd name="T12" fmla="*/ 43 w 60"/>
                <a:gd name="T13" fmla="*/ 21 h 64"/>
                <a:gd name="T14" fmla="*/ 47 w 60"/>
                <a:gd name="T15" fmla="*/ 10 h 64"/>
                <a:gd name="T16" fmla="*/ 36 w 60"/>
                <a:gd name="T17" fmla="*/ 32 h 64"/>
                <a:gd name="T18" fmla="*/ 35 w 60"/>
                <a:gd name="T19" fmla="*/ 36 h 64"/>
                <a:gd name="T20" fmla="*/ 44 w 60"/>
                <a:gd name="T21" fmla="*/ 44 h 64"/>
                <a:gd name="T22" fmla="*/ 47 w 60"/>
                <a:gd name="T23" fmla="*/ 48 h 64"/>
                <a:gd name="T24" fmla="*/ 14 w 60"/>
                <a:gd name="T25" fmla="*/ 64 h 64"/>
                <a:gd name="T26" fmla="*/ 16 w 60"/>
                <a:gd name="T27" fmla="*/ 48 h 64"/>
                <a:gd name="T28" fmla="*/ 23 w 60"/>
                <a:gd name="T29" fmla="*/ 44 h 64"/>
                <a:gd name="T30" fmla="*/ 25 w 60"/>
                <a:gd name="T31" fmla="*/ 36 h 64"/>
                <a:gd name="T32" fmla="*/ 21 w 60"/>
                <a:gd name="T33" fmla="*/ 29 h 64"/>
                <a:gd name="T34" fmla="*/ 17 w 60"/>
                <a:gd name="T35" fmla="*/ 30 h 64"/>
                <a:gd name="T36" fmla="*/ 7 w 60"/>
                <a:gd name="T37" fmla="*/ 21 h 64"/>
                <a:gd name="T38" fmla="*/ 2 w 60"/>
                <a:gd name="T39" fmla="*/ 3 h 64"/>
                <a:gd name="T40" fmla="*/ 13 w 60"/>
                <a:gd name="T41" fmla="*/ 3 h 64"/>
                <a:gd name="T42" fmla="*/ 48 w 60"/>
                <a:gd name="T43" fmla="*/ 0 h 64"/>
                <a:gd name="T44" fmla="*/ 59 w 60"/>
                <a:gd name="T45" fmla="*/ 3 h 64"/>
                <a:gd name="T46" fmla="*/ 54 w 60"/>
                <a:gd name="T47" fmla="*/ 21 h 64"/>
                <a:gd name="T48" fmla="*/ 44 w 60"/>
                <a:gd name="T49" fmla="*/ 30 h 64"/>
                <a:gd name="T50" fmla="*/ 39 w 60"/>
                <a:gd name="T51" fmla="*/ 29 h 64"/>
                <a:gd name="T52" fmla="*/ 12 w 60"/>
                <a:gd name="T53" fmla="*/ 7 h 64"/>
                <a:gd name="T54" fmla="*/ 9 w 60"/>
                <a:gd name="T55" fmla="*/ 19 h 64"/>
                <a:gd name="T56" fmla="*/ 17 w 60"/>
                <a:gd name="T57" fmla="*/ 21 h 64"/>
                <a:gd name="T58" fmla="*/ 14 w 60"/>
                <a:gd name="T59" fmla="*/ 10 h 64"/>
                <a:gd name="T60" fmla="*/ 19 w 60"/>
                <a:gd name="T61" fmla="*/ 60 h 64"/>
                <a:gd name="T62" fmla="*/ 42 w 60"/>
                <a:gd name="T6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4">
                  <a:moveTo>
                    <a:pt x="30" y="7"/>
                  </a:moveTo>
                  <a:cubicBezTo>
                    <a:pt x="19" y="7"/>
                    <a:pt x="19" y="7"/>
                    <a:pt x="19" y="7"/>
                  </a:cubicBezTo>
                  <a:cubicBezTo>
                    <a:pt x="20" y="11"/>
                    <a:pt x="20" y="16"/>
                    <a:pt x="22" y="20"/>
                  </a:cubicBezTo>
                  <a:cubicBezTo>
                    <a:pt x="23" y="25"/>
                    <a:pt x="26" y="28"/>
                    <a:pt x="30" y="28"/>
                  </a:cubicBezTo>
                  <a:cubicBezTo>
                    <a:pt x="30" y="28"/>
                    <a:pt x="30" y="28"/>
                    <a:pt x="30" y="28"/>
                  </a:cubicBezTo>
                  <a:cubicBezTo>
                    <a:pt x="35" y="28"/>
                    <a:pt x="37" y="25"/>
                    <a:pt x="39" y="20"/>
                  </a:cubicBezTo>
                  <a:cubicBezTo>
                    <a:pt x="40" y="16"/>
                    <a:pt x="41" y="11"/>
                    <a:pt x="41" y="7"/>
                  </a:cubicBezTo>
                  <a:cubicBezTo>
                    <a:pt x="30" y="7"/>
                    <a:pt x="30" y="7"/>
                    <a:pt x="30" y="7"/>
                  </a:cubicBezTo>
                  <a:close/>
                  <a:moveTo>
                    <a:pt x="47" y="10"/>
                  </a:moveTo>
                  <a:cubicBezTo>
                    <a:pt x="49" y="7"/>
                    <a:pt x="49" y="7"/>
                    <a:pt x="49" y="7"/>
                  </a:cubicBezTo>
                  <a:cubicBezTo>
                    <a:pt x="56" y="7"/>
                    <a:pt x="56" y="7"/>
                    <a:pt x="56" y="7"/>
                  </a:cubicBezTo>
                  <a:cubicBezTo>
                    <a:pt x="56" y="12"/>
                    <a:pt x="54" y="16"/>
                    <a:pt x="51" y="19"/>
                  </a:cubicBezTo>
                  <a:cubicBezTo>
                    <a:pt x="49" y="21"/>
                    <a:pt x="46" y="23"/>
                    <a:pt x="42" y="24"/>
                  </a:cubicBezTo>
                  <a:cubicBezTo>
                    <a:pt x="43" y="23"/>
                    <a:pt x="43" y="22"/>
                    <a:pt x="43" y="21"/>
                  </a:cubicBezTo>
                  <a:cubicBezTo>
                    <a:pt x="45" y="17"/>
                    <a:pt x="45" y="13"/>
                    <a:pt x="45" y="9"/>
                  </a:cubicBezTo>
                  <a:cubicBezTo>
                    <a:pt x="47" y="10"/>
                    <a:pt x="47" y="10"/>
                    <a:pt x="47" y="10"/>
                  </a:cubicBezTo>
                  <a:close/>
                  <a:moveTo>
                    <a:pt x="39" y="29"/>
                  </a:moveTo>
                  <a:cubicBezTo>
                    <a:pt x="38" y="30"/>
                    <a:pt x="37" y="31"/>
                    <a:pt x="36" y="32"/>
                  </a:cubicBezTo>
                  <a:cubicBezTo>
                    <a:pt x="36" y="36"/>
                    <a:pt x="36" y="36"/>
                    <a:pt x="36" y="36"/>
                  </a:cubicBezTo>
                  <a:cubicBezTo>
                    <a:pt x="35" y="36"/>
                    <a:pt x="35" y="36"/>
                    <a:pt x="35" y="36"/>
                  </a:cubicBezTo>
                  <a:cubicBezTo>
                    <a:pt x="35" y="39"/>
                    <a:pt x="36" y="41"/>
                    <a:pt x="37" y="44"/>
                  </a:cubicBezTo>
                  <a:cubicBezTo>
                    <a:pt x="44" y="44"/>
                    <a:pt x="44" y="44"/>
                    <a:pt x="44" y="44"/>
                  </a:cubicBezTo>
                  <a:cubicBezTo>
                    <a:pt x="44" y="48"/>
                    <a:pt x="44" y="48"/>
                    <a:pt x="44" y="48"/>
                  </a:cubicBezTo>
                  <a:cubicBezTo>
                    <a:pt x="47" y="48"/>
                    <a:pt x="47" y="48"/>
                    <a:pt x="47" y="48"/>
                  </a:cubicBezTo>
                  <a:cubicBezTo>
                    <a:pt x="47" y="64"/>
                    <a:pt x="47" y="64"/>
                    <a:pt x="47" y="64"/>
                  </a:cubicBezTo>
                  <a:cubicBezTo>
                    <a:pt x="14" y="64"/>
                    <a:pt x="14" y="64"/>
                    <a:pt x="14" y="64"/>
                  </a:cubicBezTo>
                  <a:cubicBezTo>
                    <a:pt x="14" y="48"/>
                    <a:pt x="14" y="48"/>
                    <a:pt x="14" y="48"/>
                  </a:cubicBezTo>
                  <a:cubicBezTo>
                    <a:pt x="16" y="48"/>
                    <a:pt x="16" y="48"/>
                    <a:pt x="16" y="48"/>
                  </a:cubicBezTo>
                  <a:cubicBezTo>
                    <a:pt x="16" y="44"/>
                    <a:pt x="16" y="44"/>
                    <a:pt x="16" y="44"/>
                  </a:cubicBezTo>
                  <a:cubicBezTo>
                    <a:pt x="23" y="44"/>
                    <a:pt x="23" y="44"/>
                    <a:pt x="23" y="44"/>
                  </a:cubicBezTo>
                  <a:cubicBezTo>
                    <a:pt x="25" y="41"/>
                    <a:pt x="25" y="39"/>
                    <a:pt x="26" y="36"/>
                  </a:cubicBezTo>
                  <a:cubicBezTo>
                    <a:pt x="25" y="36"/>
                    <a:pt x="25" y="36"/>
                    <a:pt x="25" y="36"/>
                  </a:cubicBezTo>
                  <a:cubicBezTo>
                    <a:pt x="25" y="32"/>
                    <a:pt x="25" y="32"/>
                    <a:pt x="25" y="32"/>
                  </a:cubicBezTo>
                  <a:cubicBezTo>
                    <a:pt x="23" y="31"/>
                    <a:pt x="22" y="30"/>
                    <a:pt x="21" y="29"/>
                  </a:cubicBezTo>
                  <a:cubicBezTo>
                    <a:pt x="20" y="31"/>
                    <a:pt x="20" y="31"/>
                    <a:pt x="20" y="31"/>
                  </a:cubicBezTo>
                  <a:cubicBezTo>
                    <a:pt x="17" y="30"/>
                    <a:pt x="17" y="30"/>
                    <a:pt x="17" y="30"/>
                  </a:cubicBezTo>
                  <a:cubicBezTo>
                    <a:pt x="17" y="27"/>
                    <a:pt x="17" y="27"/>
                    <a:pt x="17" y="27"/>
                  </a:cubicBezTo>
                  <a:cubicBezTo>
                    <a:pt x="13" y="26"/>
                    <a:pt x="10" y="24"/>
                    <a:pt x="7" y="21"/>
                  </a:cubicBezTo>
                  <a:cubicBezTo>
                    <a:pt x="3" y="18"/>
                    <a:pt x="1" y="12"/>
                    <a:pt x="0" y="5"/>
                  </a:cubicBezTo>
                  <a:cubicBezTo>
                    <a:pt x="2" y="3"/>
                    <a:pt x="2" y="3"/>
                    <a:pt x="2" y="3"/>
                  </a:cubicBezTo>
                  <a:cubicBezTo>
                    <a:pt x="12" y="3"/>
                    <a:pt x="12" y="3"/>
                    <a:pt x="12" y="3"/>
                  </a:cubicBezTo>
                  <a:cubicBezTo>
                    <a:pt x="13" y="3"/>
                    <a:pt x="13" y="3"/>
                    <a:pt x="13" y="3"/>
                  </a:cubicBezTo>
                  <a:cubicBezTo>
                    <a:pt x="13" y="0"/>
                    <a:pt x="13" y="0"/>
                    <a:pt x="13" y="0"/>
                  </a:cubicBezTo>
                  <a:cubicBezTo>
                    <a:pt x="48" y="0"/>
                    <a:pt x="48" y="0"/>
                    <a:pt x="48" y="0"/>
                  </a:cubicBezTo>
                  <a:cubicBezTo>
                    <a:pt x="48" y="3"/>
                    <a:pt x="48" y="3"/>
                    <a:pt x="48" y="3"/>
                  </a:cubicBezTo>
                  <a:cubicBezTo>
                    <a:pt x="59" y="3"/>
                    <a:pt x="59" y="3"/>
                    <a:pt x="59" y="3"/>
                  </a:cubicBezTo>
                  <a:cubicBezTo>
                    <a:pt x="60" y="5"/>
                    <a:pt x="60" y="5"/>
                    <a:pt x="60" y="5"/>
                  </a:cubicBezTo>
                  <a:cubicBezTo>
                    <a:pt x="60" y="12"/>
                    <a:pt x="57" y="18"/>
                    <a:pt x="54" y="21"/>
                  </a:cubicBezTo>
                  <a:cubicBezTo>
                    <a:pt x="51" y="24"/>
                    <a:pt x="47" y="26"/>
                    <a:pt x="43" y="27"/>
                  </a:cubicBezTo>
                  <a:cubicBezTo>
                    <a:pt x="44" y="30"/>
                    <a:pt x="44" y="30"/>
                    <a:pt x="44" y="30"/>
                  </a:cubicBezTo>
                  <a:cubicBezTo>
                    <a:pt x="40" y="31"/>
                    <a:pt x="40" y="31"/>
                    <a:pt x="40" y="31"/>
                  </a:cubicBezTo>
                  <a:cubicBezTo>
                    <a:pt x="39" y="29"/>
                    <a:pt x="39" y="29"/>
                    <a:pt x="39" y="29"/>
                  </a:cubicBezTo>
                  <a:close/>
                  <a:moveTo>
                    <a:pt x="14" y="10"/>
                  </a:moveTo>
                  <a:cubicBezTo>
                    <a:pt x="12" y="7"/>
                    <a:pt x="12" y="7"/>
                    <a:pt x="12" y="7"/>
                  </a:cubicBezTo>
                  <a:cubicBezTo>
                    <a:pt x="4" y="7"/>
                    <a:pt x="4" y="7"/>
                    <a:pt x="4" y="7"/>
                  </a:cubicBezTo>
                  <a:cubicBezTo>
                    <a:pt x="5" y="12"/>
                    <a:pt x="7" y="16"/>
                    <a:pt x="9" y="19"/>
                  </a:cubicBezTo>
                  <a:cubicBezTo>
                    <a:pt x="12" y="21"/>
                    <a:pt x="15" y="23"/>
                    <a:pt x="18" y="24"/>
                  </a:cubicBezTo>
                  <a:cubicBezTo>
                    <a:pt x="18" y="23"/>
                    <a:pt x="17" y="22"/>
                    <a:pt x="17" y="21"/>
                  </a:cubicBezTo>
                  <a:cubicBezTo>
                    <a:pt x="16" y="17"/>
                    <a:pt x="15" y="13"/>
                    <a:pt x="15" y="9"/>
                  </a:cubicBezTo>
                  <a:cubicBezTo>
                    <a:pt x="14" y="10"/>
                    <a:pt x="14" y="10"/>
                    <a:pt x="14" y="10"/>
                  </a:cubicBezTo>
                  <a:close/>
                  <a:moveTo>
                    <a:pt x="19" y="51"/>
                  </a:moveTo>
                  <a:cubicBezTo>
                    <a:pt x="19" y="60"/>
                    <a:pt x="19" y="60"/>
                    <a:pt x="19" y="60"/>
                  </a:cubicBezTo>
                  <a:cubicBezTo>
                    <a:pt x="42" y="60"/>
                    <a:pt x="42" y="60"/>
                    <a:pt x="42" y="60"/>
                  </a:cubicBezTo>
                  <a:cubicBezTo>
                    <a:pt x="42" y="51"/>
                    <a:pt x="42" y="51"/>
                    <a:pt x="42" y="51"/>
                  </a:cubicBezTo>
                  <a:lnTo>
                    <a:pt x="19" y="5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0" name="椭圆 129"/>
            <p:cNvSpPr/>
            <p:nvPr/>
          </p:nvSpPr>
          <p:spPr>
            <a:xfrm>
              <a:off x="5129777" y="1682450"/>
              <a:ext cx="555925" cy="5559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i="1" dirty="0">
                  <a:latin typeface="Agency FB" panose="020B0503020202020204" pitchFamily="34" charset="0"/>
                </a:rPr>
                <a:t>1</a:t>
              </a:r>
              <a:endParaRPr lang="zh-CN" altLang="en-US" sz="2800" i="1" dirty="0">
                <a:latin typeface="Agency FB" panose="020B0503020202020204" pitchFamily="34" charset="0"/>
              </a:endParaRPr>
            </a:p>
          </p:txBody>
        </p:sp>
        <p:sp>
          <p:nvSpPr>
            <p:cNvPr id="131" name="椭圆 130"/>
            <p:cNvSpPr/>
            <p:nvPr/>
          </p:nvSpPr>
          <p:spPr>
            <a:xfrm>
              <a:off x="3531394" y="2849302"/>
              <a:ext cx="555925" cy="5559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i="1" dirty="0">
                  <a:latin typeface="Agency FB" panose="020B0503020202020204" pitchFamily="34" charset="0"/>
                </a:rPr>
                <a:t>5</a:t>
              </a:r>
              <a:endParaRPr lang="zh-CN" altLang="en-US" sz="2800" i="1" dirty="0">
                <a:latin typeface="Agency FB" panose="020B0503020202020204" pitchFamily="34" charset="0"/>
              </a:endParaRPr>
            </a:p>
          </p:txBody>
        </p:sp>
        <p:sp>
          <p:nvSpPr>
            <p:cNvPr id="132" name="椭圆 131"/>
            <p:cNvSpPr/>
            <p:nvPr/>
          </p:nvSpPr>
          <p:spPr>
            <a:xfrm>
              <a:off x="4160635" y="4793205"/>
              <a:ext cx="555925" cy="5559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i="1" dirty="0">
                  <a:latin typeface="Agency FB" panose="020B0503020202020204" pitchFamily="34" charset="0"/>
                </a:rPr>
                <a:t>4</a:t>
              </a:r>
              <a:endParaRPr lang="zh-CN" altLang="en-US" sz="2800" i="1" dirty="0">
                <a:latin typeface="Agency FB" panose="020B0503020202020204" pitchFamily="34" charset="0"/>
              </a:endParaRPr>
            </a:p>
          </p:txBody>
        </p:sp>
        <p:sp>
          <p:nvSpPr>
            <p:cNvPr id="133" name="椭圆 132"/>
            <p:cNvSpPr/>
            <p:nvPr/>
          </p:nvSpPr>
          <p:spPr>
            <a:xfrm>
              <a:off x="7447981" y="4793205"/>
              <a:ext cx="555925" cy="5559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i="1" dirty="0">
                  <a:latin typeface="Agency FB" panose="020B0503020202020204" pitchFamily="34" charset="0"/>
                </a:rPr>
                <a:t>3</a:t>
              </a:r>
              <a:endParaRPr lang="zh-CN" altLang="en-US" sz="2800" i="1" dirty="0">
                <a:latin typeface="Agency FB" panose="020B0503020202020204" pitchFamily="34" charset="0"/>
              </a:endParaRPr>
            </a:p>
          </p:txBody>
        </p:sp>
        <p:sp>
          <p:nvSpPr>
            <p:cNvPr id="134" name="椭圆 133"/>
            <p:cNvSpPr/>
            <p:nvPr/>
          </p:nvSpPr>
          <p:spPr>
            <a:xfrm>
              <a:off x="8003906" y="2849302"/>
              <a:ext cx="555925" cy="5559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i="1" dirty="0">
                  <a:latin typeface="Agency FB" panose="020B0503020202020204" pitchFamily="34" charset="0"/>
                </a:rPr>
                <a:t>2</a:t>
              </a:r>
              <a:endParaRPr lang="zh-CN" altLang="en-US" sz="2800" i="1" dirty="0">
                <a:latin typeface="Agency FB" panose="020B0503020202020204" pitchFamily="34" charset="0"/>
              </a:endParaRPr>
            </a:p>
          </p:txBody>
        </p:sp>
      </p:grpSp>
      <p:cxnSp>
        <p:nvCxnSpPr>
          <p:cNvPr id="135" name="直接连接符 134"/>
          <p:cNvCxnSpPr/>
          <p:nvPr/>
        </p:nvCxnSpPr>
        <p:spPr>
          <a:xfrm>
            <a:off x="3146522" y="2058265"/>
            <a:ext cx="0" cy="100768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3146522" y="4214183"/>
            <a:ext cx="0" cy="100768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517547" y="1956347"/>
            <a:ext cx="2552700" cy="369332"/>
          </a:xfrm>
          <a:prstGeom prst="rect">
            <a:avLst/>
          </a:prstGeom>
          <a:noFill/>
        </p:spPr>
        <p:txBody>
          <a:bodyPr wrap="square" rtlCol="0">
            <a:spAutoFit/>
          </a:bodyPr>
          <a:lstStyle/>
          <a:p>
            <a:pPr algn="r"/>
            <a:r>
              <a:rPr lang="zh-CN" altLang="en-US" b="1" dirty="0">
                <a:solidFill>
                  <a:schemeClr val="bg2">
                    <a:lumMod val="25000"/>
                  </a:schemeClr>
                </a:solidFill>
                <a:latin typeface="Agency FB" panose="020B0503020202020204" pitchFamily="34" charset="0"/>
              </a:rPr>
              <a:t>点此替换文本</a:t>
            </a:r>
          </a:p>
        </p:txBody>
      </p:sp>
      <p:sp>
        <p:nvSpPr>
          <p:cNvPr id="138" name="矩形 137"/>
          <p:cNvSpPr/>
          <p:nvPr/>
        </p:nvSpPr>
        <p:spPr>
          <a:xfrm>
            <a:off x="616578" y="2229146"/>
            <a:ext cx="2453669" cy="769441"/>
          </a:xfrm>
          <a:prstGeom prst="rect">
            <a:avLst/>
          </a:prstGeom>
        </p:spPr>
        <p:txBody>
          <a:bodyPr wrap="square">
            <a:spAutoFit/>
          </a:bodyPr>
          <a:lstStyle/>
          <a:p>
            <a:pPr algn="r"/>
            <a:r>
              <a:rPr lang="en-US" altLang="zh-CN" sz="1100" dirty="0">
                <a:solidFill>
                  <a:schemeClr val="bg2">
                    <a:lumMod val="25000"/>
                  </a:schemeClr>
                </a:solidFill>
                <a:latin typeface="Agency FB" panose="020B0503020202020204" pitchFamily="34" charset="0"/>
                <a:cs typeface="Arial" panose="020B0604020202020204" pitchFamily="34" charset="0"/>
              </a:rPr>
              <a:t>We Can Accomplish Anything We Want, Just not everything We Want. It's too big a world. There are too many options, too many things and only a certain amount of time. </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sp>
        <p:nvSpPr>
          <p:cNvPr id="139" name="文本框 138"/>
          <p:cNvSpPr txBox="1"/>
          <p:nvPr/>
        </p:nvSpPr>
        <p:spPr>
          <a:xfrm>
            <a:off x="517547" y="4112265"/>
            <a:ext cx="2552700" cy="369332"/>
          </a:xfrm>
          <a:prstGeom prst="rect">
            <a:avLst/>
          </a:prstGeom>
          <a:noFill/>
        </p:spPr>
        <p:txBody>
          <a:bodyPr wrap="square" rtlCol="0">
            <a:spAutoFit/>
          </a:bodyPr>
          <a:lstStyle/>
          <a:p>
            <a:pPr algn="r"/>
            <a:r>
              <a:rPr lang="zh-CN" altLang="en-US" b="1" dirty="0">
                <a:solidFill>
                  <a:schemeClr val="bg2">
                    <a:lumMod val="25000"/>
                  </a:schemeClr>
                </a:solidFill>
                <a:latin typeface="Agency FB" panose="020B0503020202020204" pitchFamily="34" charset="0"/>
              </a:rPr>
              <a:t>点此替换文本</a:t>
            </a:r>
          </a:p>
        </p:txBody>
      </p:sp>
      <p:sp>
        <p:nvSpPr>
          <p:cNvPr id="140" name="矩形 139"/>
          <p:cNvSpPr/>
          <p:nvPr/>
        </p:nvSpPr>
        <p:spPr>
          <a:xfrm>
            <a:off x="616578" y="4385064"/>
            <a:ext cx="2453669" cy="769441"/>
          </a:xfrm>
          <a:prstGeom prst="rect">
            <a:avLst/>
          </a:prstGeom>
        </p:spPr>
        <p:txBody>
          <a:bodyPr wrap="square">
            <a:spAutoFit/>
          </a:bodyPr>
          <a:lstStyle/>
          <a:p>
            <a:pPr algn="r"/>
            <a:r>
              <a:rPr lang="en-US" altLang="zh-CN" sz="1100" dirty="0">
                <a:solidFill>
                  <a:schemeClr val="bg2">
                    <a:lumMod val="25000"/>
                  </a:schemeClr>
                </a:solidFill>
                <a:latin typeface="Agency FB" panose="020B0503020202020204" pitchFamily="34" charset="0"/>
                <a:cs typeface="Arial" panose="020B0604020202020204" pitchFamily="34" charset="0"/>
              </a:rPr>
              <a:t>We Can Accomplish Anything We Want, Just not everything We Want. It's too big a world. There are too many options, too many things and only a certain amount of time. </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cxnSp>
        <p:nvCxnSpPr>
          <p:cNvPr id="141" name="直接连接符 140"/>
          <p:cNvCxnSpPr/>
          <p:nvPr/>
        </p:nvCxnSpPr>
        <p:spPr>
          <a:xfrm flipH="1">
            <a:off x="9058928" y="1647097"/>
            <a:ext cx="0" cy="100768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nvSpPr>
        <p:spPr>
          <a:xfrm flipH="1">
            <a:off x="9135203" y="1545179"/>
            <a:ext cx="2552700" cy="369332"/>
          </a:xfrm>
          <a:prstGeom prst="rect">
            <a:avLst/>
          </a:prstGeom>
          <a:noFill/>
        </p:spPr>
        <p:txBody>
          <a:bodyPr wrap="square" rtlCol="0">
            <a:spAutoFit/>
          </a:bodyPr>
          <a:lstStyle/>
          <a:p>
            <a:r>
              <a:rPr lang="zh-CN" altLang="en-US" b="1" dirty="0">
                <a:solidFill>
                  <a:schemeClr val="bg2">
                    <a:lumMod val="25000"/>
                  </a:schemeClr>
                </a:solidFill>
                <a:latin typeface="Agency FB" panose="020B0503020202020204" pitchFamily="34" charset="0"/>
              </a:rPr>
              <a:t>点此替换文本</a:t>
            </a:r>
          </a:p>
        </p:txBody>
      </p:sp>
      <p:sp>
        <p:nvSpPr>
          <p:cNvPr id="143" name="矩形 142"/>
          <p:cNvSpPr/>
          <p:nvPr/>
        </p:nvSpPr>
        <p:spPr>
          <a:xfrm flipH="1">
            <a:off x="9135203" y="1817978"/>
            <a:ext cx="2453669" cy="769441"/>
          </a:xfrm>
          <a:prstGeom prst="rect">
            <a:avLst/>
          </a:prstGeom>
        </p:spPr>
        <p:txBody>
          <a:bodyPr wrap="square">
            <a:spAutoFit/>
          </a:bodyPr>
          <a:lstStyle/>
          <a:p>
            <a:r>
              <a:rPr lang="en-US" altLang="zh-CN" sz="1100" dirty="0">
                <a:solidFill>
                  <a:schemeClr val="bg2">
                    <a:lumMod val="25000"/>
                  </a:schemeClr>
                </a:solidFill>
                <a:latin typeface="Agency FB" panose="020B0503020202020204" pitchFamily="34" charset="0"/>
                <a:cs typeface="Arial" panose="020B0604020202020204" pitchFamily="34" charset="0"/>
              </a:rPr>
              <a:t>We Can Accomplish Anything We Want, Just not everything We Want. It's too big a world. There are too many options, too many things and only a certain amount of time. </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cxnSp>
        <p:nvCxnSpPr>
          <p:cNvPr id="144" name="直接连接符 143"/>
          <p:cNvCxnSpPr/>
          <p:nvPr/>
        </p:nvCxnSpPr>
        <p:spPr>
          <a:xfrm flipH="1">
            <a:off x="9058928" y="3131443"/>
            <a:ext cx="0" cy="100768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5" name="文本框 144"/>
          <p:cNvSpPr txBox="1"/>
          <p:nvPr/>
        </p:nvSpPr>
        <p:spPr>
          <a:xfrm flipH="1">
            <a:off x="9135203" y="3029525"/>
            <a:ext cx="2552700" cy="369332"/>
          </a:xfrm>
          <a:prstGeom prst="rect">
            <a:avLst/>
          </a:prstGeom>
          <a:noFill/>
        </p:spPr>
        <p:txBody>
          <a:bodyPr wrap="square" rtlCol="0">
            <a:spAutoFit/>
          </a:bodyPr>
          <a:lstStyle/>
          <a:p>
            <a:r>
              <a:rPr lang="zh-CN" altLang="en-US" b="1" dirty="0">
                <a:solidFill>
                  <a:schemeClr val="bg2">
                    <a:lumMod val="25000"/>
                  </a:schemeClr>
                </a:solidFill>
                <a:latin typeface="Agency FB" panose="020B0503020202020204" pitchFamily="34" charset="0"/>
              </a:rPr>
              <a:t>点此替换文本</a:t>
            </a:r>
          </a:p>
        </p:txBody>
      </p:sp>
      <p:sp>
        <p:nvSpPr>
          <p:cNvPr id="146" name="矩形 145"/>
          <p:cNvSpPr/>
          <p:nvPr/>
        </p:nvSpPr>
        <p:spPr>
          <a:xfrm flipH="1">
            <a:off x="9135203" y="3302324"/>
            <a:ext cx="2453669" cy="769441"/>
          </a:xfrm>
          <a:prstGeom prst="rect">
            <a:avLst/>
          </a:prstGeom>
        </p:spPr>
        <p:txBody>
          <a:bodyPr wrap="square">
            <a:spAutoFit/>
          </a:bodyPr>
          <a:lstStyle/>
          <a:p>
            <a:r>
              <a:rPr lang="en-US" altLang="zh-CN" sz="1100" dirty="0">
                <a:solidFill>
                  <a:schemeClr val="bg2">
                    <a:lumMod val="25000"/>
                  </a:schemeClr>
                </a:solidFill>
                <a:latin typeface="Agency FB" panose="020B0503020202020204" pitchFamily="34" charset="0"/>
                <a:cs typeface="Arial" panose="020B0604020202020204" pitchFamily="34" charset="0"/>
              </a:rPr>
              <a:t>We Can Accomplish Anything We Want, Just not everything We Want. It's too big a world. There are too many options, too many things and only a certain amount of time. </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cxnSp>
        <p:nvCxnSpPr>
          <p:cNvPr id="147" name="直接连接符 146"/>
          <p:cNvCxnSpPr/>
          <p:nvPr/>
        </p:nvCxnSpPr>
        <p:spPr>
          <a:xfrm flipH="1">
            <a:off x="9058928" y="4615789"/>
            <a:ext cx="0" cy="100768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8" name="文本框 147"/>
          <p:cNvSpPr txBox="1"/>
          <p:nvPr/>
        </p:nvSpPr>
        <p:spPr>
          <a:xfrm flipH="1">
            <a:off x="9135203" y="4513871"/>
            <a:ext cx="2552700" cy="369332"/>
          </a:xfrm>
          <a:prstGeom prst="rect">
            <a:avLst/>
          </a:prstGeom>
          <a:noFill/>
        </p:spPr>
        <p:txBody>
          <a:bodyPr wrap="square" rtlCol="0">
            <a:spAutoFit/>
          </a:bodyPr>
          <a:lstStyle/>
          <a:p>
            <a:r>
              <a:rPr lang="zh-CN" altLang="en-US" b="1" dirty="0">
                <a:solidFill>
                  <a:schemeClr val="bg2">
                    <a:lumMod val="25000"/>
                  </a:schemeClr>
                </a:solidFill>
                <a:latin typeface="Agency FB" panose="020B0503020202020204" pitchFamily="34" charset="0"/>
              </a:rPr>
              <a:t>点此替换文本</a:t>
            </a:r>
          </a:p>
        </p:txBody>
      </p:sp>
      <p:sp>
        <p:nvSpPr>
          <p:cNvPr id="149" name="矩形 148"/>
          <p:cNvSpPr/>
          <p:nvPr/>
        </p:nvSpPr>
        <p:spPr>
          <a:xfrm flipH="1">
            <a:off x="9135203" y="4786670"/>
            <a:ext cx="2453669" cy="769441"/>
          </a:xfrm>
          <a:prstGeom prst="rect">
            <a:avLst/>
          </a:prstGeom>
        </p:spPr>
        <p:txBody>
          <a:bodyPr wrap="square">
            <a:spAutoFit/>
          </a:bodyPr>
          <a:lstStyle/>
          <a:p>
            <a:r>
              <a:rPr lang="en-US" altLang="zh-CN" sz="1100" dirty="0">
                <a:solidFill>
                  <a:schemeClr val="bg2">
                    <a:lumMod val="25000"/>
                  </a:schemeClr>
                </a:solidFill>
                <a:latin typeface="Agency FB" panose="020B0503020202020204" pitchFamily="34" charset="0"/>
                <a:cs typeface="Arial" panose="020B0604020202020204" pitchFamily="34" charset="0"/>
              </a:rPr>
              <a:t>We Can Accomplish Anything We Want, Just not everything We Want. It's too big a world. There are too many options, too many things and only a certain amount of time. </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sp>
        <p:nvSpPr>
          <p:cNvPr id="29" name="矩形 28">
            <a:extLst>
              <a:ext uri="{FF2B5EF4-FFF2-40B4-BE49-F238E27FC236}">
                <a16:creationId xmlns:a16="http://schemas.microsoft.com/office/drawing/2014/main" id="{17ACE956-C6D5-4052-8806-0DA141979149}"/>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77610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750" fill="hold"/>
                                        <p:tgtEl>
                                          <p:spTgt spid="123"/>
                                        </p:tgtEl>
                                        <p:attrNameLst>
                                          <p:attrName>ppt_w</p:attrName>
                                        </p:attrNameLst>
                                      </p:cBhvr>
                                      <p:tavLst>
                                        <p:tav tm="0">
                                          <p:val>
                                            <p:fltVal val="0"/>
                                          </p:val>
                                        </p:tav>
                                        <p:tav tm="100000">
                                          <p:val>
                                            <p:strVal val="#ppt_w"/>
                                          </p:val>
                                        </p:tav>
                                      </p:tavLst>
                                    </p:anim>
                                    <p:anim calcmode="lin" valueType="num">
                                      <p:cBhvr>
                                        <p:cTn id="8" dur="750" fill="hold"/>
                                        <p:tgtEl>
                                          <p:spTgt spid="123"/>
                                        </p:tgtEl>
                                        <p:attrNameLst>
                                          <p:attrName>ppt_h</p:attrName>
                                        </p:attrNameLst>
                                      </p:cBhvr>
                                      <p:tavLst>
                                        <p:tav tm="0">
                                          <p:val>
                                            <p:fltVal val="0"/>
                                          </p:val>
                                        </p:tav>
                                        <p:tav tm="100000">
                                          <p:val>
                                            <p:strVal val="#ppt_h"/>
                                          </p:val>
                                        </p:tav>
                                      </p:tavLst>
                                    </p:anim>
                                    <p:anim calcmode="lin" valueType="num">
                                      <p:cBhvr>
                                        <p:cTn id="9" dur="750" fill="hold"/>
                                        <p:tgtEl>
                                          <p:spTgt spid="123"/>
                                        </p:tgtEl>
                                        <p:attrNameLst>
                                          <p:attrName>style.rotation</p:attrName>
                                        </p:attrNameLst>
                                      </p:cBhvr>
                                      <p:tavLst>
                                        <p:tav tm="0">
                                          <p:val>
                                            <p:fltVal val="90"/>
                                          </p:val>
                                        </p:tav>
                                        <p:tav tm="100000">
                                          <p:val>
                                            <p:fltVal val="0"/>
                                          </p:val>
                                        </p:tav>
                                      </p:tavLst>
                                    </p:anim>
                                    <p:animEffect transition="in" filter="fade">
                                      <p:cBhvr>
                                        <p:cTn id="10" dur="750"/>
                                        <p:tgtEl>
                                          <p:spTgt spid="123"/>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135"/>
                                        </p:tgtEl>
                                        <p:attrNameLst>
                                          <p:attrName>style.visibility</p:attrName>
                                        </p:attrNameLst>
                                      </p:cBhvr>
                                      <p:to>
                                        <p:strVal val="visible"/>
                                      </p:to>
                                    </p:set>
                                    <p:animEffect transition="in" filter="wipe(up)">
                                      <p:cBhvr>
                                        <p:cTn id="14" dur="500"/>
                                        <p:tgtEl>
                                          <p:spTgt spid="135"/>
                                        </p:tgtEl>
                                      </p:cBhvr>
                                    </p:animEffect>
                                  </p:childTnLst>
                                </p:cTn>
                              </p:par>
                              <p:par>
                                <p:cTn id="15" presetID="22" presetClass="entr" presetSubtype="1" fill="hold" nodeType="with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up)">
                                      <p:cBhvr>
                                        <p:cTn id="17" dur="500"/>
                                        <p:tgtEl>
                                          <p:spTgt spid="136"/>
                                        </p:tgtEl>
                                      </p:cBhvr>
                                    </p:animEffect>
                                  </p:childTnLst>
                                </p:cTn>
                              </p:par>
                            </p:childTnLst>
                          </p:cTn>
                        </p:par>
                        <p:par>
                          <p:cTn id="18" fill="hold">
                            <p:stCondLst>
                              <p:cond delay="1250"/>
                            </p:stCondLst>
                            <p:childTnLst>
                              <p:par>
                                <p:cTn id="19" presetID="22" presetClass="entr" presetSubtype="4" fill="hold" grpId="0" nodeType="after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wipe(down)">
                                      <p:cBhvr>
                                        <p:cTn id="21" dur="500"/>
                                        <p:tgtEl>
                                          <p:spTgt spid="13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39"/>
                                        </p:tgtEl>
                                        <p:attrNameLst>
                                          <p:attrName>style.visibility</p:attrName>
                                        </p:attrNameLst>
                                      </p:cBhvr>
                                      <p:to>
                                        <p:strVal val="visible"/>
                                      </p:to>
                                    </p:set>
                                    <p:animEffect transition="in" filter="wipe(down)">
                                      <p:cBhvr>
                                        <p:cTn id="24" dur="500"/>
                                        <p:tgtEl>
                                          <p:spTgt spid="139"/>
                                        </p:tgtEl>
                                      </p:cBhvr>
                                    </p:animEffect>
                                  </p:childTnLst>
                                </p:cTn>
                              </p:par>
                            </p:childTnLst>
                          </p:cTn>
                        </p:par>
                        <p:par>
                          <p:cTn id="25" fill="hold">
                            <p:stCondLst>
                              <p:cond delay="1750"/>
                            </p:stCondLst>
                            <p:childTnLst>
                              <p:par>
                                <p:cTn id="26" presetID="22" presetClass="entr" presetSubtype="2" fill="hold" grpId="0" nodeType="after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wipe(right)">
                                      <p:cBhvr>
                                        <p:cTn id="28" dur="750"/>
                                        <p:tgtEl>
                                          <p:spTgt spid="138"/>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wipe(right)">
                                      <p:cBhvr>
                                        <p:cTn id="31" dur="750"/>
                                        <p:tgtEl>
                                          <p:spTgt spid="140"/>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wipe(up)">
                                      <p:cBhvr>
                                        <p:cTn id="35" dur="500"/>
                                        <p:tgtEl>
                                          <p:spTgt spid="141"/>
                                        </p:tgtEl>
                                      </p:cBhvr>
                                    </p:animEffect>
                                  </p:childTnLst>
                                </p:cTn>
                              </p:par>
                              <p:par>
                                <p:cTn id="36" presetID="22" presetClass="entr" presetSubtype="1" fill="hold" nodeType="withEffect">
                                  <p:stCondLst>
                                    <p:cond delay="0"/>
                                  </p:stCondLst>
                                  <p:childTnLst>
                                    <p:set>
                                      <p:cBhvr>
                                        <p:cTn id="37" dur="1" fill="hold">
                                          <p:stCondLst>
                                            <p:cond delay="0"/>
                                          </p:stCondLst>
                                        </p:cTn>
                                        <p:tgtEl>
                                          <p:spTgt spid="144"/>
                                        </p:tgtEl>
                                        <p:attrNameLst>
                                          <p:attrName>style.visibility</p:attrName>
                                        </p:attrNameLst>
                                      </p:cBhvr>
                                      <p:to>
                                        <p:strVal val="visible"/>
                                      </p:to>
                                    </p:set>
                                    <p:animEffect transition="in" filter="wipe(up)">
                                      <p:cBhvr>
                                        <p:cTn id="38" dur="500"/>
                                        <p:tgtEl>
                                          <p:spTgt spid="144"/>
                                        </p:tgtEl>
                                      </p:cBhvr>
                                    </p:animEffect>
                                  </p:childTnLst>
                                </p:cTn>
                              </p:par>
                              <p:par>
                                <p:cTn id="39" presetID="22" presetClass="entr" presetSubtype="1" fill="hold" nodeType="with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wipe(up)">
                                      <p:cBhvr>
                                        <p:cTn id="41" dur="500"/>
                                        <p:tgtEl>
                                          <p:spTgt spid="147"/>
                                        </p:tgtEl>
                                      </p:cBhvr>
                                    </p:animEffect>
                                  </p:childTnLst>
                                </p:cTn>
                              </p:par>
                            </p:childTnLst>
                          </p:cTn>
                        </p:par>
                        <p:par>
                          <p:cTn id="42" fill="hold">
                            <p:stCondLst>
                              <p:cond delay="3000"/>
                            </p:stCondLst>
                            <p:childTnLst>
                              <p:par>
                                <p:cTn id="43" presetID="22" presetClass="entr" presetSubtype="4" fill="hold" grpId="0" nodeType="afterEffect">
                                  <p:stCondLst>
                                    <p:cond delay="0"/>
                                  </p:stCondLst>
                                  <p:childTnLst>
                                    <p:set>
                                      <p:cBhvr>
                                        <p:cTn id="44" dur="1" fill="hold">
                                          <p:stCondLst>
                                            <p:cond delay="0"/>
                                          </p:stCondLst>
                                        </p:cTn>
                                        <p:tgtEl>
                                          <p:spTgt spid="142"/>
                                        </p:tgtEl>
                                        <p:attrNameLst>
                                          <p:attrName>style.visibility</p:attrName>
                                        </p:attrNameLst>
                                      </p:cBhvr>
                                      <p:to>
                                        <p:strVal val="visible"/>
                                      </p:to>
                                    </p:set>
                                    <p:animEffect transition="in" filter="wipe(down)">
                                      <p:cBhvr>
                                        <p:cTn id="45" dur="500"/>
                                        <p:tgtEl>
                                          <p:spTgt spid="14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down)">
                                      <p:cBhvr>
                                        <p:cTn id="48" dur="500"/>
                                        <p:tgtEl>
                                          <p:spTgt spid="14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48"/>
                                        </p:tgtEl>
                                        <p:attrNameLst>
                                          <p:attrName>style.visibility</p:attrName>
                                        </p:attrNameLst>
                                      </p:cBhvr>
                                      <p:to>
                                        <p:strVal val="visible"/>
                                      </p:to>
                                    </p:set>
                                    <p:animEffect transition="in" filter="wipe(down)">
                                      <p:cBhvr>
                                        <p:cTn id="51" dur="500"/>
                                        <p:tgtEl>
                                          <p:spTgt spid="148"/>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left)">
                                      <p:cBhvr>
                                        <p:cTn id="55" dur="750"/>
                                        <p:tgtEl>
                                          <p:spTgt spid="14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6"/>
                                        </p:tgtEl>
                                        <p:attrNameLst>
                                          <p:attrName>style.visibility</p:attrName>
                                        </p:attrNameLst>
                                      </p:cBhvr>
                                      <p:to>
                                        <p:strVal val="visible"/>
                                      </p:to>
                                    </p:set>
                                    <p:animEffect transition="in" filter="wipe(left)">
                                      <p:cBhvr>
                                        <p:cTn id="58" dur="750"/>
                                        <p:tgtEl>
                                          <p:spTgt spid="14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9"/>
                                        </p:tgtEl>
                                        <p:attrNameLst>
                                          <p:attrName>style.visibility</p:attrName>
                                        </p:attrNameLst>
                                      </p:cBhvr>
                                      <p:to>
                                        <p:strVal val="visible"/>
                                      </p:to>
                                    </p:set>
                                    <p:animEffect transition="in" filter="wipe(left)">
                                      <p:cBhvr>
                                        <p:cTn id="61" dur="750"/>
                                        <p:tgtEl>
                                          <p:spTgt spid="149"/>
                                        </p:tgtEl>
                                      </p:cBhvr>
                                    </p:animEffect>
                                  </p:childTnLst>
                                </p:cTn>
                              </p:par>
                            </p:childTnLst>
                          </p:cTn>
                        </p:par>
                        <p:par>
                          <p:cTn id="62" fill="hold">
                            <p:stCondLst>
                              <p:cond delay="4250"/>
                            </p:stCondLst>
                            <p:childTnLst>
                              <p:par>
                                <p:cTn id="63" presetID="1" presetClass="entr" presetSubtype="0" fill="hold" grpId="0" nodeType="afterEffect">
                                  <p:stCondLst>
                                    <p:cond delay="220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2" grpId="0"/>
      <p:bldP spid="143" grpId="0"/>
      <p:bldP spid="145" grpId="0"/>
      <p:bldP spid="146" grpId="0"/>
      <p:bldP spid="148" grpId="0"/>
      <p:bldP spid="149" grpId="0"/>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9" name="组合 28"/>
          <p:cNvGrpSpPr/>
          <p:nvPr/>
        </p:nvGrpSpPr>
        <p:grpSpPr>
          <a:xfrm>
            <a:off x="3540919" y="1247776"/>
            <a:ext cx="5110163" cy="5059362"/>
            <a:chOff x="3541713" y="1476376"/>
            <a:chExt cx="5110163" cy="5059362"/>
          </a:xfrm>
        </p:grpSpPr>
        <p:sp>
          <p:nvSpPr>
            <p:cNvPr id="30" name="Freeform 5"/>
            <p:cNvSpPr>
              <a:spLocks noEditPoints="1"/>
            </p:cNvSpPr>
            <p:nvPr/>
          </p:nvSpPr>
          <p:spPr bwMode="auto">
            <a:xfrm>
              <a:off x="4222751" y="2106613"/>
              <a:ext cx="2498725" cy="2498725"/>
            </a:xfrm>
            <a:custGeom>
              <a:avLst/>
              <a:gdLst>
                <a:gd name="T0" fmla="*/ 1274 w 2548"/>
                <a:gd name="T1" fmla="*/ 0 h 2548"/>
                <a:gd name="T2" fmla="*/ 0 w 2548"/>
                <a:gd name="T3" fmla="*/ 1274 h 2548"/>
                <a:gd name="T4" fmla="*/ 1274 w 2548"/>
                <a:gd name="T5" fmla="*/ 2548 h 2548"/>
                <a:gd name="T6" fmla="*/ 2548 w 2548"/>
                <a:gd name="T7" fmla="*/ 1274 h 2548"/>
                <a:gd name="T8" fmla="*/ 1274 w 2548"/>
                <a:gd name="T9" fmla="*/ 0 h 2548"/>
                <a:gd name="T10" fmla="*/ 1274 w 2548"/>
                <a:gd name="T11" fmla="*/ 1911 h 2548"/>
                <a:gd name="T12" fmla="*/ 637 w 2548"/>
                <a:gd name="T13" fmla="*/ 1274 h 2548"/>
                <a:gd name="T14" fmla="*/ 1274 w 2548"/>
                <a:gd name="T15" fmla="*/ 637 h 2548"/>
                <a:gd name="T16" fmla="*/ 1911 w 2548"/>
                <a:gd name="T17" fmla="*/ 1274 h 2548"/>
                <a:gd name="T18" fmla="*/ 1274 w 2548"/>
                <a:gd name="T19" fmla="*/ 1911 h 2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8" h="2548">
                  <a:moveTo>
                    <a:pt x="1274" y="0"/>
                  </a:moveTo>
                  <a:cubicBezTo>
                    <a:pt x="570" y="0"/>
                    <a:pt x="0" y="571"/>
                    <a:pt x="0" y="1274"/>
                  </a:cubicBezTo>
                  <a:cubicBezTo>
                    <a:pt x="0" y="1978"/>
                    <a:pt x="570" y="2548"/>
                    <a:pt x="1274" y="2548"/>
                  </a:cubicBezTo>
                  <a:cubicBezTo>
                    <a:pt x="1978" y="2548"/>
                    <a:pt x="2548" y="1978"/>
                    <a:pt x="2548" y="1274"/>
                  </a:cubicBezTo>
                  <a:cubicBezTo>
                    <a:pt x="2548" y="571"/>
                    <a:pt x="1978" y="0"/>
                    <a:pt x="1274" y="0"/>
                  </a:cubicBezTo>
                  <a:close/>
                  <a:moveTo>
                    <a:pt x="1274" y="1911"/>
                  </a:moveTo>
                  <a:cubicBezTo>
                    <a:pt x="922" y="1911"/>
                    <a:pt x="637" y="1626"/>
                    <a:pt x="637" y="1274"/>
                  </a:cubicBezTo>
                  <a:cubicBezTo>
                    <a:pt x="637" y="923"/>
                    <a:pt x="922" y="637"/>
                    <a:pt x="1274" y="637"/>
                  </a:cubicBezTo>
                  <a:cubicBezTo>
                    <a:pt x="1626" y="637"/>
                    <a:pt x="1911" y="923"/>
                    <a:pt x="1911" y="1274"/>
                  </a:cubicBezTo>
                  <a:cubicBezTo>
                    <a:pt x="1911" y="1626"/>
                    <a:pt x="1626" y="1911"/>
                    <a:pt x="1274" y="191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1" name="Freeform 6"/>
            <p:cNvSpPr>
              <a:spLocks noEditPoints="1"/>
            </p:cNvSpPr>
            <p:nvPr/>
          </p:nvSpPr>
          <p:spPr bwMode="auto">
            <a:xfrm>
              <a:off x="4222751" y="3355976"/>
              <a:ext cx="2498725" cy="2498725"/>
            </a:xfrm>
            <a:custGeom>
              <a:avLst/>
              <a:gdLst>
                <a:gd name="T0" fmla="*/ 1274 w 2548"/>
                <a:gd name="T1" fmla="*/ 0 h 2549"/>
                <a:gd name="T2" fmla="*/ 0 w 2548"/>
                <a:gd name="T3" fmla="*/ 1274 h 2549"/>
                <a:gd name="T4" fmla="*/ 1274 w 2548"/>
                <a:gd name="T5" fmla="*/ 2549 h 2549"/>
                <a:gd name="T6" fmla="*/ 2548 w 2548"/>
                <a:gd name="T7" fmla="*/ 1274 h 2549"/>
                <a:gd name="T8" fmla="*/ 1274 w 2548"/>
                <a:gd name="T9" fmla="*/ 0 h 2549"/>
                <a:gd name="T10" fmla="*/ 1274 w 2548"/>
                <a:gd name="T11" fmla="*/ 1912 h 2549"/>
                <a:gd name="T12" fmla="*/ 637 w 2548"/>
                <a:gd name="T13" fmla="*/ 1274 h 2549"/>
                <a:gd name="T14" fmla="*/ 1274 w 2548"/>
                <a:gd name="T15" fmla="*/ 637 h 2549"/>
                <a:gd name="T16" fmla="*/ 1911 w 2548"/>
                <a:gd name="T17" fmla="*/ 1274 h 2549"/>
                <a:gd name="T18" fmla="*/ 1274 w 2548"/>
                <a:gd name="T19" fmla="*/ 1912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8" h="2549">
                  <a:moveTo>
                    <a:pt x="1274" y="0"/>
                  </a:moveTo>
                  <a:cubicBezTo>
                    <a:pt x="570" y="0"/>
                    <a:pt x="0" y="571"/>
                    <a:pt x="0" y="1274"/>
                  </a:cubicBezTo>
                  <a:cubicBezTo>
                    <a:pt x="0" y="1978"/>
                    <a:pt x="570" y="2549"/>
                    <a:pt x="1274" y="2549"/>
                  </a:cubicBezTo>
                  <a:cubicBezTo>
                    <a:pt x="1978" y="2549"/>
                    <a:pt x="2548" y="1978"/>
                    <a:pt x="2548" y="1274"/>
                  </a:cubicBezTo>
                  <a:cubicBezTo>
                    <a:pt x="2548" y="571"/>
                    <a:pt x="1978" y="0"/>
                    <a:pt x="1274" y="0"/>
                  </a:cubicBezTo>
                  <a:moveTo>
                    <a:pt x="1274" y="1912"/>
                  </a:moveTo>
                  <a:cubicBezTo>
                    <a:pt x="922" y="1912"/>
                    <a:pt x="637" y="1626"/>
                    <a:pt x="637" y="1274"/>
                  </a:cubicBezTo>
                  <a:cubicBezTo>
                    <a:pt x="637" y="923"/>
                    <a:pt x="922" y="637"/>
                    <a:pt x="1274" y="637"/>
                  </a:cubicBezTo>
                  <a:cubicBezTo>
                    <a:pt x="1626" y="637"/>
                    <a:pt x="1911" y="923"/>
                    <a:pt x="1911" y="1274"/>
                  </a:cubicBezTo>
                  <a:cubicBezTo>
                    <a:pt x="1911" y="1626"/>
                    <a:pt x="1626" y="1912"/>
                    <a:pt x="1274" y="191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2" name="Freeform 7"/>
            <p:cNvSpPr>
              <a:spLocks noEditPoints="1"/>
            </p:cNvSpPr>
            <p:nvPr/>
          </p:nvSpPr>
          <p:spPr bwMode="auto">
            <a:xfrm>
              <a:off x="5472113" y="3355976"/>
              <a:ext cx="2498725" cy="2498725"/>
            </a:xfrm>
            <a:custGeom>
              <a:avLst/>
              <a:gdLst>
                <a:gd name="T0" fmla="*/ 1274 w 2548"/>
                <a:gd name="T1" fmla="*/ 0 h 2549"/>
                <a:gd name="T2" fmla="*/ 0 w 2548"/>
                <a:gd name="T3" fmla="*/ 1274 h 2549"/>
                <a:gd name="T4" fmla="*/ 1274 w 2548"/>
                <a:gd name="T5" fmla="*/ 2549 h 2549"/>
                <a:gd name="T6" fmla="*/ 2548 w 2548"/>
                <a:gd name="T7" fmla="*/ 1274 h 2549"/>
                <a:gd name="T8" fmla="*/ 1274 w 2548"/>
                <a:gd name="T9" fmla="*/ 0 h 2549"/>
                <a:gd name="T10" fmla="*/ 1274 w 2548"/>
                <a:gd name="T11" fmla="*/ 1912 h 2549"/>
                <a:gd name="T12" fmla="*/ 637 w 2548"/>
                <a:gd name="T13" fmla="*/ 1274 h 2549"/>
                <a:gd name="T14" fmla="*/ 1274 w 2548"/>
                <a:gd name="T15" fmla="*/ 637 h 2549"/>
                <a:gd name="T16" fmla="*/ 1911 w 2548"/>
                <a:gd name="T17" fmla="*/ 1274 h 2549"/>
                <a:gd name="T18" fmla="*/ 1274 w 2548"/>
                <a:gd name="T19" fmla="*/ 1912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8" h="2549">
                  <a:moveTo>
                    <a:pt x="1274" y="0"/>
                  </a:moveTo>
                  <a:cubicBezTo>
                    <a:pt x="570" y="0"/>
                    <a:pt x="0" y="571"/>
                    <a:pt x="0" y="1274"/>
                  </a:cubicBezTo>
                  <a:cubicBezTo>
                    <a:pt x="0" y="1978"/>
                    <a:pt x="570" y="2549"/>
                    <a:pt x="1274" y="2549"/>
                  </a:cubicBezTo>
                  <a:cubicBezTo>
                    <a:pt x="1978" y="2549"/>
                    <a:pt x="2548" y="1978"/>
                    <a:pt x="2548" y="1274"/>
                  </a:cubicBezTo>
                  <a:cubicBezTo>
                    <a:pt x="2548" y="571"/>
                    <a:pt x="1978" y="0"/>
                    <a:pt x="1274" y="0"/>
                  </a:cubicBezTo>
                  <a:close/>
                  <a:moveTo>
                    <a:pt x="1274" y="1912"/>
                  </a:moveTo>
                  <a:cubicBezTo>
                    <a:pt x="922" y="1912"/>
                    <a:pt x="637" y="1626"/>
                    <a:pt x="637" y="1274"/>
                  </a:cubicBezTo>
                  <a:cubicBezTo>
                    <a:pt x="637" y="923"/>
                    <a:pt x="922" y="637"/>
                    <a:pt x="1274" y="637"/>
                  </a:cubicBezTo>
                  <a:cubicBezTo>
                    <a:pt x="1626" y="637"/>
                    <a:pt x="1911" y="923"/>
                    <a:pt x="1911" y="1274"/>
                  </a:cubicBezTo>
                  <a:cubicBezTo>
                    <a:pt x="1911" y="1626"/>
                    <a:pt x="1626" y="1912"/>
                    <a:pt x="1274" y="19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3" name="Freeform 8"/>
            <p:cNvSpPr>
              <a:spLocks noEditPoints="1"/>
            </p:cNvSpPr>
            <p:nvPr/>
          </p:nvSpPr>
          <p:spPr bwMode="auto">
            <a:xfrm>
              <a:off x="5472113" y="2106613"/>
              <a:ext cx="2498725" cy="2498725"/>
            </a:xfrm>
            <a:custGeom>
              <a:avLst/>
              <a:gdLst>
                <a:gd name="T0" fmla="*/ 1274 w 2548"/>
                <a:gd name="T1" fmla="*/ 0 h 2548"/>
                <a:gd name="T2" fmla="*/ 0 w 2548"/>
                <a:gd name="T3" fmla="*/ 1274 h 2548"/>
                <a:gd name="T4" fmla="*/ 1274 w 2548"/>
                <a:gd name="T5" fmla="*/ 2548 h 2548"/>
                <a:gd name="T6" fmla="*/ 2548 w 2548"/>
                <a:gd name="T7" fmla="*/ 1274 h 2548"/>
                <a:gd name="T8" fmla="*/ 1274 w 2548"/>
                <a:gd name="T9" fmla="*/ 0 h 2548"/>
                <a:gd name="T10" fmla="*/ 1274 w 2548"/>
                <a:gd name="T11" fmla="*/ 1911 h 2548"/>
                <a:gd name="T12" fmla="*/ 637 w 2548"/>
                <a:gd name="T13" fmla="*/ 1274 h 2548"/>
                <a:gd name="T14" fmla="*/ 1274 w 2548"/>
                <a:gd name="T15" fmla="*/ 637 h 2548"/>
                <a:gd name="T16" fmla="*/ 1911 w 2548"/>
                <a:gd name="T17" fmla="*/ 1274 h 2548"/>
                <a:gd name="T18" fmla="*/ 1274 w 2548"/>
                <a:gd name="T19" fmla="*/ 1911 h 2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8" h="2548">
                  <a:moveTo>
                    <a:pt x="1274" y="0"/>
                  </a:moveTo>
                  <a:cubicBezTo>
                    <a:pt x="570" y="0"/>
                    <a:pt x="0" y="571"/>
                    <a:pt x="0" y="1274"/>
                  </a:cubicBezTo>
                  <a:cubicBezTo>
                    <a:pt x="0" y="1978"/>
                    <a:pt x="570" y="2548"/>
                    <a:pt x="1274" y="2548"/>
                  </a:cubicBezTo>
                  <a:cubicBezTo>
                    <a:pt x="1978" y="2548"/>
                    <a:pt x="2548" y="1978"/>
                    <a:pt x="2548" y="1274"/>
                  </a:cubicBezTo>
                  <a:cubicBezTo>
                    <a:pt x="2548" y="571"/>
                    <a:pt x="1978" y="0"/>
                    <a:pt x="1274" y="0"/>
                  </a:cubicBezTo>
                  <a:moveTo>
                    <a:pt x="1274" y="1911"/>
                  </a:moveTo>
                  <a:cubicBezTo>
                    <a:pt x="922" y="1911"/>
                    <a:pt x="637" y="1626"/>
                    <a:pt x="637" y="1274"/>
                  </a:cubicBezTo>
                  <a:cubicBezTo>
                    <a:pt x="637" y="923"/>
                    <a:pt x="922" y="637"/>
                    <a:pt x="1274" y="637"/>
                  </a:cubicBezTo>
                  <a:cubicBezTo>
                    <a:pt x="1626" y="637"/>
                    <a:pt x="1911" y="923"/>
                    <a:pt x="1911" y="1274"/>
                  </a:cubicBezTo>
                  <a:cubicBezTo>
                    <a:pt x="1911" y="1626"/>
                    <a:pt x="1626" y="1911"/>
                    <a:pt x="1274" y="1911"/>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4" name="Rectangle 9"/>
            <p:cNvSpPr>
              <a:spLocks noChangeArrowheads="1"/>
            </p:cNvSpPr>
            <p:nvPr/>
          </p:nvSpPr>
          <p:spPr bwMode="auto">
            <a:xfrm>
              <a:off x="5472113" y="3355976"/>
              <a:ext cx="625475" cy="623887"/>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5" name="Rectangle 10"/>
            <p:cNvSpPr>
              <a:spLocks noChangeArrowheads="1"/>
            </p:cNvSpPr>
            <p:nvPr/>
          </p:nvSpPr>
          <p:spPr bwMode="auto">
            <a:xfrm>
              <a:off x="6097588" y="3355976"/>
              <a:ext cx="623888" cy="6238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6" name="Rectangle 11"/>
            <p:cNvSpPr>
              <a:spLocks noChangeArrowheads="1"/>
            </p:cNvSpPr>
            <p:nvPr/>
          </p:nvSpPr>
          <p:spPr bwMode="auto">
            <a:xfrm>
              <a:off x="6097588" y="3979863"/>
              <a:ext cx="623888" cy="62547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7" name="Rectangle 12"/>
            <p:cNvSpPr>
              <a:spLocks noChangeArrowheads="1"/>
            </p:cNvSpPr>
            <p:nvPr/>
          </p:nvSpPr>
          <p:spPr bwMode="auto">
            <a:xfrm>
              <a:off x="6097588" y="3979863"/>
              <a:ext cx="62388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8" name="Rectangle 13"/>
            <p:cNvSpPr>
              <a:spLocks noChangeArrowheads="1"/>
            </p:cNvSpPr>
            <p:nvPr/>
          </p:nvSpPr>
          <p:spPr bwMode="auto">
            <a:xfrm>
              <a:off x="5472113" y="3979863"/>
              <a:ext cx="625475" cy="62547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39" name="Freeform 14"/>
            <p:cNvSpPr>
              <a:spLocks noEditPoints="1"/>
            </p:cNvSpPr>
            <p:nvPr/>
          </p:nvSpPr>
          <p:spPr bwMode="auto">
            <a:xfrm>
              <a:off x="5627688" y="3513138"/>
              <a:ext cx="312738" cy="311150"/>
            </a:xfrm>
            <a:custGeom>
              <a:avLst/>
              <a:gdLst>
                <a:gd name="T0" fmla="*/ 298 w 319"/>
                <a:gd name="T1" fmla="*/ 161 h 318"/>
                <a:gd name="T2" fmla="*/ 284 w 319"/>
                <a:gd name="T3" fmla="*/ 168 h 318"/>
                <a:gd name="T4" fmla="*/ 262 w 319"/>
                <a:gd name="T5" fmla="*/ 167 h 318"/>
                <a:gd name="T6" fmla="*/ 250 w 319"/>
                <a:gd name="T7" fmla="*/ 134 h 318"/>
                <a:gd name="T8" fmla="*/ 239 w 319"/>
                <a:gd name="T9" fmla="*/ 138 h 318"/>
                <a:gd name="T10" fmla="*/ 226 w 319"/>
                <a:gd name="T11" fmla="*/ 147 h 318"/>
                <a:gd name="T12" fmla="*/ 221 w 319"/>
                <a:gd name="T13" fmla="*/ 149 h 318"/>
                <a:gd name="T14" fmla="*/ 234 w 319"/>
                <a:gd name="T15" fmla="*/ 181 h 318"/>
                <a:gd name="T16" fmla="*/ 222 w 319"/>
                <a:gd name="T17" fmla="*/ 211 h 318"/>
                <a:gd name="T18" fmla="*/ 211 w 319"/>
                <a:gd name="T19" fmla="*/ 233 h 318"/>
                <a:gd name="T20" fmla="*/ 196 w 319"/>
                <a:gd name="T21" fmla="*/ 224 h 318"/>
                <a:gd name="T22" fmla="*/ 185 w 319"/>
                <a:gd name="T23" fmla="*/ 195 h 318"/>
                <a:gd name="T24" fmla="*/ 166 w 319"/>
                <a:gd name="T25" fmla="*/ 173 h 318"/>
                <a:gd name="T26" fmla="*/ 143 w 319"/>
                <a:gd name="T27" fmla="*/ 151 h 318"/>
                <a:gd name="T28" fmla="*/ 166 w 319"/>
                <a:gd name="T29" fmla="*/ 140 h 318"/>
                <a:gd name="T30" fmla="*/ 209 w 319"/>
                <a:gd name="T31" fmla="*/ 118 h 318"/>
                <a:gd name="T32" fmla="*/ 174 w 319"/>
                <a:gd name="T33" fmla="*/ 119 h 318"/>
                <a:gd name="T34" fmla="*/ 139 w 319"/>
                <a:gd name="T35" fmla="*/ 114 h 318"/>
                <a:gd name="T36" fmla="*/ 174 w 319"/>
                <a:gd name="T37" fmla="*/ 84 h 318"/>
                <a:gd name="T38" fmla="*/ 205 w 319"/>
                <a:gd name="T39" fmla="*/ 55 h 318"/>
                <a:gd name="T40" fmla="*/ 242 w 319"/>
                <a:gd name="T41" fmla="*/ 52 h 318"/>
                <a:gd name="T42" fmla="*/ 277 w 319"/>
                <a:gd name="T43" fmla="*/ 52 h 318"/>
                <a:gd name="T44" fmla="*/ 44 w 319"/>
                <a:gd name="T45" fmla="*/ 50 h 318"/>
                <a:gd name="T46" fmla="*/ 89 w 319"/>
                <a:gd name="T47" fmla="*/ 49 h 318"/>
                <a:gd name="T48" fmla="*/ 117 w 319"/>
                <a:gd name="T49" fmla="*/ 68 h 318"/>
                <a:gd name="T50" fmla="*/ 110 w 319"/>
                <a:gd name="T51" fmla="*/ 105 h 318"/>
                <a:gd name="T52" fmla="*/ 90 w 319"/>
                <a:gd name="T53" fmla="*/ 145 h 318"/>
                <a:gd name="T54" fmla="*/ 135 w 319"/>
                <a:gd name="T55" fmla="*/ 171 h 318"/>
                <a:gd name="T56" fmla="*/ 151 w 319"/>
                <a:gd name="T57" fmla="*/ 191 h 318"/>
                <a:gd name="T58" fmla="*/ 128 w 319"/>
                <a:gd name="T59" fmla="*/ 218 h 318"/>
                <a:gd name="T60" fmla="*/ 112 w 319"/>
                <a:gd name="T61" fmla="*/ 243 h 318"/>
                <a:gd name="T62" fmla="*/ 115 w 319"/>
                <a:gd name="T63" fmla="*/ 270 h 318"/>
                <a:gd name="T64" fmla="*/ 101 w 319"/>
                <a:gd name="T65" fmla="*/ 272 h 318"/>
                <a:gd name="T66" fmla="*/ 92 w 319"/>
                <a:gd name="T67" fmla="*/ 234 h 318"/>
                <a:gd name="T68" fmla="*/ 71 w 319"/>
                <a:gd name="T69" fmla="*/ 202 h 318"/>
                <a:gd name="T70" fmla="*/ 56 w 319"/>
                <a:gd name="T71" fmla="*/ 158 h 318"/>
                <a:gd name="T72" fmla="*/ 34 w 319"/>
                <a:gd name="T73" fmla="*/ 151 h 318"/>
                <a:gd name="T74" fmla="*/ 26 w 319"/>
                <a:gd name="T75" fmla="*/ 108 h 318"/>
                <a:gd name="T76" fmla="*/ 23 w 319"/>
                <a:gd name="T77" fmla="*/ 84 h 318"/>
                <a:gd name="T78" fmla="*/ 0 w 319"/>
                <a:gd name="T79" fmla="*/ 159 h 318"/>
                <a:gd name="T80" fmla="*/ 319 w 319"/>
                <a:gd name="T81" fmla="*/ 162 h 318"/>
                <a:gd name="T82" fmla="*/ 134 w 319"/>
                <a:gd name="T83" fmla="*/ 96 h 318"/>
                <a:gd name="T84" fmla="*/ 125 w 319"/>
                <a:gd name="T85" fmla="*/ 77 h 318"/>
                <a:gd name="T86" fmla="*/ 154 w 319"/>
                <a:gd name="T87" fmla="*/ 61 h 318"/>
                <a:gd name="T88" fmla="*/ 155 w 319"/>
                <a:gd name="T89" fmla="*/ 82 h 318"/>
                <a:gd name="T90" fmla="*/ 134 w 319"/>
                <a:gd name="T91" fmla="*/ 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318">
                  <a:moveTo>
                    <a:pt x="305" y="168"/>
                  </a:moveTo>
                  <a:cubicBezTo>
                    <a:pt x="301" y="168"/>
                    <a:pt x="298" y="165"/>
                    <a:pt x="298" y="161"/>
                  </a:cubicBezTo>
                  <a:cubicBezTo>
                    <a:pt x="298" y="157"/>
                    <a:pt x="295" y="154"/>
                    <a:pt x="291" y="154"/>
                  </a:cubicBezTo>
                  <a:cubicBezTo>
                    <a:pt x="287" y="154"/>
                    <a:pt x="284" y="160"/>
                    <a:pt x="284" y="168"/>
                  </a:cubicBezTo>
                  <a:cubicBezTo>
                    <a:pt x="283" y="176"/>
                    <a:pt x="283" y="183"/>
                    <a:pt x="269" y="183"/>
                  </a:cubicBezTo>
                  <a:cubicBezTo>
                    <a:pt x="254" y="183"/>
                    <a:pt x="262" y="167"/>
                    <a:pt x="262" y="167"/>
                  </a:cubicBezTo>
                  <a:cubicBezTo>
                    <a:pt x="266" y="160"/>
                    <a:pt x="265" y="149"/>
                    <a:pt x="259" y="143"/>
                  </a:cubicBezTo>
                  <a:cubicBezTo>
                    <a:pt x="256" y="140"/>
                    <a:pt x="253" y="137"/>
                    <a:pt x="250" y="134"/>
                  </a:cubicBezTo>
                  <a:cubicBezTo>
                    <a:pt x="245" y="128"/>
                    <a:pt x="238" y="125"/>
                    <a:pt x="236" y="127"/>
                  </a:cubicBezTo>
                  <a:cubicBezTo>
                    <a:pt x="234" y="129"/>
                    <a:pt x="235" y="134"/>
                    <a:pt x="239" y="138"/>
                  </a:cubicBezTo>
                  <a:cubicBezTo>
                    <a:pt x="242" y="141"/>
                    <a:pt x="244" y="146"/>
                    <a:pt x="242" y="149"/>
                  </a:cubicBezTo>
                  <a:cubicBezTo>
                    <a:pt x="241" y="152"/>
                    <a:pt x="234" y="151"/>
                    <a:pt x="226" y="147"/>
                  </a:cubicBezTo>
                  <a:cubicBezTo>
                    <a:pt x="225" y="147"/>
                    <a:pt x="224" y="146"/>
                    <a:pt x="223" y="146"/>
                  </a:cubicBezTo>
                  <a:cubicBezTo>
                    <a:pt x="216" y="142"/>
                    <a:pt x="215" y="144"/>
                    <a:pt x="221" y="149"/>
                  </a:cubicBezTo>
                  <a:cubicBezTo>
                    <a:pt x="224" y="152"/>
                    <a:pt x="226" y="155"/>
                    <a:pt x="229" y="158"/>
                  </a:cubicBezTo>
                  <a:cubicBezTo>
                    <a:pt x="235" y="164"/>
                    <a:pt x="237" y="174"/>
                    <a:pt x="234" y="181"/>
                  </a:cubicBezTo>
                  <a:cubicBezTo>
                    <a:pt x="233" y="182"/>
                    <a:pt x="233" y="184"/>
                    <a:pt x="232" y="185"/>
                  </a:cubicBezTo>
                  <a:cubicBezTo>
                    <a:pt x="229" y="192"/>
                    <a:pt x="224" y="204"/>
                    <a:pt x="222" y="211"/>
                  </a:cubicBezTo>
                  <a:cubicBezTo>
                    <a:pt x="222" y="212"/>
                    <a:pt x="222" y="213"/>
                    <a:pt x="222" y="213"/>
                  </a:cubicBezTo>
                  <a:cubicBezTo>
                    <a:pt x="220" y="221"/>
                    <a:pt x="215" y="229"/>
                    <a:pt x="211" y="233"/>
                  </a:cubicBezTo>
                  <a:cubicBezTo>
                    <a:pt x="208" y="236"/>
                    <a:pt x="204" y="235"/>
                    <a:pt x="203" y="231"/>
                  </a:cubicBezTo>
                  <a:cubicBezTo>
                    <a:pt x="203" y="228"/>
                    <a:pt x="199" y="224"/>
                    <a:pt x="196" y="224"/>
                  </a:cubicBezTo>
                  <a:cubicBezTo>
                    <a:pt x="192" y="223"/>
                    <a:pt x="188" y="217"/>
                    <a:pt x="187" y="209"/>
                  </a:cubicBezTo>
                  <a:cubicBezTo>
                    <a:pt x="186" y="204"/>
                    <a:pt x="186" y="200"/>
                    <a:pt x="185" y="195"/>
                  </a:cubicBezTo>
                  <a:cubicBezTo>
                    <a:pt x="184" y="188"/>
                    <a:pt x="178" y="178"/>
                    <a:pt x="170" y="175"/>
                  </a:cubicBezTo>
                  <a:cubicBezTo>
                    <a:pt x="169" y="174"/>
                    <a:pt x="167" y="173"/>
                    <a:pt x="166" y="173"/>
                  </a:cubicBezTo>
                  <a:cubicBezTo>
                    <a:pt x="158" y="169"/>
                    <a:pt x="149" y="161"/>
                    <a:pt x="145" y="154"/>
                  </a:cubicBezTo>
                  <a:cubicBezTo>
                    <a:pt x="144" y="153"/>
                    <a:pt x="144" y="152"/>
                    <a:pt x="143" y="151"/>
                  </a:cubicBezTo>
                  <a:cubicBezTo>
                    <a:pt x="139" y="145"/>
                    <a:pt x="143" y="140"/>
                    <a:pt x="151" y="140"/>
                  </a:cubicBezTo>
                  <a:cubicBezTo>
                    <a:pt x="156" y="140"/>
                    <a:pt x="161" y="140"/>
                    <a:pt x="166" y="140"/>
                  </a:cubicBezTo>
                  <a:cubicBezTo>
                    <a:pt x="174" y="139"/>
                    <a:pt x="187" y="138"/>
                    <a:pt x="195" y="135"/>
                  </a:cubicBezTo>
                  <a:cubicBezTo>
                    <a:pt x="202" y="133"/>
                    <a:pt x="209" y="126"/>
                    <a:pt x="209" y="118"/>
                  </a:cubicBezTo>
                  <a:cubicBezTo>
                    <a:pt x="209" y="111"/>
                    <a:pt x="204" y="107"/>
                    <a:pt x="196" y="109"/>
                  </a:cubicBezTo>
                  <a:cubicBezTo>
                    <a:pt x="188" y="110"/>
                    <a:pt x="179" y="115"/>
                    <a:pt x="174" y="119"/>
                  </a:cubicBezTo>
                  <a:cubicBezTo>
                    <a:pt x="170" y="123"/>
                    <a:pt x="160" y="126"/>
                    <a:pt x="152" y="126"/>
                  </a:cubicBezTo>
                  <a:cubicBezTo>
                    <a:pt x="144" y="127"/>
                    <a:pt x="138" y="121"/>
                    <a:pt x="139" y="114"/>
                  </a:cubicBezTo>
                  <a:cubicBezTo>
                    <a:pt x="140" y="107"/>
                    <a:pt x="146" y="98"/>
                    <a:pt x="152" y="93"/>
                  </a:cubicBezTo>
                  <a:cubicBezTo>
                    <a:pt x="158" y="89"/>
                    <a:pt x="168" y="84"/>
                    <a:pt x="174" y="84"/>
                  </a:cubicBezTo>
                  <a:cubicBezTo>
                    <a:pt x="181" y="84"/>
                    <a:pt x="187" y="78"/>
                    <a:pt x="189" y="70"/>
                  </a:cubicBezTo>
                  <a:cubicBezTo>
                    <a:pt x="191" y="63"/>
                    <a:pt x="198" y="56"/>
                    <a:pt x="205" y="55"/>
                  </a:cubicBezTo>
                  <a:cubicBezTo>
                    <a:pt x="209" y="54"/>
                    <a:pt x="213" y="54"/>
                    <a:pt x="217" y="53"/>
                  </a:cubicBezTo>
                  <a:cubicBezTo>
                    <a:pt x="224" y="52"/>
                    <a:pt x="235" y="52"/>
                    <a:pt x="242" y="52"/>
                  </a:cubicBezTo>
                  <a:cubicBezTo>
                    <a:pt x="247" y="52"/>
                    <a:pt x="252" y="52"/>
                    <a:pt x="257" y="52"/>
                  </a:cubicBezTo>
                  <a:cubicBezTo>
                    <a:pt x="263" y="52"/>
                    <a:pt x="271" y="52"/>
                    <a:pt x="277" y="52"/>
                  </a:cubicBezTo>
                  <a:cubicBezTo>
                    <a:pt x="248" y="20"/>
                    <a:pt x="206" y="0"/>
                    <a:pt x="159" y="0"/>
                  </a:cubicBezTo>
                  <a:cubicBezTo>
                    <a:pt x="114" y="0"/>
                    <a:pt x="73" y="19"/>
                    <a:pt x="44" y="50"/>
                  </a:cubicBezTo>
                  <a:cubicBezTo>
                    <a:pt x="50" y="49"/>
                    <a:pt x="57" y="48"/>
                    <a:pt x="64" y="48"/>
                  </a:cubicBezTo>
                  <a:cubicBezTo>
                    <a:pt x="71" y="48"/>
                    <a:pt x="82" y="48"/>
                    <a:pt x="89" y="49"/>
                  </a:cubicBezTo>
                  <a:cubicBezTo>
                    <a:pt x="94" y="50"/>
                    <a:pt x="98" y="51"/>
                    <a:pt x="102" y="51"/>
                  </a:cubicBezTo>
                  <a:cubicBezTo>
                    <a:pt x="109" y="53"/>
                    <a:pt x="116" y="61"/>
                    <a:pt x="117" y="68"/>
                  </a:cubicBezTo>
                  <a:cubicBezTo>
                    <a:pt x="117" y="73"/>
                    <a:pt x="118" y="78"/>
                    <a:pt x="118" y="82"/>
                  </a:cubicBezTo>
                  <a:cubicBezTo>
                    <a:pt x="119" y="90"/>
                    <a:pt x="115" y="100"/>
                    <a:pt x="110" y="105"/>
                  </a:cubicBezTo>
                  <a:cubicBezTo>
                    <a:pt x="103" y="111"/>
                    <a:pt x="96" y="119"/>
                    <a:pt x="88" y="126"/>
                  </a:cubicBezTo>
                  <a:cubicBezTo>
                    <a:pt x="83" y="132"/>
                    <a:pt x="83" y="140"/>
                    <a:pt x="90" y="145"/>
                  </a:cubicBezTo>
                  <a:cubicBezTo>
                    <a:pt x="97" y="149"/>
                    <a:pt x="103" y="153"/>
                    <a:pt x="110" y="158"/>
                  </a:cubicBezTo>
                  <a:cubicBezTo>
                    <a:pt x="117" y="162"/>
                    <a:pt x="128" y="168"/>
                    <a:pt x="135" y="171"/>
                  </a:cubicBezTo>
                  <a:cubicBezTo>
                    <a:pt x="136" y="172"/>
                    <a:pt x="137" y="172"/>
                    <a:pt x="138" y="173"/>
                  </a:cubicBezTo>
                  <a:cubicBezTo>
                    <a:pt x="146" y="176"/>
                    <a:pt x="151" y="184"/>
                    <a:pt x="151" y="191"/>
                  </a:cubicBezTo>
                  <a:cubicBezTo>
                    <a:pt x="150" y="198"/>
                    <a:pt x="147" y="204"/>
                    <a:pt x="143" y="205"/>
                  </a:cubicBezTo>
                  <a:cubicBezTo>
                    <a:pt x="139" y="205"/>
                    <a:pt x="132" y="211"/>
                    <a:pt x="128" y="218"/>
                  </a:cubicBezTo>
                  <a:cubicBezTo>
                    <a:pt x="127" y="219"/>
                    <a:pt x="127" y="221"/>
                    <a:pt x="126" y="222"/>
                  </a:cubicBezTo>
                  <a:cubicBezTo>
                    <a:pt x="122" y="229"/>
                    <a:pt x="116" y="239"/>
                    <a:pt x="112" y="243"/>
                  </a:cubicBezTo>
                  <a:cubicBezTo>
                    <a:pt x="107" y="247"/>
                    <a:pt x="107" y="254"/>
                    <a:pt x="110" y="257"/>
                  </a:cubicBezTo>
                  <a:cubicBezTo>
                    <a:pt x="114" y="260"/>
                    <a:pt x="116" y="266"/>
                    <a:pt x="115" y="270"/>
                  </a:cubicBezTo>
                  <a:cubicBezTo>
                    <a:pt x="115" y="273"/>
                    <a:pt x="110" y="275"/>
                    <a:pt x="104" y="273"/>
                  </a:cubicBezTo>
                  <a:cubicBezTo>
                    <a:pt x="103" y="273"/>
                    <a:pt x="102" y="272"/>
                    <a:pt x="101" y="272"/>
                  </a:cubicBezTo>
                  <a:cubicBezTo>
                    <a:pt x="95" y="270"/>
                    <a:pt x="90" y="261"/>
                    <a:pt x="91" y="253"/>
                  </a:cubicBezTo>
                  <a:cubicBezTo>
                    <a:pt x="91" y="246"/>
                    <a:pt x="92" y="240"/>
                    <a:pt x="92" y="234"/>
                  </a:cubicBezTo>
                  <a:cubicBezTo>
                    <a:pt x="92" y="226"/>
                    <a:pt x="89" y="217"/>
                    <a:pt x="85" y="215"/>
                  </a:cubicBezTo>
                  <a:cubicBezTo>
                    <a:pt x="81" y="212"/>
                    <a:pt x="75" y="206"/>
                    <a:pt x="71" y="202"/>
                  </a:cubicBezTo>
                  <a:cubicBezTo>
                    <a:pt x="67" y="198"/>
                    <a:pt x="63" y="188"/>
                    <a:pt x="63" y="180"/>
                  </a:cubicBezTo>
                  <a:cubicBezTo>
                    <a:pt x="63" y="172"/>
                    <a:pt x="60" y="162"/>
                    <a:pt x="56" y="158"/>
                  </a:cubicBezTo>
                  <a:cubicBezTo>
                    <a:pt x="52" y="154"/>
                    <a:pt x="49" y="151"/>
                    <a:pt x="49" y="151"/>
                  </a:cubicBezTo>
                  <a:cubicBezTo>
                    <a:pt x="49" y="151"/>
                    <a:pt x="49" y="151"/>
                    <a:pt x="34" y="151"/>
                  </a:cubicBezTo>
                  <a:cubicBezTo>
                    <a:pt x="19" y="151"/>
                    <a:pt x="20" y="136"/>
                    <a:pt x="20" y="136"/>
                  </a:cubicBezTo>
                  <a:cubicBezTo>
                    <a:pt x="20" y="128"/>
                    <a:pt x="23" y="116"/>
                    <a:pt x="26" y="108"/>
                  </a:cubicBezTo>
                  <a:cubicBezTo>
                    <a:pt x="28" y="103"/>
                    <a:pt x="29" y="98"/>
                    <a:pt x="31" y="93"/>
                  </a:cubicBezTo>
                  <a:cubicBezTo>
                    <a:pt x="34" y="85"/>
                    <a:pt x="30" y="81"/>
                    <a:pt x="23" y="84"/>
                  </a:cubicBezTo>
                  <a:cubicBezTo>
                    <a:pt x="21" y="85"/>
                    <a:pt x="19" y="86"/>
                    <a:pt x="17" y="87"/>
                  </a:cubicBezTo>
                  <a:cubicBezTo>
                    <a:pt x="6" y="108"/>
                    <a:pt x="0" y="133"/>
                    <a:pt x="0" y="159"/>
                  </a:cubicBezTo>
                  <a:cubicBezTo>
                    <a:pt x="0" y="247"/>
                    <a:pt x="71" y="318"/>
                    <a:pt x="159" y="318"/>
                  </a:cubicBezTo>
                  <a:cubicBezTo>
                    <a:pt x="246" y="318"/>
                    <a:pt x="317" y="249"/>
                    <a:pt x="319" y="162"/>
                  </a:cubicBezTo>
                  <a:cubicBezTo>
                    <a:pt x="314" y="165"/>
                    <a:pt x="309" y="168"/>
                    <a:pt x="305" y="168"/>
                  </a:cubicBezTo>
                  <a:close/>
                  <a:moveTo>
                    <a:pt x="134" y="96"/>
                  </a:moveTo>
                  <a:cubicBezTo>
                    <a:pt x="131" y="99"/>
                    <a:pt x="127" y="95"/>
                    <a:pt x="126" y="89"/>
                  </a:cubicBezTo>
                  <a:cubicBezTo>
                    <a:pt x="125" y="85"/>
                    <a:pt x="125" y="81"/>
                    <a:pt x="125" y="77"/>
                  </a:cubicBezTo>
                  <a:cubicBezTo>
                    <a:pt x="126" y="70"/>
                    <a:pt x="135" y="62"/>
                    <a:pt x="141" y="61"/>
                  </a:cubicBezTo>
                  <a:cubicBezTo>
                    <a:pt x="146" y="61"/>
                    <a:pt x="150" y="61"/>
                    <a:pt x="154" y="61"/>
                  </a:cubicBezTo>
                  <a:cubicBezTo>
                    <a:pt x="161" y="62"/>
                    <a:pt x="168" y="67"/>
                    <a:pt x="168" y="70"/>
                  </a:cubicBezTo>
                  <a:cubicBezTo>
                    <a:pt x="169" y="73"/>
                    <a:pt x="163" y="78"/>
                    <a:pt x="155" y="82"/>
                  </a:cubicBezTo>
                  <a:cubicBezTo>
                    <a:pt x="154" y="83"/>
                    <a:pt x="153" y="83"/>
                    <a:pt x="152" y="84"/>
                  </a:cubicBezTo>
                  <a:cubicBezTo>
                    <a:pt x="145" y="87"/>
                    <a:pt x="136" y="93"/>
                    <a:pt x="134"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0" name="Freeform 15"/>
            <p:cNvSpPr>
              <a:spLocks noEditPoints="1"/>
            </p:cNvSpPr>
            <p:nvPr/>
          </p:nvSpPr>
          <p:spPr bwMode="auto">
            <a:xfrm>
              <a:off x="5605463" y="4248151"/>
              <a:ext cx="177800" cy="177800"/>
            </a:xfrm>
            <a:custGeom>
              <a:avLst/>
              <a:gdLst>
                <a:gd name="T0" fmla="*/ 169 w 181"/>
                <a:gd name="T1" fmla="*/ 106 h 181"/>
                <a:gd name="T2" fmla="*/ 181 w 181"/>
                <a:gd name="T3" fmla="*/ 94 h 181"/>
                <a:gd name="T4" fmla="*/ 181 w 181"/>
                <a:gd name="T5" fmla="*/ 87 h 181"/>
                <a:gd name="T6" fmla="*/ 169 w 181"/>
                <a:gd name="T7" fmla="*/ 75 h 181"/>
                <a:gd name="T8" fmla="*/ 168 w 181"/>
                <a:gd name="T9" fmla="*/ 75 h 181"/>
                <a:gd name="T10" fmla="*/ 154 w 181"/>
                <a:gd name="T11" fmla="*/ 68 h 181"/>
                <a:gd name="T12" fmla="*/ 157 w 181"/>
                <a:gd name="T13" fmla="*/ 47 h 181"/>
                <a:gd name="T14" fmla="*/ 157 w 181"/>
                <a:gd name="T15" fmla="*/ 46 h 181"/>
                <a:gd name="T16" fmla="*/ 157 w 181"/>
                <a:gd name="T17" fmla="*/ 29 h 181"/>
                <a:gd name="T18" fmla="*/ 152 w 181"/>
                <a:gd name="T19" fmla="*/ 24 h 181"/>
                <a:gd name="T20" fmla="*/ 135 w 181"/>
                <a:gd name="T21" fmla="*/ 24 h 181"/>
                <a:gd name="T22" fmla="*/ 134 w 181"/>
                <a:gd name="T23" fmla="*/ 24 h 181"/>
                <a:gd name="T24" fmla="*/ 120 w 181"/>
                <a:gd name="T25" fmla="*/ 30 h 181"/>
                <a:gd name="T26" fmla="*/ 106 w 181"/>
                <a:gd name="T27" fmla="*/ 13 h 181"/>
                <a:gd name="T28" fmla="*/ 106 w 181"/>
                <a:gd name="T29" fmla="*/ 12 h 181"/>
                <a:gd name="T30" fmla="*/ 94 w 181"/>
                <a:gd name="T31" fmla="*/ 0 h 181"/>
                <a:gd name="T32" fmla="*/ 87 w 181"/>
                <a:gd name="T33" fmla="*/ 0 h 181"/>
                <a:gd name="T34" fmla="*/ 75 w 181"/>
                <a:gd name="T35" fmla="*/ 12 h 181"/>
                <a:gd name="T36" fmla="*/ 75 w 181"/>
                <a:gd name="T37" fmla="*/ 13 h 181"/>
                <a:gd name="T38" fmla="*/ 68 w 181"/>
                <a:gd name="T39" fmla="*/ 27 h 181"/>
                <a:gd name="T40" fmla="*/ 47 w 181"/>
                <a:gd name="T41" fmla="*/ 24 h 181"/>
                <a:gd name="T42" fmla="*/ 46 w 181"/>
                <a:gd name="T43" fmla="*/ 24 h 181"/>
                <a:gd name="T44" fmla="*/ 30 w 181"/>
                <a:gd name="T45" fmla="*/ 24 h 181"/>
                <a:gd name="T46" fmla="*/ 24 w 181"/>
                <a:gd name="T47" fmla="*/ 29 h 181"/>
                <a:gd name="T48" fmla="*/ 24 w 181"/>
                <a:gd name="T49" fmla="*/ 46 h 181"/>
                <a:gd name="T50" fmla="*/ 24 w 181"/>
                <a:gd name="T51" fmla="*/ 47 h 181"/>
                <a:gd name="T52" fmla="*/ 30 w 181"/>
                <a:gd name="T53" fmla="*/ 61 h 181"/>
                <a:gd name="T54" fmla="*/ 13 w 181"/>
                <a:gd name="T55" fmla="*/ 75 h 181"/>
                <a:gd name="T56" fmla="*/ 12 w 181"/>
                <a:gd name="T57" fmla="*/ 75 h 181"/>
                <a:gd name="T58" fmla="*/ 0 w 181"/>
                <a:gd name="T59" fmla="*/ 87 h 181"/>
                <a:gd name="T60" fmla="*/ 0 w 181"/>
                <a:gd name="T61" fmla="*/ 94 h 181"/>
                <a:gd name="T62" fmla="*/ 12 w 181"/>
                <a:gd name="T63" fmla="*/ 106 h 181"/>
                <a:gd name="T64" fmla="*/ 13 w 181"/>
                <a:gd name="T65" fmla="*/ 106 h 181"/>
                <a:gd name="T66" fmla="*/ 27 w 181"/>
                <a:gd name="T67" fmla="*/ 113 h 181"/>
                <a:gd name="T68" fmla="*/ 24 w 181"/>
                <a:gd name="T69" fmla="*/ 134 h 181"/>
                <a:gd name="T70" fmla="*/ 24 w 181"/>
                <a:gd name="T71" fmla="*/ 135 h 181"/>
                <a:gd name="T72" fmla="*/ 24 w 181"/>
                <a:gd name="T73" fmla="*/ 152 h 181"/>
                <a:gd name="T74" fmla="*/ 30 w 181"/>
                <a:gd name="T75" fmla="*/ 157 h 181"/>
                <a:gd name="T76" fmla="*/ 46 w 181"/>
                <a:gd name="T77" fmla="*/ 157 h 181"/>
                <a:gd name="T78" fmla="*/ 47 w 181"/>
                <a:gd name="T79" fmla="*/ 157 h 181"/>
                <a:gd name="T80" fmla="*/ 62 w 181"/>
                <a:gd name="T81" fmla="*/ 151 h 181"/>
                <a:gd name="T82" fmla="*/ 75 w 181"/>
                <a:gd name="T83" fmla="*/ 168 h 181"/>
                <a:gd name="T84" fmla="*/ 75 w 181"/>
                <a:gd name="T85" fmla="*/ 169 h 181"/>
                <a:gd name="T86" fmla="*/ 87 w 181"/>
                <a:gd name="T87" fmla="*/ 181 h 181"/>
                <a:gd name="T88" fmla="*/ 94 w 181"/>
                <a:gd name="T89" fmla="*/ 181 h 181"/>
                <a:gd name="T90" fmla="*/ 106 w 181"/>
                <a:gd name="T91" fmla="*/ 169 h 181"/>
                <a:gd name="T92" fmla="*/ 106 w 181"/>
                <a:gd name="T93" fmla="*/ 168 h 181"/>
                <a:gd name="T94" fmla="*/ 113 w 181"/>
                <a:gd name="T95" fmla="*/ 154 h 181"/>
                <a:gd name="T96" fmla="*/ 134 w 181"/>
                <a:gd name="T97" fmla="*/ 157 h 181"/>
                <a:gd name="T98" fmla="*/ 135 w 181"/>
                <a:gd name="T99" fmla="*/ 157 h 181"/>
                <a:gd name="T100" fmla="*/ 152 w 181"/>
                <a:gd name="T101" fmla="*/ 157 h 181"/>
                <a:gd name="T102" fmla="*/ 157 w 181"/>
                <a:gd name="T103" fmla="*/ 152 h 181"/>
                <a:gd name="T104" fmla="*/ 157 w 181"/>
                <a:gd name="T105" fmla="*/ 135 h 181"/>
                <a:gd name="T106" fmla="*/ 157 w 181"/>
                <a:gd name="T107" fmla="*/ 134 h 181"/>
                <a:gd name="T108" fmla="*/ 151 w 181"/>
                <a:gd name="T109" fmla="*/ 120 h 181"/>
                <a:gd name="T110" fmla="*/ 168 w 181"/>
                <a:gd name="T111" fmla="*/ 106 h 181"/>
                <a:gd name="T112" fmla="*/ 169 w 181"/>
                <a:gd name="T113" fmla="*/ 106 h 181"/>
                <a:gd name="T114" fmla="*/ 91 w 181"/>
                <a:gd name="T115" fmla="*/ 136 h 181"/>
                <a:gd name="T116" fmla="*/ 46 w 181"/>
                <a:gd name="T117" fmla="*/ 90 h 181"/>
                <a:gd name="T118" fmla="*/ 91 w 181"/>
                <a:gd name="T119" fmla="*/ 45 h 181"/>
                <a:gd name="T120" fmla="*/ 136 w 181"/>
                <a:gd name="T121" fmla="*/ 90 h 181"/>
                <a:gd name="T122" fmla="*/ 91 w 181"/>
                <a:gd name="T123"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1" h="181">
                  <a:moveTo>
                    <a:pt x="169" y="106"/>
                  </a:moveTo>
                  <a:cubicBezTo>
                    <a:pt x="175" y="106"/>
                    <a:pt x="181" y="101"/>
                    <a:pt x="181" y="94"/>
                  </a:cubicBezTo>
                  <a:cubicBezTo>
                    <a:pt x="181" y="87"/>
                    <a:pt x="181" y="87"/>
                    <a:pt x="181" y="87"/>
                  </a:cubicBezTo>
                  <a:cubicBezTo>
                    <a:pt x="181" y="80"/>
                    <a:pt x="175" y="75"/>
                    <a:pt x="169" y="75"/>
                  </a:cubicBezTo>
                  <a:cubicBezTo>
                    <a:pt x="168" y="75"/>
                    <a:pt x="168" y="75"/>
                    <a:pt x="168" y="75"/>
                  </a:cubicBezTo>
                  <a:cubicBezTo>
                    <a:pt x="162" y="75"/>
                    <a:pt x="155" y="72"/>
                    <a:pt x="154" y="68"/>
                  </a:cubicBezTo>
                  <a:cubicBezTo>
                    <a:pt x="153" y="64"/>
                    <a:pt x="152" y="51"/>
                    <a:pt x="157" y="47"/>
                  </a:cubicBezTo>
                  <a:cubicBezTo>
                    <a:pt x="157" y="46"/>
                    <a:pt x="157" y="46"/>
                    <a:pt x="157" y="46"/>
                  </a:cubicBezTo>
                  <a:cubicBezTo>
                    <a:pt x="162" y="42"/>
                    <a:pt x="162" y="34"/>
                    <a:pt x="157" y="29"/>
                  </a:cubicBezTo>
                  <a:cubicBezTo>
                    <a:pt x="152" y="24"/>
                    <a:pt x="152" y="24"/>
                    <a:pt x="152" y="24"/>
                  </a:cubicBezTo>
                  <a:cubicBezTo>
                    <a:pt x="147" y="19"/>
                    <a:pt x="139" y="19"/>
                    <a:pt x="135" y="24"/>
                  </a:cubicBezTo>
                  <a:cubicBezTo>
                    <a:pt x="134" y="24"/>
                    <a:pt x="134" y="24"/>
                    <a:pt x="134" y="24"/>
                  </a:cubicBezTo>
                  <a:cubicBezTo>
                    <a:pt x="130" y="29"/>
                    <a:pt x="123" y="31"/>
                    <a:pt x="120" y="30"/>
                  </a:cubicBezTo>
                  <a:cubicBezTo>
                    <a:pt x="116" y="28"/>
                    <a:pt x="106" y="19"/>
                    <a:pt x="106" y="13"/>
                  </a:cubicBezTo>
                  <a:cubicBezTo>
                    <a:pt x="106" y="12"/>
                    <a:pt x="106" y="12"/>
                    <a:pt x="106" y="12"/>
                  </a:cubicBezTo>
                  <a:cubicBezTo>
                    <a:pt x="106" y="6"/>
                    <a:pt x="101" y="0"/>
                    <a:pt x="94" y="0"/>
                  </a:cubicBezTo>
                  <a:cubicBezTo>
                    <a:pt x="87" y="0"/>
                    <a:pt x="87" y="0"/>
                    <a:pt x="87" y="0"/>
                  </a:cubicBezTo>
                  <a:cubicBezTo>
                    <a:pt x="80" y="0"/>
                    <a:pt x="75" y="6"/>
                    <a:pt x="75" y="12"/>
                  </a:cubicBezTo>
                  <a:cubicBezTo>
                    <a:pt x="75" y="13"/>
                    <a:pt x="75" y="13"/>
                    <a:pt x="75" y="13"/>
                  </a:cubicBezTo>
                  <a:cubicBezTo>
                    <a:pt x="75" y="19"/>
                    <a:pt x="72" y="26"/>
                    <a:pt x="68" y="27"/>
                  </a:cubicBezTo>
                  <a:cubicBezTo>
                    <a:pt x="64" y="28"/>
                    <a:pt x="51" y="29"/>
                    <a:pt x="47" y="24"/>
                  </a:cubicBezTo>
                  <a:cubicBezTo>
                    <a:pt x="46" y="24"/>
                    <a:pt x="46" y="24"/>
                    <a:pt x="46" y="24"/>
                  </a:cubicBezTo>
                  <a:cubicBezTo>
                    <a:pt x="42" y="19"/>
                    <a:pt x="34" y="19"/>
                    <a:pt x="30" y="24"/>
                  </a:cubicBezTo>
                  <a:cubicBezTo>
                    <a:pt x="24" y="29"/>
                    <a:pt x="24" y="29"/>
                    <a:pt x="24" y="29"/>
                  </a:cubicBezTo>
                  <a:cubicBezTo>
                    <a:pt x="19" y="34"/>
                    <a:pt x="19" y="42"/>
                    <a:pt x="24" y="46"/>
                  </a:cubicBezTo>
                  <a:cubicBezTo>
                    <a:pt x="24" y="47"/>
                    <a:pt x="24" y="47"/>
                    <a:pt x="24" y="47"/>
                  </a:cubicBezTo>
                  <a:cubicBezTo>
                    <a:pt x="29" y="51"/>
                    <a:pt x="31" y="58"/>
                    <a:pt x="30" y="61"/>
                  </a:cubicBezTo>
                  <a:cubicBezTo>
                    <a:pt x="28" y="65"/>
                    <a:pt x="19" y="75"/>
                    <a:pt x="13" y="75"/>
                  </a:cubicBezTo>
                  <a:cubicBezTo>
                    <a:pt x="12" y="75"/>
                    <a:pt x="12" y="75"/>
                    <a:pt x="12" y="75"/>
                  </a:cubicBezTo>
                  <a:cubicBezTo>
                    <a:pt x="6" y="75"/>
                    <a:pt x="0" y="80"/>
                    <a:pt x="0" y="87"/>
                  </a:cubicBezTo>
                  <a:cubicBezTo>
                    <a:pt x="0" y="94"/>
                    <a:pt x="0" y="94"/>
                    <a:pt x="0" y="94"/>
                  </a:cubicBezTo>
                  <a:cubicBezTo>
                    <a:pt x="0" y="101"/>
                    <a:pt x="6" y="106"/>
                    <a:pt x="12" y="106"/>
                  </a:cubicBezTo>
                  <a:cubicBezTo>
                    <a:pt x="13" y="106"/>
                    <a:pt x="13" y="106"/>
                    <a:pt x="13" y="106"/>
                  </a:cubicBezTo>
                  <a:cubicBezTo>
                    <a:pt x="19" y="106"/>
                    <a:pt x="26" y="109"/>
                    <a:pt x="27" y="113"/>
                  </a:cubicBezTo>
                  <a:cubicBezTo>
                    <a:pt x="28" y="117"/>
                    <a:pt x="29" y="130"/>
                    <a:pt x="24" y="134"/>
                  </a:cubicBezTo>
                  <a:cubicBezTo>
                    <a:pt x="24" y="135"/>
                    <a:pt x="24" y="135"/>
                    <a:pt x="24" y="135"/>
                  </a:cubicBezTo>
                  <a:cubicBezTo>
                    <a:pt x="19" y="139"/>
                    <a:pt x="19" y="147"/>
                    <a:pt x="24" y="152"/>
                  </a:cubicBezTo>
                  <a:cubicBezTo>
                    <a:pt x="30" y="157"/>
                    <a:pt x="30" y="157"/>
                    <a:pt x="30" y="157"/>
                  </a:cubicBezTo>
                  <a:cubicBezTo>
                    <a:pt x="34" y="162"/>
                    <a:pt x="42" y="162"/>
                    <a:pt x="46" y="157"/>
                  </a:cubicBezTo>
                  <a:cubicBezTo>
                    <a:pt x="47" y="157"/>
                    <a:pt x="47" y="157"/>
                    <a:pt x="47" y="157"/>
                  </a:cubicBezTo>
                  <a:cubicBezTo>
                    <a:pt x="51" y="152"/>
                    <a:pt x="58" y="150"/>
                    <a:pt x="62" y="151"/>
                  </a:cubicBezTo>
                  <a:cubicBezTo>
                    <a:pt x="65" y="153"/>
                    <a:pt x="75" y="162"/>
                    <a:pt x="75" y="168"/>
                  </a:cubicBezTo>
                  <a:cubicBezTo>
                    <a:pt x="75" y="169"/>
                    <a:pt x="75" y="169"/>
                    <a:pt x="75" y="169"/>
                  </a:cubicBezTo>
                  <a:cubicBezTo>
                    <a:pt x="75" y="175"/>
                    <a:pt x="80" y="181"/>
                    <a:pt x="87" y="181"/>
                  </a:cubicBezTo>
                  <a:cubicBezTo>
                    <a:pt x="94" y="181"/>
                    <a:pt x="94" y="181"/>
                    <a:pt x="94" y="181"/>
                  </a:cubicBezTo>
                  <a:cubicBezTo>
                    <a:pt x="101" y="181"/>
                    <a:pt x="106" y="175"/>
                    <a:pt x="106" y="169"/>
                  </a:cubicBezTo>
                  <a:cubicBezTo>
                    <a:pt x="106" y="168"/>
                    <a:pt x="106" y="168"/>
                    <a:pt x="106" y="168"/>
                  </a:cubicBezTo>
                  <a:cubicBezTo>
                    <a:pt x="106" y="162"/>
                    <a:pt x="109" y="155"/>
                    <a:pt x="113" y="154"/>
                  </a:cubicBezTo>
                  <a:cubicBezTo>
                    <a:pt x="117" y="153"/>
                    <a:pt x="130" y="152"/>
                    <a:pt x="134" y="157"/>
                  </a:cubicBezTo>
                  <a:cubicBezTo>
                    <a:pt x="135" y="157"/>
                    <a:pt x="135" y="157"/>
                    <a:pt x="135" y="157"/>
                  </a:cubicBezTo>
                  <a:cubicBezTo>
                    <a:pt x="139" y="162"/>
                    <a:pt x="147" y="162"/>
                    <a:pt x="152" y="157"/>
                  </a:cubicBezTo>
                  <a:cubicBezTo>
                    <a:pt x="157" y="152"/>
                    <a:pt x="157" y="152"/>
                    <a:pt x="157" y="152"/>
                  </a:cubicBezTo>
                  <a:cubicBezTo>
                    <a:pt x="162" y="147"/>
                    <a:pt x="162" y="139"/>
                    <a:pt x="157" y="135"/>
                  </a:cubicBezTo>
                  <a:cubicBezTo>
                    <a:pt x="157" y="134"/>
                    <a:pt x="157" y="134"/>
                    <a:pt x="157" y="134"/>
                  </a:cubicBezTo>
                  <a:cubicBezTo>
                    <a:pt x="152" y="130"/>
                    <a:pt x="150" y="123"/>
                    <a:pt x="151" y="120"/>
                  </a:cubicBezTo>
                  <a:cubicBezTo>
                    <a:pt x="153" y="116"/>
                    <a:pt x="162" y="106"/>
                    <a:pt x="168" y="106"/>
                  </a:cubicBezTo>
                  <a:lnTo>
                    <a:pt x="169" y="106"/>
                  </a:lnTo>
                  <a:close/>
                  <a:moveTo>
                    <a:pt x="91" y="136"/>
                  </a:moveTo>
                  <a:cubicBezTo>
                    <a:pt x="66" y="136"/>
                    <a:pt x="46" y="115"/>
                    <a:pt x="46" y="90"/>
                  </a:cubicBezTo>
                  <a:cubicBezTo>
                    <a:pt x="46" y="66"/>
                    <a:pt x="66" y="45"/>
                    <a:pt x="91" y="45"/>
                  </a:cubicBezTo>
                  <a:cubicBezTo>
                    <a:pt x="116" y="45"/>
                    <a:pt x="136" y="66"/>
                    <a:pt x="136" y="90"/>
                  </a:cubicBezTo>
                  <a:cubicBezTo>
                    <a:pt x="136" y="115"/>
                    <a:pt x="116" y="136"/>
                    <a:pt x="91"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1" name="Freeform 16"/>
            <p:cNvSpPr>
              <a:spLocks noEditPoints="1"/>
            </p:cNvSpPr>
            <p:nvPr/>
          </p:nvSpPr>
          <p:spPr bwMode="auto">
            <a:xfrm>
              <a:off x="5765801" y="4175126"/>
              <a:ext cx="146050" cy="146050"/>
            </a:xfrm>
            <a:custGeom>
              <a:avLst/>
              <a:gdLst>
                <a:gd name="T0" fmla="*/ 138 w 148"/>
                <a:gd name="T1" fmla="*/ 87 h 148"/>
                <a:gd name="T2" fmla="*/ 148 w 148"/>
                <a:gd name="T3" fmla="*/ 75 h 148"/>
                <a:gd name="T4" fmla="*/ 148 w 148"/>
                <a:gd name="T5" fmla="*/ 73 h 148"/>
                <a:gd name="T6" fmla="*/ 138 w 148"/>
                <a:gd name="T7" fmla="*/ 61 h 148"/>
                <a:gd name="T8" fmla="*/ 126 w 148"/>
                <a:gd name="T9" fmla="*/ 56 h 148"/>
                <a:gd name="T10" fmla="*/ 128 w 148"/>
                <a:gd name="T11" fmla="*/ 38 h 148"/>
                <a:gd name="T12" fmla="*/ 127 w 148"/>
                <a:gd name="T13" fmla="*/ 23 h 148"/>
                <a:gd name="T14" fmla="*/ 126 w 148"/>
                <a:gd name="T15" fmla="*/ 21 h 148"/>
                <a:gd name="T16" fmla="*/ 110 w 148"/>
                <a:gd name="T17" fmla="*/ 20 h 148"/>
                <a:gd name="T18" fmla="*/ 98 w 148"/>
                <a:gd name="T19" fmla="*/ 24 h 148"/>
                <a:gd name="T20" fmla="*/ 87 w 148"/>
                <a:gd name="T21" fmla="*/ 10 h 148"/>
                <a:gd name="T22" fmla="*/ 75 w 148"/>
                <a:gd name="T23" fmla="*/ 0 h 148"/>
                <a:gd name="T24" fmla="*/ 73 w 148"/>
                <a:gd name="T25" fmla="*/ 0 h 148"/>
                <a:gd name="T26" fmla="*/ 61 w 148"/>
                <a:gd name="T27" fmla="*/ 10 h 148"/>
                <a:gd name="T28" fmla="*/ 56 w 148"/>
                <a:gd name="T29" fmla="*/ 22 h 148"/>
                <a:gd name="T30" fmla="*/ 38 w 148"/>
                <a:gd name="T31" fmla="*/ 20 h 148"/>
                <a:gd name="T32" fmla="*/ 23 w 148"/>
                <a:gd name="T33" fmla="*/ 21 h 148"/>
                <a:gd name="T34" fmla="*/ 21 w 148"/>
                <a:gd name="T35" fmla="*/ 23 h 148"/>
                <a:gd name="T36" fmla="*/ 20 w 148"/>
                <a:gd name="T37" fmla="*/ 38 h 148"/>
                <a:gd name="T38" fmla="*/ 24 w 148"/>
                <a:gd name="T39" fmla="*/ 50 h 148"/>
                <a:gd name="T40" fmla="*/ 10 w 148"/>
                <a:gd name="T41" fmla="*/ 61 h 148"/>
                <a:gd name="T42" fmla="*/ 0 w 148"/>
                <a:gd name="T43" fmla="*/ 73 h 148"/>
                <a:gd name="T44" fmla="*/ 0 w 148"/>
                <a:gd name="T45" fmla="*/ 75 h 148"/>
                <a:gd name="T46" fmla="*/ 10 w 148"/>
                <a:gd name="T47" fmla="*/ 87 h 148"/>
                <a:gd name="T48" fmla="*/ 22 w 148"/>
                <a:gd name="T49" fmla="*/ 93 h 148"/>
                <a:gd name="T50" fmla="*/ 20 w 148"/>
                <a:gd name="T51" fmla="*/ 110 h 148"/>
                <a:gd name="T52" fmla="*/ 21 w 148"/>
                <a:gd name="T53" fmla="*/ 126 h 148"/>
                <a:gd name="T54" fmla="*/ 23 w 148"/>
                <a:gd name="T55" fmla="*/ 127 h 148"/>
                <a:gd name="T56" fmla="*/ 38 w 148"/>
                <a:gd name="T57" fmla="*/ 129 h 148"/>
                <a:gd name="T58" fmla="*/ 50 w 148"/>
                <a:gd name="T59" fmla="*/ 124 h 148"/>
                <a:gd name="T60" fmla="*/ 61 w 148"/>
                <a:gd name="T61" fmla="*/ 138 h 148"/>
                <a:gd name="T62" fmla="*/ 73 w 148"/>
                <a:gd name="T63" fmla="*/ 148 h 148"/>
                <a:gd name="T64" fmla="*/ 75 w 148"/>
                <a:gd name="T65" fmla="*/ 148 h 148"/>
                <a:gd name="T66" fmla="*/ 87 w 148"/>
                <a:gd name="T67" fmla="*/ 138 h 148"/>
                <a:gd name="T68" fmla="*/ 93 w 148"/>
                <a:gd name="T69" fmla="*/ 126 h 148"/>
                <a:gd name="T70" fmla="*/ 110 w 148"/>
                <a:gd name="T71" fmla="*/ 129 h 148"/>
                <a:gd name="T72" fmla="*/ 126 w 148"/>
                <a:gd name="T73" fmla="*/ 127 h 148"/>
                <a:gd name="T74" fmla="*/ 127 w 148"/>
                <a:gd name="T75" fmla="*/ 126 h 148"/>
                <a:gd name="T76" fmla="*/ 128 w 148"/>
                <a:gd name="T77" fmla="*/ 110 h 148"/>
                <a:gd name="T78" fmla="*/ 124 w 148"/>
                <a:gd name="T79" fmla="*/ 98 h 148"/>
                <a:gd name="T80" fmla="*/ 138 w 148"/>
                <a:gd name="T81" fmla="*/ 87 h 148"/>
                <a:gd name="T82" fmla="*/ 74 w 148"/>
                <a:gd name="T83" fmla="*/ 111 h 148"/>
                <a:gd name="T84" fmla="*/ 37 w 148"/>
                <a:gd name="T85" fmla="*/ 74 h 148"/>
                <a:gd name="T86" fmla="*/ 74 w 148"/>
                <a:gd name="T87" fmla="*/ 37 h 148"/>
                <a:gd name="T88" fmla="*/ 111 w 148"/>
                <a:gd name="T89" fmla="*/ 74 h 148"/>
                <a:gd name="T90" fmla="*/ 74 w 148"/>
                <a:gd name="T91" fmla="*/ 11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148">
                  <a:moveTo>
                    <a:pt x="138" y="87"/>
                  </a:moveTo>
                  <a:cubicBezTo>
                    <a:pt x="143" y="87"/>
                    <a:pt x="148" y="82"/>
                    <a:pt x="148" y="75"/>
                  </a:cubicBezTo>
                  <a:cubicBezTo>
                    <a:pt x="148" y="73"/>
                    <a:pt x="148" y="73"/>
                    <a:pt x="148" y="73"/>
                  </a:cubicBezTo>
                  <a:cubicBezTo>
                    <a:pt x="148" y="67"/>
                    <a:pt x="143" y="61"/>
                    <a:pt x="138" y="61"/>
                  </a:cubicBezTo>
                  <a:cubicBezTo>
                    <a:pt x="133" y="61"/>
                    <a:pt x="127" y="59"/>
                    <a:pt x="126" y="56"/>
                  </a:cubicBezTo>
                  <a:cubicBezTo>
                    <a:pt x="125" y="53"/>
                    <a:pt x="125" y="42"/>
                    <a:pt x="128" y="38"/>
                  </a:cubicBezTo>
                  <a:cubicBezTo>
                    <a:pt x="132" y="34"/>
                    <a:pt x="132" y="27"/>
                    <a:pt x="127" y="23"/>
                  </a:cubicBezTo>
                  <a:cubicBezTo>
                    <a:pt x="126" y="21"/>
                    <a:pt x="126" y="21"/>
                    <a:pt x="126" y="21"/>
                  </a:cubicBezTo>
                  <a:cubicBezTo>
                    <a:pt x="121" y="17"/>
                    <a:pt x="114" y="16"/>
                    <a:pt x="110" y="20"/>
                  </a:cubicBezTo>
                  <a:cubicBezTo>
                    <a:pt x="106" y="24"/>
                    <a:pt x="101" y="26"/>
                    <a:pt x="98" y="24"/>
                  </a:cubicBezTo>
                  <a:cubicBezTo>
                    <a:pt x="95" y="23"/>
                    <a:pt x="87" y="16"/>
                    <a:pt x="87" y="10"/>
                  </a:cubicBezTo>
                  <a:cubicBezTo>
                    <a:pt x="87" y="5"/>
                    <a:pt x="82" y="0"/>
                    <a:pt x="75" y="0"/>
                  </a:cubicBezTo>
                  <a:cubicBezTo>
                    <a:pt x="73" y="0"/>
                    <a:pt x="73" y="0"/>
                    <a:pt x="73" y="0"/>
                  </a:cubicBezTo>
                  <a:cubicBezTo>
                    <a:pt x="67" y="0"/>
                    <a:pt x="61" y="5"/>
                    <a:pt x="61" y="10"/>
                  </a:cubicBezTo>
                  <a:cubicBezTo>
                    <a:pt x="61" y="16"/>
                    <a:pt x="59" y="21"/>
                    <a:pt x="56" y="22"/>
                  </a:cubicBezTo>
                  <a:cubicBezTo>
                    <a:pt x="53" y="23"/>
                    <a:pt x="42" y="24"/>
                    <a:pt x="38" y="20"/>
                  </a:cubicBezTo>
                  <a:cubicBezTo>
                    <a:pt x="34" y="16"/>
                    <a:pt x="27" y="17"/>
                    <a:pt x="23" y="21"/>
                  </a:cubicBezTo>
                  <a:cubicBezTo>
                    <a:pt x="21" y="23"/>
                    <a:pt x="21" y="23"/>
                    <a:pt x="21" y="23"/>
                  </a:cubicBezTo>
                  <a:cubicBezTo>
                    <a:pt x="17" y="27"/>
                    <a:pt x="16" y="34"/>
                    <a:pt x="20" y="38"/>
                  </a:cubicBezTo>
                  <a:cubicBezTo>
                    <a:pt x="24" y="42"/>
                    <a:pt x="26" y="48"/>
                    <a:pt x="24" y="50"/>
                  </a:cubicBezTo>
                  <a:cubicBezTo>
                    <a:pt x="23" y="53"/>
                    <a:pt x="16" y="61"/>
                    <a:pt x="10" y="61"/>
                  </a:cubicBezTo>
                  <a:cubicBezTo>
                    <a:pt x="5" y="61"/>
                    <a:pt x="0" y="67"/>
                    <a:pt x="0" y="73"/>
                  </a:cubicBezTo>
                  <a:cubicBezTo>
                    <a:pt x="0" y="75"/>
                    <a:pt x="0" y="75"/>
                    <a:pt x="0" y="75"/>
                  </a:cubicBezTo>
                  <a:cubicBezTo>
                    <a:pt x="0" y="82"/>
                    <a:pt x="5" y="87"/>
                    <a:pt x="10" y="87"/>
                  </a:cubicBezTo>
                  <a:cubicBezTo>
                    <a:pt x="16" y="87"/>
                    <a:pt x="21" y="90"/>
                    <a:pt x="22" y="93"/>
                  </a:cubicBezTo>
                  <a:cubicBezTo>
                    <a:pt x="23" y="96"/>
                    <a:pt x="24" y="106"/>
                    <a:pt x="20" y="110"/>
                  </a:cubicBezTo>
                  <a:cubicBezTo>
                    <a:pt x="16" y="114"/>
                    <a:pt x="17" y="121"/>
                    <a:pt x="21" y="126"/>
                  </a:cubicBezTo>
                  <a:cubicBezTo>
                    <a:pt x="23" y="127"/>
                    <a:pt x="23" y="127"/>
                    <a:pt x="23" y="127"/>
                  </a:cubicBezTo>
                  <a:cubicBezTo>
                    <a:pt x="27" y="132"/>
                    <a:pt x="34" y="132"/>
                    <a:pt x="38" y="129"/>
                  </a:cubicBezTo>
                  <a:cubicBezTo>
                    <a:pt x="42" y="125"/>
                    <a:pt x="48" y="123"/>
                    <a:pt x="50" y="124"/>
                  </a:cubicBezTo>
                  <a:cubicBezTo>
                    <a:pt x="53" y="126"/>
                    <a:pt x="61" y="133"/>
                    <a:pt x="61" y="138"/>
                  </a:cubicBezTo>
                  <a:cubicBezTo>
                    <a:pt x="61" y="144"/>
                    <a:pt x="67" y="148"/>
                    <a:pt x="73" y="148"/>
                  </a:cubicBezTo>
                  <a:cubicBezTo>
                    <a:pt x="75" y="148"/>
                    <a:pt x="75" y="148"/>
                    <a:pt x="75" y="148"/>
                  </a:cubicBezTo>
                  <a:cubicBezTo>
                    <a:pt x="82" y="148"/>
                    <a:pt x="87" y="144"/>
                    <a:pt x="87" y="138"/>
                  </a:cubicBezTo>
                  <a:cubicBezTo>
                    <a:pt x="87" y="133"/>
                    <a:pt x="90" y="127"/>
                    <a:pt x="93" y="126"/>
                  </a:cubicBezTo>
                  <a:cubicBezTo>
                    <a:pt x="96" y="125"/>
                    <a:pt x="106" y="125"/>
                    <a:pt x="110" y="129"/>
                  </a:cubicBezTo>
                  <a:cubicBezTo>
                    <a:pt x="114" y="132"/>
                    <a:pt x="121" y="132"/>
                    <a:pt x="126" y="127"/>
                  </a:cubicBezTo>
                  <a:cubicBezTo>
                    <a:pt x="127" y="126"/>
                    <a:pt x="127" y="126"/>
                    <a:pt x="127" y="126"/>
                  </a:cubicBezTo>
                  <a:cubicBezTo>
                    <a:pt x="132" y="121"/>
                    <a:pt x="132" y="114"/>
                    <a:pt x="128" y="110"/>
                  </a:cubicBezTo>
                  <a:cubicBezTo>
                    <a:pt x="125" y="106"/>
                    <a:pt x="123" y="101"/>
                    <a:pt x="124" y="98"/>
                  </a:cubicBezTo>
                  <a:cubicBezTo>
                    <a:pt x="125" y="95"/>
                    <a:pt x="133" y="87"/>
                    <a:pt x="138" y="87"/>
                  </a:cubicBezTo>
                  <a:close/>
                  <a:moveTo>
                    <a:pt x="74" y="111"/>
                  </a:moveTo>
                  <a:cubicBezTo>
                    <a:pt x="54" y="111"/>
                    <a:pt x="37" y="95"/>
                    <a:pt x="37" y="74"/>
                  </a:cubicBezTo>
                  <a:cubicBezTo>
                    <a:pt x="37" y="54"/>
                    <a:pt x="54" y="37"/>
                    <a:pt x="74" y="37"/>
                  </a:cubicBezTo>
                  <a:cubicBezTo>
                    <a:pt x="95" y="37"/>
                    <a:pt x="111" y="54"/>
                    <a:pt x="111" y="74"/>
                  </a:cubicBezTo>
                  <a:cubicBezTo>
                    <a:pt x="111" y="95"/>
                    <a:pt x="95" y="111"/>
                    <a:pt x="74" y="1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2" name="Freeform 17"/>
            <p:cNvSpPr>
              <a:spLocks noEditPoints="1"/>
            </p:cNvSpPr>
            <p:nvPr/>
          </p:nvSpPr>
          <p:spPr bwMode="auto">
            <a:xfrm>
              <a:off x="5783263" y="4335463"/>
              <a:ext cx="112713" cy="112712"/>
            </a:xfrm>
            <a:custGeom>
              <a:avLst/>
              <a:gdLst>
                <a:gd name="T0" fmla="*/ 107 w 115"/>
                <a:gd name="T1" fmla="*/ 68 h 115"/>
                <a:gd name="T2" fmla="*/ 115 w 115"/>
                <a:gd name="T3" fmla="*/ 58 h 115"/>
                <a:gd name="T4" fmla="*/ 107 w 115"/>
                <a:gd name="T5" fmla="*/ 48 h 115"/>
                <a:gd name="T6" fmla="*/ 98 w 115"/>
                <a:gd name="T7" fmla="*/ 43 h 115"/>
                <a:gd name="T8" fmla="*/ 99 w 115"/>
                <a:gd name="T9" fmla="*/ 30 h 115"/>
                <a:gd name="T10" fmla="*/ 98 w 115"/>
                <a:gd name="T11" fmla="*/ 17 h 115"/>
                <a:gd name="T12" fmla="*/ 85 w 115"/>
                <a:gd name="T13" fmla="*/ 16 h 115"/>
                <a:gd name="T14" fmla="*/ 76 w 115"/>
                <a:gd name="T15" fmla="*/ 19 h 115"/>
                <a:gd name="T16" fmla="*/ 67 w 115"/>
                <a:gd name="T17" fmla="*/ 8 h 115"/>
                <a:gd name="T18" fmla="*/ 57 w 115"/>
                <a:gd name="T19" fmla="*/ 0 h 115"/>
                <a:gd name="T20" fmla="*/ 47 w 115"/>
                <a:gd name="T21" fmla="*/ 8 h 115"/>
                <a:gd name="T22" fmla="*/ 43 w 115"/>
                <a:gd name="T23" fmla="*/ 17 h 115"/>
                <a:gd name="T24" fmla="*/ 29 w 115"/>
                <a:gd name="T25" fmla="*/ 16 h 115"/>
                <a:gd name="T26" fmla="*/ 17 w 115"/>
                <a:gd name="T27" fmla="*/ 17 h 115"/>
                <a:gd name="T28" fmla="*/ 15 w 115"/>
                <a:gd name="T29" fmla="*/ 30 h 115"/>
                <a:gd name="T30" fmla="*/ 18 w 115"/>
                <a:gd name="T31" fmla="*/ 39 h 115"/>
                <a:gd name="T32" fmla="*/ 8 w 115"/>
                <a:gd name="T33" fmla="*/ 48 h 115"/>
                <a:gd name="T34" fmla="*/ 0 w 115"/>
                <a:gd name="T35" fmla="*/ 58 h 115"/>
                <a:gd name="T36" fmla="*/ 8 w 115"/>
                <a:gd name="T37" fmla="*/ 68 h 115"/>
                <a:gd name="T38" fmla="*/ 17 w 115"/>
                <a:gd name="T39" fmla="*/ 72 h 115"/>
                <a:gd name="T40" fmla="*/ 15 w 115"/>
                <a:gd name="T41" fmla="*/ 86 h 115"/>
                <a:gd name="T42" fmla="*/ 17 w 115"/>
                <a:gd name="T43" fmla="*/ 98 h 115"/>
                <a:gd name="T44" fmla="*/ 29 w 115"/>
                <a:gd name="T45" fmla="*/ 100 h 115"/>
                <a:gd name="T46" fmla="*/ 39 w 115"/>
                <a:gd name="T47" fmla="*/ 97 h 115"/>
                <a:gd name="T48" fmla="*/ 47 w 115"/>
                <a:gd name="T49" fmla="*/ 107 h 115"/>
                <a:gd name="T50" fmla="*/ 57 w 115"/>
                <a:gd name="T51" fmla="*/ 115 h 115"/>
                <a:gd name="T52" fmla="*/ 67 w 115"/>
                <a:gd name="T53" fmla="*/ 107 h 115"/>
                <a:gd name="T54" fmla="*/ 72 w 115"/>
                <a:gd name="T55" fmla="*/ 98 h 115"/>
                <a:gd name="T56" fmla="*/ 85 w 115"/>
                <a:gd name="T57" fmla="*/ 100 h 115"/>
                <a:gd name="T58" fmla="*/ 98 w 115"/>
                <a:gd name="T59" fmla="*/ 98 h 115"/>
                <a:gd name="T60" fmla="*/ 99 w 115"/>
                <a:gd name="T61" fmla="*/ 86 h 115"/>
                <a:gd name="T62" fmla="*/ 96 w 115"/>
                <a:gd name="T63" fmla="*/ 76 h 115"/>
                <a:gd name="T64" fmla="*/ 107 w 115"/>
                <a:gd name="T65" fmla="*/ 68 h 115"/>
                <a:gd name="T66" fmla="*/ 57 w 115"/>
                <a:gd name="T67" fmla="*/ 87 h 115"/>
                <a:gd name="T68" fmla="*/ 29 w 115"/>
                <a:gd name="T69" fmla="*/ 58 h 115"/>
                <a:gd name="T70" fmla="*/ 57 w 115"/>
                <a:gd name="T71" fmla="*/ 29 h 115"/>
                <a:gd name="T72" fmla="*/ 86 w 115"/>
                <a:gd name="T73" fmla="*/ 58 h 115"/>
                <a:gd name="T74" fmla="*/ 57 w 115"/>
                <a:gd name="T75" fmla="*/ 8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 h="115">
                  <a:moveTo>
                    <a:pt x="107" y="68"/>
                  </a:moveTo>
                  <a:cubicBezTo>
                    <a:pt x="111" y="68"/>
                    <a:pt x="115" y="63"/>
                    <a:pt x="115" y="58"/>
                  </a:cubicBezTo>
                  <a:cubicBezTo>
                    <a:pt x="115" y="52"/>
                    <a:pt x="111" y="48"/>
                    <a:pt x="107" y="48"/>
                  </a:cubicBezTo>
                  <a:cubicBezTo>
                    <a:pt x="103" y="48"/>
                    <a:pt x="98" y="46"/>
                    <a:pt x="98" y="43"/>
                  </a:cubicBezTo>
                  <a:cubicBezTo>
                    <a:pt x="97" y="41"/>
                    <a:pt x="96" y="33"/>
                    <a:pt x="99" y="30"/>
                  </a:cubicBezTo>
                  <a:cubicBezTo>
                    <a:pt x="102" y="27"/>
                    <a:pt x="102" y="21"/>
                    <a:pt x="98" y="17"/>
                  </a:cubicBezTo>
                  <a:cubicBezTo>
                    <a:pt x="94" y="13"/>
                    <a:pt x="88" y="13"/>
                    <a:pt x="85" y="16"/>
                  </a:cubicBezTo>
                  <a:cubicBezTo>
                    <a:pt x="82" y="19"/>
                    <a:pt x="78" y="20"/>
                    <a:pt x="76" y="19"/>
                  </a:cubicBezTo>
                  <a:cubicBezTo>
                    <a:pt x="74" y="18"/>
                    <a:pt x="67" y="12"/>
                    <a:pt x="67" y="8"/>
                  </a:cubicBezTo>
                  <a:cubicBezTo>
                    <a:pt x="67" y="4"/>
                    <a:pt x="63" y="0"/>
                    <a:pt x="57" y="0"/>
                  </a:cubicBezTo>
                  <a:cubicBezTo>
                    <a:pt x="52" y="0"/>
                    <a:pt x="47" y="4"/>
                    <a:pt x="47" y="8"/>
                  </a:cubicBezTo>
                  <a:cubicBezTo>
                    <a:pt x="47" y="12"/>
                    <a:pt x="45" y="17"/>
                    <a:pt x="43" y="17"/>
                  </a:cubicBezTo>
                  <a:cubicBezTo>
                    <a:pt x="40" y="18"/>
                    <a:pt x="32" y="19"/>
                    <a:pt x="29" y="16"/>
                  </a:cubicBezTo>
                  <a:cubicBezTo>
                    <a:pt x="26" y="13"/>
                    <a:pt x="21" y="13"/>
                    <a:pt x="17" y="17"/>
                  </a:cubicBezTo>
                  <a:cubicBezTo>
                    <a:pt x="13" y="21"/>
                    <a:pt x="12" y="27"/>
                    <a:pt x="15" y="30"/>
                  </a:cubicBezTo>
                  <a:cubicBezTo>
                    <a:pt x="18" y="33"/>
                    <a:pt x="20" y="37"/>
                    <a:pt x="18" y="39"/>
                  </a:cubicBezTo>
                  <a:cubicBezTo>
                    <a:pt x="17" y="42"/>
                    <a:pt x="12" y="48"/>
                    <a:pt x="8" y="48"/>
                  </a:cubicBezTo>
                  <a:cubicBezTo>
                    <a:pt x="3" y="48"/>
                    <a:pt x="0" y="52"/>
                    <a:pt x="0" y="58"/>
                  </a:cubicBezTo>
                  <a:cubicBezTo>
                    <a:pt x="0" y="63"/>
                    <a:pt x="3" y="68"/>
                    <a:pt x="8" y="68"/>
                  </a:cubicBezTo>
                  <a:cubicBezTo>
                    <a:pt x="12" y="68"/>
                    <a:pt x="16" y="70"/>
                    <a:pt x="17" y="72"/>
                  </a:cubicBezTo>
                  <a:cubicBezTo>
                    <a:pt x="18" y="75"/>
                    <a:pt x="18" y="83"/>
                    <a:pt x="15" y="86"/>
                  </a:cubicBezTo>
                  <a:cubicBezTo>
                    <a:pt x="12" y="89"/>
                    <a:pt x="13" y="95"/>
                    <a:pt x="17" y="98"/>
                  </a:cubicBezTo>
                  <a:cubicBezTo>
                    <a:pt x="21" y="102"/>
                    <a:pt x="26" y="103"/>
                    <a:pt x="29" y="100"/>
                  </a:cubicBezTo>
                  <a:cubicBezTo>
                    <a:pt x="32" y="97"/>
                    <a:pt x="36" y="95"/>
                    <a:pt x="39" y="97"/>
                  </a:cubicBezTo>
                  <a:cubicBezTo>
                    <a:pt x="41" y="98"/>
                    <a:pt x="47" y="103"/>
                    <a:pt x="47" y="107"/>
                  </a:cubicBezTo>
                  <a:cubicBezTo>
                    <a:pt x="47" y="112"/>
                    <a:pt x="52" y="115"/>
                    <a:pt x="57" y="115"/>
                  </a:cubicBezTo>
                  <a:cubicBezTo>
                    <a:pt x="63" y="115"/>
                    <a:pt x="67" y="112"/>
                    <a:pt x="67" y="107"/>
                  </a:cubicBezTo>
                  <a:cubicBezTo>
                    <a:pt x="67" y="103"/>
                    <a:pt x="69" y="99"/>
                    <a:pt x="72" y="98"/>
                  </a:cubicBezTo>
                  <a:cubicBezTo>
                    <a:pt x="74" y="98"/>
                    <a:pt x="82" y="97"/>
                    <a:pt x="85" y="100"/>
                  </a:cubicBezTo>
                  <a:cubicBezTo>
                    <a:pt x="88" y="103"/>
                    <a:pt x="94" y="102"/>
                    <a:pt x="98" y="98"/>
                  </a:cubicBezTo>
                  <a:cubicBezTo>
                    <a:pt x="102" y="95"/>
                    <a:pt x="102" y="89"/>
                    <a:pt x="99" y="86"/>
                  </a:cubicBezTo>
                  <a:cubicBezTo>
                    <a:pt x="96" y="83"/>
                    <a:pt x="95" y="79"/>
                    <a:pt x="96" y="76"/>
                  </a:cubicBezTo>
                  <a:cubicBezTo>
                    <a:pt x="97" y="74"/>
                    <a:pt x="103" y="68"/>
                    <a:pt x="107" y="68"/>
                  </a:cubicBezTo>
                  <a:close/>
                  <a:moveTo>
                    <a:pt x="57" y="87"/>
                  </a:moveTo>
                  <a:cubicBezTo>
                    <a:pt x="41" y="87"/>
                    <a:pt x="29" y="74"/>
                    <a:pt x="29" y="58"/>
                  </a:cubicBezTo>
                  <a:cubicBezTo>
                    <a:pt x="29" y="42"/>
                    <a:pt x="41" y="29"/>
                    <a:pt x="57" y="29"/>
                  </a:cubicBezTo>
                  <a:cubicBezTo>
                    <a:pt x="73" y="29"/>
                    <a:pt x="86" y="42"/>
                    <a:pt x="86" y="58"/>
                  </a:cubicBezTo>
                  <a:cubicBezTo>
                    <a:pt x="86" y="74"/>
                    <a:pt x="73" y="87"/>
                    <a:pt x="57"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nvGrpSpPr>
            <p:cNvPr id="43" name="组合 42"/>
            <p:cNvGrpSpPr/>
            <p:nvPr/>
          </p:nvGrpSpPr>
          <p:grpSpPr>
            <a:xfrm>
              <a:off x="7762876" y="5697538"/>
              <a:ext cx="304800" cy="274637"/>
              <a:chOff x="7762876" y="5697538"/>
              <a:chExt cx="304800" cy="274637"/>
            </a:xfrm>
            <a:solidFill>
              <a:schemeClr val="accent4"/>
            </a:solidFill>
          </p:grpSpPr>
          <p:sp>
            <p:nvSpPr>
              <p:cNvPr id="73" name="Freeform 18"/>
              <p:cNvSpPr>
                <a:spLocks noEditPoints="1"/>
              </p:cNvSpPr>
              <p:nvPr/>
            </p:nvSpPr>
            <p:spPr bwMode="auto">
              <a:xfrm>
                <a:off x="7762876" y="5770563"/>
                <a:ext cx="176213" cy="177800"/>
              </a:xfrm>
              <a:custGeom>
                <a:avLst/>
                <a:gdLst>
                  <a:gd name="T0" fmla="*/ 168 w 180"/>
                  <a:gd name="T1" fmla="*/ 106 h 181"/>
                  <a:gd name="T2" fmla="*/ 180 w 180"/>
                  <a:gd name="T3" fmla="*/ 94 h 181"/>
                  <a:gd name="T4" fmla="*/ 180 w 180"/>
                  <a:gd name="T5" fmla="*/ 86 h 181"/>
                  <a:gd name="T6" fmla="*/ 168 w 180"/>
                  <a:gd name="T7" fmla="*/ 75 h 181"/>
                  <a:gd name="T8" fmla="*/ 168 w 180"/>
                  <a:gd name="T9" fmla="*/ 75 h 181"/>
                  <a:gd name="T10" fmla="*/ 153 w 180"/>
                  <a:gd name="T11" fmla="*/ 68 h 181"/>
                  <a:gd name="T12" fmla="*/ 156 w 180"/>
                  <a:gd name="T13" fmla="*/ 46 h 181"/>
                  <a:gd name="T14" fmla="*/ 156 w 180"/>
                  <a:gd name="T15" fmla="*/ 46 h 181"/>
                  <a:gd name="T16" fmla="*/ 156 w 180"/>
                  <a:gd name="T17" fmla="*/ 29 h 181"/>
                  <a:gd name="T18" fmla="*/ 151 w 180"/>
                  <a:gd name="T19" fmla="*/ 24 h 181"/>
                  <a:gd name="T20" fmla="*/ 134 w 180"/>
                  <a:gd name="T21" fmla="*/ 24 h 181"/>
                  <a:gd name="T22" fmla="*/ 134 w 180"/>
                  <a:gd name="T23" fmla="*/ 24 h 181"/>
                  <a:gd name="T24" fmla="*/ 119 w 180"/>
                  <a:gd name="T25" fmla="*/ 29 h 181"/>
                  <a:gd name="T26" fmla="*/ 106 w 180"/>
                  <a:gd name="T27" fmla="*/ 13 h 181"/>
                  <a:gd name="T28" fmla="*/ 106 w 180"/>
                  <a:gd name="T29" fmla="*/ 12 h 181"/>
                  <a:gd name="T30" fmla="*/ 94 w 180"/>
                  <a:gd name="T31" fmla="*/ 0 h 181"/>
                  <a:gd name="T32" fmla="*/ 86 w 180"/>
                  <a:gd name="T33" fmla="*/ 0 h 181"/>
                  <a:gd name="T34" fmla="*/ 74 w 180"/>
                  <a:gd name="T35" fmla="*/ 12 h 181"/>
                  <a:gd name="T36" fmla="*/ 74 w 180"/>
                  <a:gd name="T37" fmla="*/ 13 h 181"/>
                  <a:gd name="T38" fmla="*/ 67 w 180"/>
                  <a:gd name="T39" fmla="*/ 27 h 181"/>
                  <a:gd name="T40" fmla="*/ 46 w 180"/>
                  <a:gd name="T41" fmla="*/ 24 h 181"/>
                  <a:gd name="T42" fmla="*/ 46 w 180"/>
                  <a:gd name="T43" fmla="*/ 24 h 181"/>
                  <a:gd name="T44" fmla="*/ 29 w 180"/>
                  <a:gd name="T45" fmla="*/ 24 h 181"/>
                  <a:gd name="T46" fmla="*/ 23 w 180"/>
                  <a:gd name="T47" fmla="*/ 29 h 181"/>
                  <a:gd name="T48" fmla="*/ 23 w 180"/>
                  <a:gd name="T49" fmla="*/ 46 h 181"/>
                  <a:gd name="T50" fmla="*/ 24 w 180"/>
                  <a:gd name="T51" fmla="*/ 46 h 181"/>
                  <a:gd name="T52" fmla="*/ 29 w 180"/>
                  <a:gd name="T53" fmla="*/ 61 h 181"/>
                  <a:gd name="T54" fmla="*/ 12 w 180"/>
                  <a:gd name="T55" fmla="*/ 75 h 181"/>
                  <a:gd name="T56" fmla="*/ 12 w 180"/>
                  <a:gd name="T57" fmla="*/ 75 h 181"/>
                  <a:gd name="T58" fmla="*/ 0 w 180"/>
                  <a:gd name="T59" fmla="*/ 86 h 181"/>
                  <a:gd name="T60" fmla="*/ 0 w 180"/>
                  <a:gd name="T61" fmla="*/ 94 h 181"/>
                  <a:gd name="T62" fmla="*/ 12 w 180"/>
                  <a:gd name="T63" fmla="*/ 106 h 181"/>
                  <a:gd name="T64" fmla="*/ 12 w 180"/>
                  <a:gd name="T65" fmla="*/ 106 h 181"/>
                  <a:gd name="T66" fmla="*/ 26 w 180"/>
                  <a:gd name="T67" fmla="*/ 113 h 181"/>
                  <a:gd name="T68" fmla="*/ 24 w 180"/>
                  <a:gd name="T69" fmla="*/ 134 h 181"/>
                  <a:gd name="T70" fmla="*/ 23 w 180"/>
                  <a:gd name="T71" fmla="*/ 134 h 181"/>
                  <a:gd name="T72" fmla="*/ 23 w 180"/>
                  <a:gd name="T73" fmla="*/ 151 h 181"/>
                  <a:gd name="T74" fmla="*/ 29 w 180"/>
                  <a:gd name="T75" fmla="*/ 157 h 181"/>
                  <a:gd name="T76" fmla="*/ 46 w 180"/>
                  <a:gd name="T77" fmla="*/ 157 h 181"/>
                  <a:gd name="T78" fmla="*/ 46 w 180"/>
                  <a:gd name="T79" fmla="*/ 156 h 181"/>
                  <a:gd name="T80" fmla="*/ 61 w 180"/>
                  <a:gd name="T81" fmla="*/ 151 h 181"/>
                  <a:gd name="T82" fmla="*/ 74 w 180"/>
                  <a:gd name="T83" fmla="*/ 168 h 181"/>
                  <a:gd name="T84" fmla="*/ 74 w 180"/>
                  <a:gd name="T85" fmla="*/ 169 h 181"/>
                  <a:gd name="T86" fmla="*/ 86 w 180"/>
                  <a:gd name="T87" fmla="*/ 181 h 181"/>
                  <a:gd name="T88" fmla="*/ 94 w 180"/>
                  <a:gd name="T89" fmla="*/ 181 h 181"/>
                  <a:gd name="T90" fmla="*/ 106 w 180"/>
                  <a:gd name="T91" fmla="*/ 169 h 181"/>
                  <a:gd name="T92" fmla="*/ 106 w 180"/>
                  <a:gd name="T93" fmla="*/ 168 h 181"/>
                  <a:gd name="T94" fmla="*/ 112 w 180"/>
                  <a:gd name="T95" fmla="*/ 154 h 181"/>
                  <a:gd name="T96" fmla="*/ 134 w 180"/>
                  <a:gd name="T97" fmla="*/ 156 h 181"/>
                  <a:gd name="T98" fmla="*/ 134 w 180"/>
                  <a:gd name="T99" fmla="*/ 157 h 181"/>
                  <a:gd name="T100" fmla="*/ 151 w 180"/>
                  <a:gd name="T101" fmla="*/ 157 h 181"/>
                  <a:gd name="T102" fmla="*/ 156 w 180"/>
                  <a:gd name="T103" fmla="*/ 151 h 181"/>
                  <a:gd name="T104" fmla="*/ 156 w 180"/>
                  <a:gd name="T105" fmla="*/ 134 h 181"/>
                  <a:gd name="T106" fmla="*/ 156 w 180"/>
                  <a:gd name="T107" fmla="*/ 134 h 181"/>
                  <a:gd name="T108" fmla="*/ 151 w 180"/>
                  <a:gd name="T109" fmla="*/ 119 h 181"/>
                  <a:gd name="T110" fmla="*/ 168 w 180"/>
                  <a:gd name="T111" fmla="*/ 106 h 181"/>
                  <a:gd name="T112" fmla="*/ 90 w 180"/>
                  <a:gd name="T113" fmla="*/ 135 h 181"/>
                  <a:gd name="T114" fmla="*/ 45 w 180"/>
                  <a:gd name="T115" fmla="*/ 90 h 181"/>
                  <a:gd name="T116" fmla="*/ 90 w 180"/>
                  <a:gd name="T117" fmla="*/ 45 h 181"/>
                  <a:gd name="T118" fmla="*/ 135 w 180"/>
                  <a:gd name="T119" fmla="*/ 90 h 181"/>
                  <a:gd name="T120" fmla="*/ 90 w 180"/>
                  <a:gd name="T121" fmla="*/ 1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0" h="181">
                    <a:moveTo>
                      <a:pt x="168" y="106"/>
                    </a:moveTo>
                    <a:cubicBezTo>
                      <a:pt x="175" y="106"/>
                      <a:pt x="180" y="101"/>
                      <a:pt x="180" y="94"/>
                    </a:cubicBezTo>
                    <a:cubicBezTo>
                      <a:pt x="180" y="86"/>
                      <a:pt x="180" y="86"/>
                      <a:pt x="180" y="86"/>
                    </a:cubicBezTo>
                    <a:cubicBezTo>
                      <a:pt x="180" y="80"/>
                      <a:pt x="175" y="75"/>
                      <a:pt x="168" y="75"/>
                    </a:cubicBezTo>
                    <a:cubicBezTo>
                      <a:pt x="168" y="75"/>
                      <a:pt x="168" y="75"/>
                      <a:pt x="168" y="75"/>
                    </a:cubicBezTo>
                    <a:cubicBezTo>
                      <a:pt x="161" y="75"/>
                      <a:pt x="155" y="71"/>
                      <a:pt x="153" y="68"/>
                    </a:cubicBezTo>
                    <a:cubicBezTo>
                      <a:pt x="152" y="64"/>
                      <a:pt x="151" y="51"/>
                      <a:pt x="156" y="46"/>
                    </a:cubicBezTo>
                    <a:cubicBezTo>
                      <a:pt x="156" y="46"/>
                      <a:pt x="156" y="46"/>
                      <a:pt x="156" y="46"/>
                    </a:cubicBezTo>
                    <a:cubicBezTo>
                      <a:pt x="161" y="41"/>
                      <a:pt x="161" y="34"/>
                      <a:pt x="156" y="29"/>
                    </a:cubicBezTo>
                    <a:cubicBezTo>
                      <a:pt x="151" y="24"/>
                      <a:pt x="151" y="24"/>
                      <a:pt x="151" y="24"/>
                    </a:cubicBezTo>
                    <a:cubicBezTo>
                      <a:pt x="146" y="19"/>
                      <a:pt x="139" y="19"/>
                      <a:pt x="134" y="24"/>
                    </a:cubicBezTo>
                    <a:cubicBezTo>
                      <a:pt x="134" y="24"/>
                      <a:pt x="134" y="24"/>
                      <a:pt x="134" y="24"/>
                    </a:cubicBezTo>
                    <a:cubicBezTo>
                      <a:pt x="129" y="29"/>
                      <a:pt x="122" y="31"/>
                      <a:pt x="119" y="29"/>
                    </a:cubicBezTo>
                    <a:cubicBezTo>
                      <a:pt x="116" y="28"/>
                      <a:pt x="106" y="19"/>
                      <a:pt x="106" y="13"/>
                    </a:cubicBezTo>
                    <a:cubicBezTo>
                      <a:pt x="106" y="12"/>
                      <a:pt x="106" y="12"/>
                      <a:pt x="106" y="12"/>
                    </a:cubicBezTo>
                    <a:cubicBezTo>
                      <a:pt x="106" y="5"/>
                      <a:pt x="100" y="0"/>
                      <a:pt x="94" y="0"/>
                    </a:cubicBezTo>
                    <a:cubicBezTo>
                      <a:pt x="86" y="0"/>
                      <a:pt x="86" y="0"/>
                      <a:pt x="86" y="0"/>
                    </a:cubicBezTo>
                    <a:cubicBezTo>
                      <a:pt x="79" y="0"/>
                      <a:pt x="74" y="5"/>
                      <a:pt x="74" y="12"/>
                    </a:cubicBezTo>
                    <a:cubicBezTo>
                      <a:pt x="74" y="13"/>
                      <a:pt x="74" y="13"/>
                      <a:pt x="74" y="13"/>
                    </a:cubicBezTo>
                    <a:cubicBezTo>
                      <a:pt x="74" y="19"/>
                      <a:pt x="71" y="26"/>
                      <a:pt x="67" y="27"/>
                    </a:cubicBezTo>
                    <a:cubicBezTo>
                      <a:pt x="64" y="28"/>
                      <a:pt x="51" y="29"/>
                      <a:pt x="46" y="24"/>
                    </a:cubicBezTo>
                    <a:cubicBezTo>
                      <a:pt x="46" y="24"/>
                      <a:pt x="46" y="24"/>
                      <a:pt x="46" y="24"/>
                    </a:cubicBezTo>
                    <a:cubicBezTo>
                      <a:pt x="41" y="19"/>
                      <a:pt x="33" y="19"/>
                      <a:pt x="29" y="24"/>
                    </a:cubicBezTo>
                    <a:cubicBezTo>
                      <a:pt x="23" y="29"/>
                      <a:pt x="23" y="29"/>
                      <a:pt x="23" y="29"/>
                    </a:cubicBezTo>
                    <a:cubicBezTo>
                      <a:pt x="19" y="34"/>
                      <a:pt x="19" y="41"/>
                      <a:pt x="23" y="46"/>
                    </a:cubicBezTo>
                    <a:cubicBezTo>
                      <a:pt x="24" y="46"/>
                      <a:pt x="24" y="46"/>
                      <a:pt x="24" y="46"/>
                    </a:cubicBezTo>
                    <a:cubicBezTo>
                      <a:pt x="28" y="51"/>
                      <a:pt x="31" y="58"/>
                      <a:pt x="29" y="61"/>
                    </a:cubicBezTo>
                    <a:cubicBezTo>
                      <a:pt x="27" y="65"/>
                      <a:pt x="19" y="75"/>
                      <a:pt x="12" y="75"/>
                    </a:cubicBezTo>
                    <a:cubicBezTo>
                      <a:pt x="12" y="75"/>
                      <a:pt x="12" y="75"/>
                      <a:pt x="12" y="75"/>
                    </a:cubicBezTo>
                    <a:cubicBezTo>
                      <a:pt x="5" y="75"/>
                      <a:pt x="0" y="80"/>
                      <a:pt x="0" y="86"/>
                    </a:cubicBezTo>
                    <a:cubicBezTo>
                      <a:pt x="0" y="94"/>
                      <a:pt x="0" y="94"/>
                      <a:pt x="0" y="94"/>
                    </a:cubicBezTo>
                    <a:cubicBezTo>
                      <a:pt x="0" y="101"/>
                      <a:pt x="5" y="106"/>
                      <a:pt x="12" y="106"/>
                    </a:cubicBezTo>
                    <a:cubicBezTo>
                      <a:pt x="12" y="106"/>
                      <a:pt x="12" y="106"/>
                      <a:pt x="12" y="106"/>
                    </a:cubicBezTo>
                    <a:cubicBezTo>
                      <a:pt x="19" y="106"/>
                      <a:pt x="25" y="109"/>
                      <a:pt x="26" y="113"/>
                    </a:cubicBezTo>
                    <a:cubicBezTo>
                      <a:pt x="28" y="117"/>
                      <a:pt x="28" y="129"/>
                      <a:pt x="24" y="134"/>
                    </a:cubicBezTo>
                    <a:cubicBezTo>
                      <a:pt x="23" y="134"/>
                      <a:pt x="23" y="134"/>
                      <a:pt x="23" y="134"/>
                    </a:cubicBezTo>
                    <a:cubicBezTo>
                      <a:pt x="19" y="139"/>
                      <a:pt x="19" y="147"/>
                      <a:pt x="23" y="151"/>
                    </a:cubicBezTo>
                    <a:cubicBezTo>
                      <a:pt x="29" y="157"/>
                      <a:pt x="29" y="157"/>
                      <a:pt x="29" y="157"/>
                    </a:cubicBezTo>
                    <a:cubicBezTo>
                      <a:pt x="33" y="161"/>
                      <a:pt x="41" y="161"/>
                      <a:pt x="46" y="157"/>
                    </a:cubicBezTo>
                    <a:cubicBezTo>
                      <a:pt x="46" y="156"/>
                      <a:pt x="46" y="156"/>
                      <a:pt x="46" y="156"/>
                    </a:cubicBezTo>
                    <a:cubicBezTo>
                      <a:pt x="51" y="152"/>
                      <a:pt x="57" y="149"/>
                      <a:pt x="61" y="151"/>
                    </a:cubicBezTo>
                    <a:cubicBezTo>
                      <a:pt x="64" y="153"/>
                      <a:pt x="74" y="161"/>
                      <a:pt x="74" y="168"/>
                    </a:cubicBezTo>
                    <a:cubicBezTo>
                      <a:pt x="74" y="169"/>
                      <a:pt x="74" y="169"/>
                      <a:pt x="74" y="169"/>
                    </a:cubicBezTo>
                    <a:cubicBezTo>
                      <a:pt x="74" y="175"/>
                      <a:pt x="79" y="181"/>
                      <a:pt x="86" y="181"/>
                    </a:cubicBezTo>
                    <a:cubicBezTo>
                      <a:pt x="94" y="181"/>
                      <a:pt x="94" y="181"/>
                      <a:pt x="94" y="181"/>
                    </a:cubicBezTo>
                    <a:cubicBezTo>
                      <a:pt x="100" y="181"/>
                      <a:pt x="106" y="175"/>
                      <a:pt x="106" y="169"/>
                    </a:cubicBezTo>
                    <a:cubicBezTo>
                      <a:pt x="106" y="168"/>
                      <a:pt x="106" y="168"/>
                      <a:pt x="106" y="168"/>
                    </a:cubicBezTo>
                    <a:cubicBezTo>
                      <a:pt x="106" y="161"/>
                      <a:pt x="109" y="155"/>
                      <a:pt x="112" y="154"/>
                    </a:cubicBezTo>
                    <a:cubicBezTo>
                      <a:pt x="116" y="153"/>
                      <a:pt x="129" y="152"/>
                      <a:pt x="134" y="156"/>
                    </a:cubicBezTo>
                    <a:cubicBezTo>
                      <a:pt x="134" y="157"/>
                      <a:pt x="134" y="157"/>
                      <a:pt x="134" y="157"/>
                    </a:cubicBezTo>
                    <a:cubicBezTo>
                      <a:pt x="139" y="161"/>
                      <a:pt x="146" y="161"/>
                      <a:pt x="151" y="157"/>
                    </a:cubicBezTo>
                    <a:cubicBezTo>
                      <a:pt x="156" y="151"/>
                      <a:pt x="156" y="151"/>
                      <a:pt x="156" y="151"/>
                    </a:cubicBezTo>
                    <a:cubicBezTo>
                      <a:pt x="161" y="147"/>
                      <a:pt x="161" y="139"/>
                      <a:pt x="156" y="134"/>
                    </a:cubicBezTo>
                    <a:cubicBezTo>
                      <a:pt x="156" y="134"/>
                      <a:pt x="156" y="134"/>
                      <a:pt x="156" y="134"/>
                    </a:cubicBezTo>
                    <a:cubicBezTo>
                      <a:pt x="151" y="129"/>
                      <a:pt x="149" y="123"/>
                      <a:pt x="151" y="119"/>
                    </a:cubicBezTo>
                    <a:cubicBezTo>
                      <a:pt x="153" y="116"/>
                      <a:pt x="161" y="106"/>
                      <a:pt x="168" y="106"/>
                    </a:cubicBezTo>
                    <a:close/>
                    <a:moveTo>
                      <a:pt x="90" y="135"/>
                    </a:moveTo>
                    <a:cubicBezTo>
                      <a:pt x="65" y="135"/>
                      <a:pt x="45" y="115"/>
                      <a:pt x="45" y="90"/>
                    </a:cubicBezTo>
                    <a:cubicBezTo>
                      <a:pt x="45" y="65"/>
                      <a:pt x="65" y="45"/>
                      <a:pt x="90" y="45"/>
                    </a:cubicBezTo>
                    <a:cubicBezTo>
                      <a:pt x="115" y="45"/>
                      <a:pt x="135" y="65"/>
                      <a:pt x="135" y="90"/>
                    </a:cubicBezTo>
                    <a:cubicBezTo>
                      <a:pt x="135" y="115"/>
                      <a:pt x="115" y="135"/>
                      <a:pt x="90" y="1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4" name="Freeform 19"/>
              <p:cNvSpPr>
                <a:spLocks noEditPoints="1"/>
              </p:cNvSpPr>
              <p:nvPr/>
            </p:nvSpPr>
            <p:spPr bwMode="auto">
              <a:xfrm>
                <a:off x="7923213" y="5697538"/>
                <a:ext cx="144463" cy="146050"/>
              </a:xfrm>
              <a:custGeom>
                <a:avLst/>
                <a:gdLst>
                  <a:gd name="T0" fmla="*/ 137 w 147"/>
                  <a:gd name="T1" fmla="*/ 87 h 148"/>
                  <a:gd name="T2" fmla="*/ 147 w 147"/>
                  <a:gd name="T3" fmla="*/ 75 h 148"/>
                  <a:gd name="T4" fmla="*/ 147 w 147"/>
                  <a:gd name="T5" fmla="*/ 73 h 148"/>
                  <a:gd name="T6" fmla="*/ 137 w 147"/>
                  <a:gd name="T7" fmla="*/ 61 h 148"/>
                  <a:gd name="T8" fmla="*/ 125 w 147"/>
                  <a:gd name="T9" fmla="*/ 56 h 148"/>
                  <a:gd name="T10" fmla="*/ 128 w 147"/>
                  <a:gd name="T11" fmla="*/ 38 h 148"/>
                  <a:gd name="T12" fmla="*/ 126 w 147"/>
                  <a:gd name="T13" fmla="*/ 23 h 148"/>
                  <a:gd name="T14" fmla="*/ 125 w 147"/>
                  <a:gd name="T15" fmla="*/ 21 h 148"/>
                  <a:gd name="T16" fmla="*/ 109 w 147"/>
                  <a:gd name="T17" fmla="*/ 20 h 148"/>
                  <a:gd name="T18" fmla="*/ 97 w 147"/>
                  <a:gd name="T19" fmla="*/ 24 h 148"/>
                  <a:gd name="T20" fmla="*/ 86 w 147"/>
                  <a:gd name="T21" fmla="*/ 10 h 148"/>
                  <a:gd name="T22" fmla="*/ 74 w 147"/>
                  <a:gd name="T23" fmla="*/ 0 h 148"/>
                  <a:gd name="T24" fmla="*/ 73 w 147"/>
                  <a:gd name="T25" fmla="*/ 0 h 148"/>
                  <a:gd name="T26" fmla="*/ 61 w 147"/>
                  <a:gd name="T27" fmla="*/ 10 h 148"/>
                  <a:gd name="T28" fmla="*/ 55 w 147"/>
                  <a:gd name="T29" fmla="*/ 22 h 148"/>
                  <a:gd name="T30" fmla="*/ 37 w 147"/>
                  <a:gd name="T31" fmla="*/ 20 h 148"/>
                  <a:gd name="T32" fmla="*/ 22 w 147"/>
                  <a:gd name="T33" fmla="*/ 21 h 148"/>
                  <a:gd name="T34" fmla="*/ 21 w 147"/>
                  <a:gd name="T35" fmla="*/ 23 h 148"/>
                  <a:gd name="T36" fmla="*/ 19 w 147"/>
                  <a:gd name="T37" fmla="*/ 38 h 148"/>
                  <a:gd name="T38" fmla="*/ 24 w 147"/>
                  <a:gd name="T39" fmla="*/ 50 h 148"/>
                  <a:gd name="T40" fmla="*/ 10 w 147"/>
                  <a:gd name="T41" fmla="*/ 61 h 148"/>
                  <a:gd name="T42" fmla="*/ 0 w 147"/>
                  <a:gd name="T43" fmla="*/ 73 h 148"/>
                  <a:gd name="T44" fmla="*/ 0 w 147"/>
                  <a:gd name="T45" fmla="*/ 75 h 148"/>
                  <a:gd name="T46" fmla="*/ 10 w 147"/>
                  <a:gd name="T47" fmla="*/ 87 h 148"/>
                  <a:gd name="T48" fmla="*/ 21 w 147"/>
                  <a:gd name="T49" fmla="*/ 93 h 148"/>
                  <a:gd name="T50" fmla="*/ 19 w 147"/>
                  <a:gd name="T51" fmla="*/ 110 h 148"/>
                  <a:gd name="T52" fmla="*/ 21 w 147"/>
                  <a:gd name="T53" fmla="*/ 126 h 148"/>
                  <a:gd name="T54" fmla="*/ 22 w 147"/>
                  <a:gd name="T55" fmla="*/ 127 h 148"/>
                  <a:gd name="T56" fmla="*/ 37 w 147"/>
                  <a:gd name="T57" fmla="*/ 128 h 148"/>
                  <a:gd name="T58" fmla="*/ 50 w 147"/>
                  <a:gd name="T59" fmla="*/ 124 h 148"/>
                  <a:gd name="T60" fmla="*/ 61 w 147"/>
                  <a:gd name="T61" fmla="*/ 138 h 148"/>
                  <a:gd name="T62" fmla="*/ 73 w 147"/>
                  <a:gd name="T63" fmla="*/ 148 h 148"/>
                  <a:gd name="T64" fmla="*/ 74 w 147"/>
                  <a:gd name="T65" fmla="*/ 148 h 148"/>
                  <a:gd name="T66" fmla="*/ 86 w 147"/>
                  <a:gd name="T67" fmla="*/ 138 h 148"/>
                  <a:gd name="T68" fmla="*/ 92 w 147"/>
                  <a:gd name="T69" fmla="*/ 126 h 148"/>
                  <a:gd name="T70" fmla="*/ 109 w 147"/>
                  <a:gd name="T71" fmla="*/ 128 h 148"/>
                  <a:gd name="T72" fmla="*/ 125 w 147"/>
                  <a:gd name="T73" fmla="*/ 127 h 148"/>
                  <a:gd name="T74" fmla="*/ 126 w 147"/>
                  <a:gd name="T75" fmla="*/ 126 h 148"/>
                  <a:gd name="T76" fmla="*/ 128 w 147"/>
                  <a:gd name="T77" fmla="*/ 110 h 148"/>
                  <a:gd name="T78" fmla="*/ 123 w 147"/>
                  <a:gd name="T79" fmla="*/ 98 h 148"/>
                  <a:gd name="T80" fmla="*/ 137 w 147"/>
                  <a:gd name="T81" fmla="*/ 87 h 148"/>
                  <a:gd name="T82" fmla="*/ 73 w 147"/>
                  <a:gd name="T83" fmla="*/ 111 h 148"/>
                  <a:gd name="T84" fmla="*/ 37 w 147"/>
                  <a:gd name="T85" fmla="*/ 74 h 148"/>
                  <a:gd name="T86" fmla="*/ 73 w 147"/>
                  <a:gd name="T87" fmla="*/ 37 h 148"/>
                  <a:gd name="T88" fmla="*/ 110 w 147"/>
                  <a:gd name="T89" fmla="*/ 74 h 148"/>
                  <a:gd name="T90" fmla="*/ 73 w 147"/>
                  <a:gd name="T91" fmla="*/ 11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148">
                    <a:moveTo>
                      <a:pt x="137" y="87"/>
                    </a:moveTo>
                    <a:cubicBezTo>
                      <a:pt x="143" y="87"/>
                      <a:pt x="147" y="82"/>
                      <a:pt x="147" y="75"/>
                    </a:cubicBezTo>
                    <a:cubicBezTo>
                      <a:pt x="147" y="73"/>
                      <a:pt x="147" y="73"/>
                      <a:pt x="147" y="73"/>
                    </a:cubicBezTo>
                    <a:cubicBezTo>
                      <a:pt x="147" y="67"/>
                      <a:pt x="143" y="61"/>
                      <a:pt x="137" y="61"/>
                    </a:cubicBezTo>
                    <a:cubicBezTo>
                      <a:pt x="132" y="61"/>
                      <a:pt x="126" y="59"/>
                      <a:pt x="125" y="56"/>
                    </a:cubicBezTo>
                    <a:cubicBezTo>
                      <a:pt x="124" y="53"/>
                      <a:pt x="124" y="42"/>
                      <a:pt x="128" y="38"/>
                    </a:cubicBezTo>
                    <a:cubicBezTo>
                      <a:pt x="132" y="34"/>
                      <a:pt x="131" y="27"/>
                      <a:pt x="126" y="23"/>
                    </a:cubicBezTo>
                    <a:cubicBezTo>
                      <a:pt x="125" y="21"/>
                      <a:pt x="125" y="21"/>
                      <a:pt x="125" y="21"/>
                    </a:cubicBezTo>
                    <a:cubicBezTo>
                      <a:pt x="120" y="17"/>
                      <a:pt x="113" y="16"/>
                      <a:pt x="109" y="20"/>
                    </a:cubicBezTo>
                    <a:cubicBezTo>
                      <a:pt x="106" y="24"/>
                      <a:pt x="100" y="26"/>
                      <a:pt x="97" y="24"/>
                    </a:cubicBezTo>
                    <a:cubicBezTo>
                      <a:pt x="94" y="23"/>
                      <a:pt x="86" y="16"/>
                      <a:pt x="86" y="10"/>
                    </a:cubicBezTo>
                    <a:cubicBezTo>
                      <a:pt x="86" y="5"/>
                      <a:pt x="81" y="0"/>
                      <a:pt x="74" y="0"/>
                    </a:cubicBezTo>
                    <a:cubicBezTo>
                      <a:pt x="73" y="0"/>
                      <a:pt x="73" y="0"/>
                      <a:pt x="73" y="0"/>
                    </a:cubicBezTo>
                    <a:cubicBezTo>
                      <a:pt x="66" y="0"/>
                      <a:pt x="61" y="5"/>
                      <a:pt x="61" y="10"/>
                    </a:cubicBezTo>
                    <a:cubicBezTo>
                      <a:pt x="61" y="16"/>
                      <a:pt x="58" y="21"/>
                      <a:pt x="55" y="22"/>
                    </a:cubicBezTo>
                    <a:cubicBezTo>
                      <a:pt x="52" y="23"/>
                      <a:pt x="41" y="24"/>
                      <a:pt x="37" y="20"/>
                    </a:cubicBezTo>
                    <a:cubicBezTo>
                      <a:pt x="34" y="16"/>
                      <a:pt x="27" y="17"/>
                      <a:pt x="22" y="21"/>
                    </a:cubicBezTo>
                    <a:cubicBezTo>
                      <a:pt x="21" y="23"/>
                      <a:pt x="21" y="23"/>
                      <a:pt x="21" y="23"/>
                    </a:cubicBezTo>
                    <a:cubicBezTo>
                      <a:pt x="16" y="27"/>
                      <a:pt x="15" y="34"/>
                      <a:pt x="19" y="38"/>
                    </a:cubicBezTo>
                    <a:cubicBezTo>
                      <a:pt x="23" y="42"/>
                      <a:pt x="25" y="47"/>
                      <a:pt x="24" y="50"/>
                    </a:cubicBezTo>
                    <a:cubicBezTo>
                      <a:pt x="22" y="53"/>
                      <a:pt x="15" y="61"/>
                      <a:pt x="10" y="61"/>
                    </a:cubicBezTo>
                    <a:cubicBezTo>
                      <a:pt x="4" y="61"/>
                      <a:pt x="0" y="67"/>
                      <a:pt x="0" y="73"/>
                    </a:cubicBezTo>
                    <a:cubicBezTo>
                      <a:pt x="0" y="75"/>
                      <a:pt x="0" y="75"/>
                      <a:pt x="0" y="75"/>
                    </a:cubicBezTo>
                    <a:cubicBezTo>
                      <a:pt x="0" y="82"/>
                      <a:pt x="4" y="87"/>
                      <a:pt x="10" y="87"/>
                    </a:cubicBezTo>
                    <a:cubicBezTo>
                      <a:pt x="15" y="87"/>
                      <a:pt x="20" y="90"/>
                      <a:pt x="21" y="93"/>
                    </a:cubicBezTo>
                    <a:cubicBezTo>
                      <a:pt x="22" y="96"/>
                      <a:pt x="23" y="106"/>
                      <a:pt x="19" y="110"/>
                    </a:cubicBezTo>
                    <a:cubicBezTo>
                      <a:pt x="15" y="114"/>
                      <a:pt x="16" y="121"/>
                      <a:pt x="21" y="126"/>
                    </a:cubicBezTo>
                    <a:cubicBezTo>
                      <a:pt x="22" y="127"/>
                      <a:pt x="22" y="127"/>
                      <a:pt x="22" y="127"/>
                    </a:cubicBezTo>
                    <a:cubicBezTo>
                      <a:pt x="27" y="132"/>
                      <a:pt x="34" y="132"/>
                      <a:pt x="37" y="128"/>
                    </a:cubicBezTo>
                    <a:cubicBezTo>
                      <a:pt x="41" y="124"/>
                      <a:pt x="47" y="122"/>
                      <a:pt x="50" y="124"/>
                    </a:cubicBezTo>
                    <a:cubicBezTo>
                      <a:pt x="53" y="125"/>
                      <a:pt x="61" y="132"/>
                      <a:pt x="61" y="138"/>
                    </a:cubicBezTo>
                    <a:cubicBezTo>
                      <a:pt x="61" y="143"/>
                      <a:pt x="66" y="148"/>
                      <a:pt x="73" y="148"/>
                    </a:cubicBezTo>
                    <a:cubicBezTo>
                      <a:pt x="74" y="148"/>
                      <a:pt x="74" y="148"/>
                      <a:pt x="74" y="148"/>
                    </a:cubicBezTo>
                    <a:cubicBezTo>
                      <a:pt x="81" y="148"/>
                      <a:pt x="86" y="143"/>
                      <a:pt x="86" y="138"/>
                    </a:cubicBezTo>
                    <a:cubicBezTo>
                      <a:pt x="86" y="132"/>
                      <a:pt x="89" y="127"/>
                      <a:pt x="92" y="126"/>
                    </a:cubicBezTo>
                    <a:cubicBezTo>
                      <a:pt x="95" y="125"/>
                      <a:pt x="106" y="124"/>
                      <a:pt x="109" y="128"/>
                    </a:cubicBezTo>
                    <a:cubicBezTo>
                      <a:pt x="113" y="132"/>
                      <a:pt x="120" y="132"/>
                      <a:pt x="125" y="127"/>
                    </a:cubicBezTo>
                    <a:cubicBezTo>
                      <a:pt x="126" y="126"/>
                      <a:pt x="126" y="126"/>
                      <a:pt x="126" y="126"/>
                    </a:cubicBezTo>
                    <a:cubicBezTo>
                      <a:pt x="131" y="121"/>
                      <a:pt x="132" y="114"/>
                      <a:pt x="128" y="110"/>
                    </a:cubicBezTo>
                    <a:cubicBezTo>
                      <a:pt x="124" y="106"/>
                      <a:pt x="122" y="101"/>
                      <a:pt x="123" y="98"/>
                    </a:cubicBezTo>
                    <a:cubicBezTo>
                      <a:pt x="125" y="95"/>
                      <a:pt x="132" y="87"/>
                      <a:pt x="137" y="87"/>
                    </a:cubicBezTo>
                    <a:close/>
                    <a:moveTo>
                      <a:pt x="73" y="111"/>
                    </a:moveTo>
                    <a:cubicBezTo>
                      <a:pt x="53" y="111"/>
                      <a:pt x="37" y="94"/>
                      <a:pt x="37" y="74"/>
                    </a:cubicBezTo>
                    <a:cubicBezTo>
                      <a:pt x="37" y="54"/>
                      <a:pt x="53" y="37"/>
                      <a:pt x="73" y="37"/>
                    </a:cubicBezTo>
                    <a:cubicBezTo>
                      <a:pt x="94" y="37"/>
                      <a:pt x="110" y="54"/>
                      <a:pt x="110" y="74"/>
                    </a:cubicBezTo>
                    <a:cubicBezTo>
                      <a:pt x="110" y="94"/>
                      <a:pt x="94" y="111"/>
                      <a:pt x="73" y="11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5" name="Freeform 20"/>
              <p:cNvSpPr>
                <a:spLocks noEditPoints="1"/>
              </p:cNvSpPr>
              <p:nvPr/>
            </p:nvSpPr>
            <p:spPr bwMode="auto">
              <a:xfrm>
                <a:off x="7939088" y="5859463"/>
                <a:ext cx="112713" cy="112712"/>
              </a:xfrm>
              <a:custGeom>
                <a:avLst/>
                <a:gdLst>
                  <a:gd name="T0" fmla="*/ 107 w 115"/>
                  <a:gd name="T1" fmla="*/ 68 h 115"/>
                  <a:gd name="T2" fmla="*/ 115 w 115"/>
                  <a:gd name="T3" fmla="*/ 58 h 115"/>
                  <a:gd name="T4" fmla="*/ 107 w 115"/>
                  <a:gd name="T5" fmla="*/ 48 h 115"/>
                  <a:gd name="T6" fmla="*/ 98 w 115"/>
                  <a:gd name="T7" fmla="*/ 43 h 115"/>
                  <a:gd name="T8" fmla="*/ 100 w 115"/>
                  <a:gd name="T9" fmla="*/ 30 h 115"/>
                  <a:gd name="T10" fmla="*/ 98 w 115"/>
                  <a:gd name="T11" fmla="*/ 17 h 115"/>
                  <a:gd name="T12" fmla="*/ 85 w 115"/>
                  <a:gd name="T13" fmla="*/ 16 h 115"/>
                  <a:gd name="T14" fmla="*/ 76 w 115"/>
                  <a:gd name="T15" fmla="*/ 19 h 115"/>
                  <a:gd name="T16" fmla="*/ 68 w 115"/>
                  <a:gd name="T17" fmla="*/ 8 h 115"/>
                  <a:gd name="T18" fmla="*/ 57 w 115"/>
                  <a:gd name="T19" fmla="*/ 0 h 115"/>
                  <a:gd name="T20" fmla="*/ 47 w 115"/>
                  <a:gd name="T21" fmla="*/ 8 h 115"/>
                  <a:gd name="T22" fmla="*/ 43 w 115"/>
                  <a:gd name="T23" fmla="*/ 17 h 115"/>
                  <a:gd name="T24" fmla="*/ 30 w 115"/>
                  <a:gd name="T25" fmla="*/ 16 h 115"/>
                  <a:gd name="T26" fmla="*/ 17 w 115"/>
                  <a:gd name="T27" fmla="*/ 17 h 115"/>
                  <a:gd name="T28" fmla="*/ 15 w 115"/>
                  <a:gd name="T29" fmla="*/ 30 h 115"/>
                  <a:gd name="T30" fmla="*/ 19 w 115"/>
                  <a:gd name="T31" fmla="*/ 39 h 115"/>
                  <a:gd name="T32" fmla="*/ 8 w 115"/>
                  <a:gd name="T33" fmla="*/ 48 h 115"/>
                  <a:gd name="T34" fmla="*/ 0 w 115"/>
                  <a:gd name="T35" fmla="*/ 58 h 115"/>
                  <a:gd name="T36" fmla="*/ 8 w 115"/>
                  <a:gd name="T37" fmla="*/ 68 h 115"/>
                  <a:gd name="T38" fmla="*/ 17 w 115"/>
                  <a:gd name="T39" fmla="*/ 72 h 115"/>
                  <a:gd name="T40" fmla="*/ 15 w 115"/>
                  <a:gd name="T41" fmla="*/ 86 h 115"/>
                  <a:gd name="T42" fmla="*/ 17 w 115"/>
                  <a:gd name="T43" fmla="*/ 98 h 115"/>
                  <a:gd name="T44" fmla="*/ 29 w 115"/>
                  <a:gd name="T45" fmla="*/ 100 h 115"/>
                  <a:gd name="T46" fmla="*/ 39 w 115"/>
                  <a:gd name="T47" fmla="*/ 96 h 115"/>
                  <a:gd name="T48" fmla="*/ 47 w 115"/>
                  <a:gd name="T49" fmla="*/ 107 h 115"/>
                  <a:gd name="T50" fmla="*/ 57 w 115"/>
                  <a:gd name="T51" fmla="*/ 115 h 115"/>
                  <a:gd name="T52" fmla="*/ 68 w 115"/>
                  <a:gd name="T53" fmla="*/ 107 h 115"/>
                  <a:gd name="T54" fmla="*/ 72 w 115"/>
                  <a:gd name="T55" fmla="*/ 98 h 115"/>
                  <a:gd name="T56" fmla="*/ 85 w 115"/>
                  <a:gd name="T57" fmla="*/ 100 h 115"/>
                  <a:gd name="T58" fmla="*/ 98 w 115"/>
                  <a:gd name="T59" fmla="*/ 98 h 115"/>
                  <a:gd name="T60" fmla="*/ 100 w 115"/>
                  <a:gd name="T61" fmla="*/ 86 h 115"/>
                  <a:gd name="T62" fmla="*/ 96 w 115"/>
                  <a:gd name="T63" fmla="*/ 76 h 115"/>
                  <a:gd name="T64" fmla="*/ 107 w 115"/>
                  <a:gd name="T65" fmla="*/ 68 h 115"/>
                  <a:gd name="T66" fmla="*/ 57 w 115"/>
                  <a:gd name="T67" fmla="*/ 86 h 115"/>
                  <a:gd name="T68" fmla="*/ 29 w 115"/>
                  <a:gd name="T69" fmla="*/ 58 h 115"/>
                  <a:gd name="T70" fmla="*/ 57 w 115"/>
                  <a:gd name="T71" fmla="*/ 29 h 115"/>
                  <a:gd name="T72" fmla="*/ 86 w 115"/>
                  <a:gd name="T73" fmla="*/ 58 h 115"/>
                  <a:gd name="T74" fmla="*/ 57 w 115"/>
                  <a:gd name="T75" fmla="*/ 8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 h="115">
                    <a:moveTo>
                      <a:pt x="107" y="68"/>
                    </a:moveTo>
                    <a:cubicBezTo>
                      <a:pt x="111" y="68"/>
                      <a:pt x="115" y="63"/>
                      <a:pt x="115" y="58"/>
                    </a:cubicBezTo>
                    <a:cubicBezTo>
                      <a:pt x="115" y="52"/>
                      <a:pt x="111" y="48"/>
                      <a:pt x="107" y="48"/>
                    </a:cubicBezTo>
                    <a:cubicBezTo>
                      <a:pt x="103" y="48"/>
                      <a:pt x="99" y="46"/>
                      <a:pt x="98" y="43"/>
                    </a:cubicBezTo>
                    <a:cubicBezTo>
                      <a:pt x="97" y="41"/>
                      <a:pt x="97" y="33"/>
                      <a:pt x="100" y="30"/>
                    </a:cubicBezTo>
                    <a:cubicBezTo>
                      <a:pt x="103" y="27"/>
                      <a:pt x="102" y="21"/>
                      <a:pt x="98" y="17"/>
                    </a:cubicBezTo>
                    <a:cubicBezTo>
                      <a:pt x="94" y="13"/>
                      <a:pt x="88" y="12"/>
                      <a:pt x="85" y="16"/>
                    </a:cubicBezTo>
                    <a:cubicBezTo>
                      <a:pt x="82" y="19"/>
                      <a:pt x="78" y="20"/>
                      <a:pt x="76" y="19"/>
                    </a:cubicBezTo>
                    <a:cubicBezTo>
                      <a:pt x="74" y="18"/>
                      <a:pt x="68" y="12"/>
                      <a:pt x="68" y="8"/>
                    </a:cubicBezTo>
                    <a:cubicBezTo>
                      <a:pt x="68" y="4"/>
                      <a:pt x="63" y="0"/>
                      <a:pt x="57" y="0"/>
                    </a:cubicBezTo>
                    <a:cubicBezTo>
                      <a:pt x="52" y="0"/>
                      <a:pt x="47" y="4"/>
                      <a:pt x="47" y="8"/>
                    </a:cubicBezTo>
                    <a:cubicBezTo>
                      <a:pt x="47" y="12"/>
                      <a:pt x="45" y="16"/>
                      <a:pt x="43" y="17"/>
                    </a:cubicBezTo>
                    <a:cubicBezTo>
                      <a:pt x="41" y="18"/>
                      <a:pt x="33" y="19"/>
                      <a:pt x="30" y="16"/>
                    </a:cubicBezTo>
                    <a:cubicBezTo>
                      <a:pt x="26" y="12"/>
                      <a:pt x="21" y="13"/>
                      <a:pt x="17" y="17"/>
                    </a:cubicBezTo>
                    <a:cubicBezTo>
                      <a:pt x="13" y="21"/>
                      <a:pt x="12" y="27"/>
                      <a:pt x="15" y="30"/>
                    </a:cubicBezTo>
                    <a:cubicBezTo>
                      <a:pt x="18" y="33"/>
                      <a:pt x="20" y="37"/>
                      <a:pt x="19" y="39"/>
                    </a:cubicBezTo>
                    <a:cubicBezTo>
                      <a:pt x="18" y="41"/>
                      <a:pt x="12" y="48"/>
                      <a:pt x="8" y="48"/>
                    </a:cubicBezTo>
                    <a:cubicBezTo>
                      <a:pt x="4" y="48"/>
                      <a:pt x="0" y="52"/>
                      <a:pt x="0" y="58"/>
                    </a:cubicBezTo>
                    <a:cubicBezTo>
                      <a:pt x="0" y="63"/>
                      <a:pt x="4" y="68"/>
                      <a:pt x="8" y="68"/>
                    </a:cubicBezTo>
                    <a:cubicBezTo>
                      <a:pt x="12" y="68"/>
                      <a:pt x="16" y="70"/>
                      <a:pt x="17" y="72"/>
                    </a:cubicBezTo>
                    <a:cubicBezTo>
                      <a:pt x="18" y="74"/>
                      <a:pt x="18" y="83"/>
                      <a:pt x="15" y="86"/>
                    </a:cubicBezTo>
                    <a:cubicBezTo>
                      <a:pt x="12" y="89"/>
                      <a:pt x="13" y="94"/>
                      <a:pt x="17" y="98"/>
                    </a:cubicBezTo>
                    <a:cubicBezTo>
                      <a:pt x="21" y="102"/>
                      <a:pt x="26" y="103"/>
                      <a:pt x="29" y="100"/>
                    </a:cubicBezTo>
                    <a:cubicBezTo>
                      <a:pt x="33" y="97"/>
                      <a:pt x="37" y="95"/>
                      <a:pt x="39" y="96"/>
                    </a:cubicBezTo>
                    <a:cubicBezTo>
                      <a:pt x="41" y="98"/>
                      <a:pt x="47" y="103"/>
                      <a:pt x="47" y="107"/>
                    </a:cubicBezTo>
                    <a:cubicBezTo>
                      <a:pt x="47" y="112"/>
                      <a:pt x="52" y="115"/>
                      <a:pt x="57" y="115"/>
                    </a:cubicBezTo>
                    <a:cubicBezTo>
                      <a:pt x="63" y="115"/>
                      <a:pt x="68" y="112"/>
                      <a:pt x="68" y="107"/>
                    </a:cubicBezTo>
                    <a:cubicBezTo>
                      <a:pt x="68" y="103"/>
                      <a:pt x="69" y="99"/>
                      <a:pt x="72" y="98"/>
                    </a:cubicBezTo>
                    <a:cubicBezTo>
                      <a:pt x="74" y="97"/>
                      <a:pt x="82" y="97"/>
                      <a:pt x="85" y="100"/>
                    </a:cubicBezTo>
                    <a:cubicBezTo>
                      <a:pt x="88" y="103"/>
                      <a:pt x="94" y="102"/>
                      <a:pt x="98" y="98"/>
                    </a:cubicBezTo>
                    <a:cubicBezTo>
                      <a:pt x="102" y="94"/>
                      <a:pt x="103" y="89"/>
                      <a:pt x="100" y="86"/>
                    </a:cubicBezTo>
                    <a:cubicBezTo>
                      <a:pt x="97" y="83"/>
                      <a:pt x="95" y="78"/>
                      <a:pt x="96" y="76"/>
                    </a:cubicBezTo>
                    <a:cubicBezTo>
                      <a:pt x="97" y="74"/>
                      <a:pt x="103" y="68"/>
                      <a:pt x="107" y="68"/>
                    </a:cubicBezTo>
                    <a:close/>
                    <a:moveTo>
                      <a:pt x="57" y="86"/>
                    </a:moveTo>
                    <a:cubicBezTo>
                      <a:pt x="42" y="86"/>
                      <a:pt x="29" y="74"/>
                      <a:pt x="29" y="58"/>
                    </a:cubicBezTo>
                    <a:cubicBezTo>
                      <a:pt x="29" y="42"/>
                      <a:pt x="42" y="29"/>
                      <a:pt x="57" y="29"/>
                    </a:cubicBezTo>
                    <a:cubicBezTo>
                      <a:pt x="73" y="29"/>
                      <a:pt x="86" y="42"/>
                      <a:pt x="86" y="58"/>
                    </a:cubicBezTo>
                    <a:cubicBezTo>
                      <a:pt x="86" y="74"/>
                      <a:pt x="73" y="86"/>
                      <a:pt x="57" y="8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44" name="Freeform 21"/>
            <p:cNvSpPr>
              <a:spLocks/>
            </p:cNvSpPr>
            <p:nvPr/>
          </p:nvSpPr>
          <p:spPr bwMode="auto">
            <a:xfrm>
              <a:off x="6332538" y="4133851"/>
              <a:ext cx="149225" cy="128587"/>
            </a:xfrm>
            <a:custGeom>
              <a:avLst/>
              <a:gdLst>
                <a:gd name="T0" fmla="*/ 135 w 151"/>
                <a:gd name="T1" fmla="*/ 101 h 131"/>
                <a:gd name="T2" fmla="*/ 98 w 151"/>
                <a:gd name="T3" fmla="*/ 83 h 131"/>
                <a:gd name="T4" fmla="*/ 101 w 151"/>
                <a:gd name="T5" fmla="*/ 75 h 131"/>
                <a:gd name="T6" fmla="*/ 103 w 151"/>
                <a:gd name="T7" fmla="*/ 66 h 131"/>
                <a:gd name="T8" fmla="*/ 107 w 151"/>
                <a:gd name="T9" fmla="*/ 66 h 131"/>
                <a:gd name="T10" fmla="*/ 110 w 151"/>
                <a:gd name="T11" fmla="*/ 49 h 131"/>
                <a:gd name="T12" fmla="*/ 107 w 151"/>
                <a:gd name="T13" fmla="*/ 45 h 131"/>
                <a:gd name="T14" fmla="*/ 105 w 151"/>
                <a:gd name="T15" fmla="*/ 24 h 131"/>
                <a:gd name="T16" fmla="*/ 107 w 151"/>
                <a:gd name="T17" fmla="*/ 25 h 131"/>
                <a:gd name="T18" fmla="*/ 92 w 151"/>
                <a:gd name="T19" fmla="*/ 7 h 131"/>
                <a:gd name="T20" fmla="*/ 75 w 151"/>
                <a:gd name="T21" fmla="*/ 3 h 131"/>
                <a:gd name="T22" fmla="*/ 72 w 151"/>
                <a:gd name="T23" fmla="*/ 3 h 131"/>
                <a:gd name="T24" fmla="*/ 71 w 151"/>
                <a:gd name="T25" fmla="*/ 3 h 131"/>
                <a:gd name="T26" fmla="*/ 44 w 151"/>
                <a:gd name="T27" fmla="*/ 45 h 131"/>
                <a:gd name="T28" fmla="*/ 41 w 151"/>
                <a:gd name="T29" fmla="*/ 49 h 131"/>
                <a:gd name="T30" fmla="*/ 45 w 151"/>
                <a:gd name="T31" fmla="*/ 66 h 131"/>
                <a:gd name="T32" fmla="*/ 48 w 151"/>
                <a:gd name="T33" fmla="*/ 66 h 131"/>
                <a:gd name="T34" fmla="*/ 50 w 151"/>
                <a:gd name="T35" fmla="*/ 75 h 131"/>
                <a:gd name="T36" fmla="*/ 53 w 151"/>
                <a:gd name="T37" fmla="*/ 83 h 131"/>
                <a:gd name="T38" fmla="*/ 16 w 151"/>
                <a:gd name="T39" fmla="*/ 101 h 131"/>
                <a:gd name="T40" fmla="*/ 3 w 151"/>
                <a:gd name="T41" fmla="*/ 131 h 131"/>
                <a:gd name="T42" fmla="*/ 75 w 151"/>
                <a:gd name="T43" fmla="*/ 131 h 131"/>
                <a:gd name="T44" fmla="*/ 148 w 151"/>
                <a:gd name="T45" fmla="*/ 131 h 131"/>
                <a:gd name="T46" fmla="*/ 135 w 151"/>
                <a:gd name="T47"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131">
                  <a:moveTo>
                    <a:pt x="135" y="101"/>
                  </a:moveTo>
                  <a:cubicBezTo>
                    <a:pt x="119" y="96"/>
                    <a:pt x="101" y="96"/>
                    <a:pt x="98" y="83"/>
                  </a:cubicBezTo>
                  <a:cubicBezTo>
                    <a:pt x="98" y="83"/>
                    <a:pt x="99" y="80"/>
                    <a:pt x="101" y="75"/>
                  </a:cubicBezTo>
                  <a:cubicBezTo>
                    <a:pt x="103" y="71"/>
                    <a:pt x="103" y="66"/>
                    <a:pt x="103" y="66"/>
                  </a:cubicBezTo>
                  <a:cubicBezTo>
                    <a:pt x="103" y="66"/>
                    <a:pt x="105" y="70"/>
                    <a:pt x="107" y="66"/>
                  </a:cubicBezTo>
                  <a:cubicBezTo>
                    <a:pt x="108" y="61"/>
                    <a:pt x="110" y="52"/>
                    <a:pt x="110" y="49"/>
                  </a:cubicBezTo>
                  <a:cubicBezTo>
                    <a:pt x="110" y="45"/>
                    <a:pt x="107" y="45"/>
                    <a:pt x="107" y="45"/>
                  </a:cubicBezTo>
                  <a:cubicBezTo>
                    <a:pt x="107" y="45"/>
                    <a:pt x="108" y="35"/>
                    <a:pt x="105" y="24"/>
                  </a:cubicBezTo>
                  <a:cubicBezTo>
                    <a:pt x="106" y="25"/>
                    <a:pt x="107" y="25"/>
                    <a:pt x="107" y="25"/>
                  </a:cubicBezTo>
                  <a:cubicBezTo>
                    <a:pt x="104" y="18"/>
                    <a:pt x="105" y="11"/>
                    <a:pt x="92" y="7"/>
                  </a:cubicBezTo>
                  <a:cubicBezTo>
                    <a:pt x="88" y="4"/>
                    <a:pt x="82" y="3"/>
                    <a:pt x="75" y="3"/>
                  </a:cubicBezTo>
                  <a:cubicBezTo>
                    <a:pt x="74" y="3"/>
                    <a:pt x="73" y="3"/>
                    <a:pt x="72" y="3"/>
                  </a:cubicBezTo>
                  <a:cubicBezTo>
                    <a:pt x="72" y="3"/>
                    <a:pt x="71" y="3"/>
                    <a:pt x="71" y="3"/>
                  </a:cubicBezTo>
                  <a:cubicBezTo>
                    <a:pt x="34" y="0"/>
                    <a:pt x="44" y="45"/>
                    <a:pt x="44" y="45"/>
                  </a:cubicBezTo>
                  <a:cubicBezTo>
                    <a:pt x="44" y="45"/>
                    <a:pt x="41" y="45"/>
                    <a:pt x="41" y="49"/>
                  </a:cubicBezTo>
                  <a:cubicBezTo>
                    <a:pt x="41" y="52"/>
                    <a:pt x="43" y="61"/>
                    <a:pt x="45" y="66"/>
                  </a:cubicBezTo>
                  <a:cubicBezTo>
                    <a:pt x="46" y="70"/>
                    <a:pt x="48" y="66"/>
                    <a:pt x="48" y="66"/>
                  </a:cubicBezTo>
                  <a:cubicBezTo>
                    <a:pt x="48" y="66"/>
                    <a:pt x="49" y="71"/>
                    <a:pt x="50" y="75"/>
                  </a:cubicBezTo>
                  <a:cubicBezTo>
                    <a:pt x="52" y="80"/>
                    <a:pt x="53" y="83"/>
                    <a:pt x="53" y="83"/>
                  </a:cubicBezTo>
                  <a:cubicBezTo>
                    <a:pt x="50" y="96"/>
                    <a:pt x="32" y="96"/>
                    <a:pt x="16" y="101"/>
                  </a:cubicBezTo>
                  <a:cubicBezTo>
                    <a:pt x="0" y="106"/>
                    <a:pt x="3" y="131"/>
                    <a:pt x="3" y="131"/>
                  </a:cubicBezTo>
                  <a:cubicBezTo>
                    <a:pt x="75" y="131"/>
                    <a:pt x="75" y="131"/>
                    <a:pt x="75" y="131"/>
                  </a:cubicBezTo>
                  <a:cubicBezTo>
                    <a:pt x="148" y="131"/>
                    <a:pt x="148" y="131"/>
                    <a:pt x="148" y="131"/>
                  </a:cubicBezTo>
                  <a:cubicBezTo>
                    <a:pt x="148" y="131"/>
                    <a:pt x="151" y="106"/>
                    <a:pt x="135"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5" name="Oval 22"/>
            <p:cNvSpPr>
              <a:spLocks noChangeArrowheads="1"/>
            </p:cNvSpPr>
            <p:nvPr/>
          </p:nvSpPr>
          <p:spPr bwMode="auto">
            <a:xfrm>
              <a:off x="6373813" y="4392613"/>
              <a:ext cx="58738" cy="555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6" name="Oval 23"/>
            <p:cNvSpPr>
              <a:spLocks noChangeArrowheads="1"/>
            </p:cNvSpPr>
            <p:nvPr/>
          </p:nvSpPr>
          <p:spPr bwMode="auto">
            <a:xfrm>
              <a:off x="6292851" y="4392613"/>
              <a:ext cx="58738" cy="555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7" name="Oval 24"/>
            <p:cNvSpPr>
              <a:spLocks noChangeArrowheads="1"/>
            </p:cNvSpPr>
            <p:nvPr/>
          </p:nvSpPr>
          <p:spPr bwMode="auto">
            <a:xfrm>
              <a:off x="6456363" y="4392613"/>
              <a:ext cx="57150" cy="555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8" name="Rectangle 25"/>
            <p:cNvSpPr>
              <a:spLocks noChangeArrowheads="1"/>
            </p:cNvSpPr>
            <p:nvPr/>
          </p:nvSpPr>
          <p:spPr bwMode="auto">
            <a:xfrm>
              <a:off x="6319838" y="4302126"/>
              <a:ext cx="169863" cy="60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9" name="Rectangle 26"/>
            <p:cNvSpPr>
              <a:spLocks noChangeArrowheads="1"/>
            </p:cNvSpPr>
            <p:nvPr/>
          </p:nvSpPr>
          <p:spPr bwMode="auto">
            <a:xfrm>
              <a:off x="6245226" y="3563938"/>
              <a:ext cx="288925" cy="11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0" name="Freeform 27"/>
            <p:cNvSpPr>
              <a:spLocks noEditPoints="1"/>
            </p:cNvSpPr>
            <p:nvPr/>
          </p:nvSpPr>
          <p:spPr bwMode="auto">
            <a:xfrm>
              <a:off x="6256338" y="3584576"/>
              <a:ext cx="268288" cy="225425"/>
            </a:xfrm>
            <a:custGeom>
              <a:avLst/>
              <a:gdLst>
                <a:gd name="T0" fmla="*/ 0 w 274"/>
                <a:gd name="T1" fmla="*/ 0 h 230"/>
                <a:gd name="T2" fmla="*/ 0 w 274"/>
                <a:gd name="T3" fmla="*/ 145 h 230"/>
                <a:gd name="T4" fmla="*/ 10 w 274"/>
                <a:gd name="T5" fmla="*/ 156 h 230"/>
                <a:gd name="T6" fmla="*/ 129 w 274"/>
                <a:gd name="T7" fmla="*/ 156 h 230"/>
                <a:gd name="T8" fmla="*/ 129 w 274"/>
                <a:gd name="T9" fmla="*/ 192 h 230"/>
                <a:gd name="T10" fmla="*/ 60 w 274"/>
                <a:gd name="T11" fmla="*/ 215 h 230"/>
                <a:gd name="T12" fmla="*/ 65 w 274"/>
                <a:gd name="T13" fmla="*/ 230 h 230"/>
                <a:gd name="T14" fmla="*/ 140 w 274"/>
                <a:gd name="T15" fmla="*/ 205 h 230"/>
                <a:gd name="T16" fmla="*/ 215 w 274"/>
                <a:gd name="T17" fmla="*/ 230 h 230"/>
                <a:gd name="T18" fmla="*/ 220 w 274"/>
                <a:gd name="T19" fmla="*/ 215 h 230"/>
                <a:gd name="T20" fmla="*/ 145 w 274"/>
                <a:gd name="T21" fmla="*/ 191 h 230"/>
                <a:gd name="T22" fmla="*/ 145 w 274"/>
                <a:gd name="T23" fmla="*/ 156 h 230"/>
                <a:gd name="T24" fmla="*/ 264 w 274"/>
                <a:gd name="T25" fmla="*/ 156 h 230"/>
                <a:gd name="T26" fmla="*/ 274 w 274"/>
                <a:gd name="T27" fmla="*/ 145 h 230"/>
                <a:gd name="T28" fmla="*/ 274 w 274"/>
                <a:gd name="T29" fmla="*/ 0 h 230"/>
                <a:gd name="T30" fmla="*/ 0 w 274"/>
                <a:gd name="T31" fmla="*/ 0 h 230"/>
                <a:gd name="T32" fmla="*/ 225 w 274"/>
                <a:gd name="T33" fmla="*/ 134 h 230"/>
                <a:gd name="T34" fmla="*/ 207 w 274"/>
                <a:gd name="T35" fmla="*/ 64 h 230"/>
                <a:gd name="T36" fmla="*/ 189 w 274"/>
                <a:gd name="T37" fmla="*/ 134 h 230"/>
                <a:gd name="T38" fmla="*/ 168 w 274"/>
                <a:gd name="T39" fmla="*/ 87 h 230"/>
                <a:gd name="T40" fmla="*/ 149 w 274"/>
                <a:gd name="T41" fmla="*/ 133 h 230"/>
                <a:gd name="T42" fmla="*/ 129 w 274"/>
                <a:gd name="T43" fmla="*/ 73 h 230"/>
                <a:gd name="T44" fmla="*/ 113 w 274"/>
                <a:gd name="T45" fmla="*/ 111 h 230"/>
                <a:gd name="T46" fmla="*/ 93 w 274"/>
                <a:gd name="T47" fmla="*/ 96 h 230"/>
                <a:gd name="T48" fmla="*/ 74 w 274"/>
                <a:gd name="T49" fmla="*/ 126 h 230"/>
                <a:gd name="T50" fmla="*/ 55 w 274"/>
                <a:gd name="T51" fmla="*/ 111 h 230"/>
                <a:gd name="T52" fmla="*/ 38 w 274"/>
                <a:gd name="T53" fmla="*/ 136 h 230"/>
                <a:gd name="T54" fmla="*/ 30 w 274"/>
                <a:gd name="T55" fmla="*/ 130 h 230"/>
                <a:gd name="T56" fmla="*/ 52 w 274"/>
                <a:gd name="T57" fmla="*/ 96 h 230"/>
                <a:gd name="T58" fmla="*/ 71 w 274"/>
                <a:gd name="T59" fmla="*/ 111 h 230"/>
                <a:gd name="T60" fmla="*/ 90 w 274"/>
                <a:gd name="T61" fmla="*/ 81 h 230"/>
                <a:gd name="T62" fmla="*/ 109 w 274"/>
                <a:gd name="T63" fmla="*/ 95 h 230"/>
                <a:gd name="T64" fmla="*/ 131 w 274"/>
                <a:gd name="T65" fmla="*/ 44 h 230"/>
                <a:gd name="T66" fmla="*/ 150 w 274"/>
                <a:gd name="T67" fmla="*/ 103 h 230"/>
                <a:gd name="T68" fmla="*/ 168 w 274"/>
                <a:gd name="T69" fmla="*/ 60 h 230"/>
                <a:gd name="T70" fmla="*/ 186 w 274"/>
                <a:gd name="T71" fmla="*/ 102 h 230"/>
                <a:gd name="T72" fmla="*/ 207 w 274"/>
                <a:gd name="T73" fmla="*/ 23 h 230"/>
                <a:gd name="T74" fmla="*/ 227 w 274"/>
                <a:gd name="T75" fmla="*/ 102 h 230"/>
                <a:gd name="T76" fmla="*/ 240 w 274"/>
                <a:gd name="T77" fmla="*/ 71 h 230"/>
                <a:gd name="T78" fmla="*/ 250 w 274"/>
                <a:gd name="T79" fmla="*/ 76 h 230"/>
                <a:gd name="T80" fmla="*/ 225 w 274"/>
                <a:gd name="T81" fmla="*/ 1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4" h="230">
                  <a:moveTo>
                    <a:pt x="0" y="0"/>
                  </a:moveTo>
                  <a:cubicBezTo>
                    <a:pt x="0" y="145"/>
                    <a:pt x="0" y="145"/>
                    <a:pt x="0" y="145"/>
                  </a:cubicBezTo>
                  <a:cubicBezTo>
                    <a:pt x="0" y="151"/>
                    <a:pt x="5" y="156"/>
                    <a:pt x="10" y="156"/>
                  </a:cubicBezTo>
                  <a:cubicBezTo>
                    <a:pt x="129" y="156"/>
                    <a:pt x="129" y="156"/>
                    <a:pt x="129" y="156"/>
                  </a:cubicBezTo>
                  <a:cubicBezTo>
                    <a:pt x="129" y="192"/>
                    <a:pt x="129" y="192"/>
                    <a:pt x="129" y="192"/>
                  </a:cubicBezTo>
                  <a:cubicBezTo>
                    <a:pt x="60" y="215"/>
                    <a:pt x="60" y="215"/>
                    <a:pt x="60" y="215"/>
                  </a:cubicBezTo>
                  <a:cubicBezTo>
                    <a:pt x="65" y="230"/>
                    <a:pt x="65" y="230"/>
                    <a:pt x="65" y="230"/>
                  </a:cubicBezTo>
                  <a:cubicBezTo>
                    <a:pt x="140" y="205"/>
                    <a:pt x="140" y="205"/>
                    <a:pt x="140" y="205"/>
                  </a:cubicBezTo>
                  <a:cubicBezTo>
                    <a:pt x="215" y="230"/>
                    <a:pt x="215" y="230"/>
                    <a:pt x="215" y="230"/>
                  </a:cubicBezTo>
                  <a:cubicBezTo>
                    <a:pt x="220" y="215"/>
                    <a:pt x="220" y="215"/>
                    <a:pt x="220" y="215"/>
                  </a:cubicBezTo>
                  <a:cubicBezTo>
                    <a:pt x="145" y="191"/>
                    <a:pt x="145" y="191"/>
                    <a:pt x="145" y="191"/>
                  </a:cubicBezTo>
                  <a:cubicBezTo>
                    <a:pt x="145" y="156"/>
                    <a:pt x="145" y="156"/>
                    <a:pt x="145" y="156"/>
                  </a:cubicBezTo>
                  <a:cubicBezTo>
                    <a:pt x="264" y="156"/>
                    <a:pt x="264" y="156"/>
                    <a:pt x="264" y="156"/>
                  </a:cubicBezTo>
                  <a:cubicBezTo>
                    <a:pt x="269" y="156"/>
                    <a:pt x="274" y="151"/>
                    <a:pt x="274" y="145"/>
                  </a:cubicBezTo>
                  <a:cubicBezTo>
                    <a:pt x="274" y="0"/>
                    <a:pt x="274" y="0"/>
                    <a:pt x="274" y="0"/>
                  </a:cubicBezTo>
                  <a:lnTo>
                    <a:pt x="0" y="0"/>
                  </a:lnTo>
                  <a:close/>
                  <a:moveTo>
                    <a:pt x="225" y="134"/>
                  </a:moveTo>
                  <a:cubicBezTo>
                    <a:pt x="207" y="64"/>
                    <a:pt x="207" y="64"/>
                    <a:pt x="207" y="64"/>
                  </a:cubicBezTo>
                  <a:cubicBezTo>
                    <a:pt x="189" y="134"/>
                    <a:pt x="189" y="134"/>
                    <a:pt x="189" y="134"/>
                  </a:cubicBezTo>
                  <a:cubicBezTo>
                    <a:pt x="168" y="87"/>
                    <a:pt x="168" y="87"/>
                    <a:pt x="168" y="87"/>
                  </a:cubicBezTo>
                  <a:cubicBezTo>
                    <a:pt x="149" y="133"/>
                    <a:pt x="149" y="133"/>
                    <a:pt x="149" y="133"/>
                  </a:cubicBezTo>
                  <a:cubicBezTo>
                    <a:pt x="129" y="73"/>
                    <a:pt x="129" y="73"/>
                    <a:pt x="129" y="73"/>
                  </a:cubicBezTo>
                  <a:cubicBezTo>
                    <a:pt x="113" y="111"/>
                    <a:pt x="113" y="111"/>
                    <a:pt x="113" y="111"/>
                  </a:cubicBezTo>
                  <a:cubicBezTo>
                    <a:pt x="93" y="96"/>
                    <a:pt x="93" y="96"/>
                    <a:pt x="93" y="96"/>
                  </a:cubicBezTo>
                  <a:cubicBezTo>
                    <a:pt x="74" y="126"/>
                    <a:pt x="74" y="126"/>
                    <a:pt x="74" y="126"/>
                  </a:cubicBezTo>
                  <a:cubicBezTo>
                    <a:pt x="55" y="111"/>
                    <a:pt x="55" y="111"/>
                    <a:pt x="55" y="111"/>
                  </a:cubicBezTo>
                  <a:cubicBezTo>
                    <a:pt x="38" y="136"/>
                    <a:pt x="38" y="136"/>
                    <a:pt x="38" y="136"/>
                  </a:cubicBezTo>
                  <a:cubicBezTo>
                    <a:pt x="30" y="130"/>
                    <a:pt x="30" y="130"/>
                    <a:pt x="30" y="130"/>
                  </a:cubicBezTo>
                  <a:cubicBezTo>
                    <a:pt x="52" y="96"/>
                    <a:pt x="52" y="96"/>
                    <a:pt x="52" y="96"/>
                  </a:cubicBezTo>
                  <a:cubicBezTo>
                    <a:pt x="71" y="111"/>
                    <a:pt x="71" y="111"/>
                    <a:pt x="71" y="111"/>
                  </a:cubicBezTo>
                  <a:cubicBezTo>
                    <a:pt x="90" y="81"/>
                    <a:pt x="90" y="81"/>
                    <a:pt x="90" y="81"/>
                  </a:cubicBezTo>
                  <a:cubicBezTo>
                    <a:pt x="109" y="95"/>
                    <a:pt x="109" y="95"/>
                    <a:pt x="109" y="95"/>
                  </a:cubicBezTo>
                  <a:cubicBezTo>
                    <a:pt x="131" y="44"/>
                    <a:pt x="131" y="44"/>
                    <a:pt x="131" y="44"/>
                  </a:cubicBezTo>
                  <a:cubicBezTo>
                    <a:pt x="150" y="103"/>
                    <a:pt x="150" y="103"/>
                    <a:pt x="150" y="103"/>
                  </a:cubicBezTo>
                  <a:cubicBezTo>
                    <a:pt x="168" y="60"/>
                    <a:pt x="168" y="60"/>
                    <a:pt x="168" y="60"/>
                  </a:cubicBezTo>
                  <a:cubicBezTo>
                    <a:pt x="186" y="102"/>
                    <a:pt x="186" y="102"/>
                    <a:pt x="186" y="102"/>
                  </a:cubicBezTo>
                  <a:cubicBezTo>
                    <a:pt x="207" y="23"/>
                    <a:pt x="207" y="23"/>
                    <a:pt x="207" y="23"/>
                  </a:cubicBezTo>
                  <a:cubicBezTo>
                    <a:pt x="227" y="102"/>
                    <a:pt x="227" y="102"/>
                    <a:pt x="227" y="102"/>
                  </a:cubicBezTo>
                  <a:cubicBezTo>
                    <a:pt x="240" y="71"/>
                    <a:pt x="240" y="71"/>
                    <a:pt x="240" y="71"/>
                  </a:cubicBezTo>
                  <a:cubicBezTo>
                    <a:pt x="250" y="76"/>
                    <a:pt x="250" y="76"/>
                    <a:pt x="250" y="76"/>
                  </a:cubicBezTo>
                  <a:lnTo>
                    <a:pt x="225"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1" name="Freeform 28"/>
            <p:cNvSpPr>
              <a:spLocks noEditPoints="1"/>
            </p:cNvSpPr>
            <p:nvPr/>
          </p:nvSpPr>
          <p:spPr bwMode="auto">
            <a:xfrm>
              <a:off x="4119563" y="5715001"/>
              <a:ext cx="260350" cy="261937"/>
            </a:xfrm>
            <a:custGeom>
              <a:avLst/>
              <a:gdLst>
                <a:gd name="T0" fmla="*/ 248 w 265"/>
                <a:gd name="T1" fmla="*/ 135 h 266"/>
                <a:gd name="T2" fmla="*/ 236 w 265"/>
                <a:gd name="T3" fmla="*/ 141 h 266"/>
                <a:gd name="T4" fmla="*/ 218 w 265"/>
                <a:gd name="T5" fmla="*/ 140 h 266"/>
                <a:gd name="T6" fmla="*/ 208 w 265"/>
                <a:gd name="T7" fmla="*/ 112 h 266"/>
                <a:gd name="T8" fmla="*/ 198 w 265"/>
                <a:gd name="T9" fmla="*/ 115 h 266"/>
                <a:gd name="T10" fmla="*/ 188 w 265"/>
                <a:gd name="T11" fmla="*/ 123 h 266"/>
                <a:gd name="T12" fmla="*/ 183 w 265"/>
                <a:gd name="T13" fmla="*/ 125 h 266"/>
                <a:gd name="T14" fmla="*/ 194 w 265"/>
                <a:gd name="T15" fmla="*/ 152 h 266"/>
                <a:gd name="T16" fmla="*/ 185 w 265"/>
                <a:gd name="T17" fmla="*/ 176 h 266"/>
                <a:gd name="T18" fmla="*/ 176 w 265"/>
                <a:gd name="T19" fmla="*/ 195 h 266"/>
                <a:gd name="T20" fmla="*/ 163 w 265"/>
                <a:gd name="T21" fmla="*/ 187 h 266"/>
                <a:gd name="T22" fmla="*/ 154 w 265"/>
                <a:gd name="T23" fmla="*/ 163 h 266"/>
                <a:gd name="T24" fmla="*/ 138 w 265"/>
                <a:gd name="T25" fmla="*/ 144 h 266"/>
                <a:gd name="T26" fmla="*/ 119 w 265"/>
                <a:gd name="T27" fmla="*/ 127 h 266"/>
                <a:gd name="T28" fmla="*/ 138 w 265"/>
                <a:gd name="T29" fmla="*/ 117 h 266"/>
                <a:gd name="T30" fmla="*/ 174 w 265"/>
                <a:gd name="T31" fmla="*/ 99 h 266"/>
                <a:gd name="T32" fmla="*/ 145 w 265"/>
                <a:gd name="T33" fmla="*/ 100 h 266"/>
                <a:gd name="T34" fmla="*/ 115 w 265"/>
                <a:gd name="T35" fmla="*/ 96 h 266"/>
                <a:gd name="T36" fmla="*/ 145 w 265"/>
                <a:gd name="T37" fmla="*/ 71 h 266"/>
                <a:gd name="T38" fmla="*/ 171 w 265"/>
                <a:gd name="T39" fmla="*/ 46 h 266"/>
                <a:gd name="T40" fmla="*/ 201 w 265"/>
                <a:gd name="T41" fmla="*/ 44 h 266"/>
                <a:gd name="T42" fmla="*/ 231 w 265"/>
                <a:gd name="T43" fmla="*/ 44 h 266"/>
                <a:gd name="T44" fmla="*/ 36 w 265"/>
                <a:gd name="T45" fmla="*/ 42 h 266"/>
                <a:gd name="T46" fmla="*/ 74 w 265"/>
                <a:gd name="T47" fmla="*/ 42 h 266"/>
                <a:gd name="T48" fmla="*/ 97 w 265"/>
                <a:gd name="T49" fmla="*/ 57 h 266"/>
                <a:gd name="T50" fmla="*/ 91 w 265"/>
                <a:gd name="T51" fmla="*/ 88 h 266"/>
                <a:gd name="T52" fmla="*/ 75 w 265"/>
                <a:gd name="T53" fmla="*/ 121 h 266"/>
                <a:gd name="T54" fmla="*/ 112 w 265"/>
                <a:gd name="T55" fmla="*/ 143 h 266"/>
                <a:gd name="T56" fmla="*/ 125 w 265"/>
                <a:gd name="T57" fmla="*/ 160 h 266"/>
                <a:gd name="T58" fmla="*/ 106 w 265"/>
                <a:gd name="T59" fmla="*/ 183 h 266"/>
                <a:gd name="T60" fmla="*/ 93 w 265"/>
                <a:gd name="T61" fmla="*/ 203 h 266"/>
                <a:gd name="T62" fmla="*/ 96 w 265"/>
                <a:gd name="T63" fmla="*/ 225 h 266"/>
                <a:gd name="T64" fmla="*/ 84 w 265"/>
                <a:gd name="T65" fmla="*/ 227 h 266"/>
                <a:gd name="T66" fmla="*/ 76 w 265"/>
                <a:gd name="T67" fmla="*/ 195 h 266"/>
                <a:gd name="T68" fmla="*/ 58 w 265"/>
                <a:gd name="T69" fmla="*/ 169 h 266"/>
                <a:gd name="T70" fmla="*/ 46 w 265"/>
                <a:gd name="T71" fmla="*/ 132 h 266"/>
                <a:gd name="T72" fmla="*/ 28 w 265"/>
                <a:gd name="T73" fmla="*/ 127 h 266"/>
                <a:gd name="T74" fmla="*/ 21 w 265"/>
                <a:gd name="T75" fmla="*/ 91 h 266"/>
                <a:gd name="T76" fmla="*/ 19 w 265"/>
                <a:gd name="T77" fmla="*/ 71 h 266"/>
                <a:gd name="T78" fmla="*/ 0 w 265"/>
                <a:gd name="T79" fmla="*/ 133 h 266"/>
                <a:gd name="T80" fmla="*/ 265 w 265"/>
                <a:gd name="T81" fmla="*/ 136 h 266"/>
                <a:gd name="T82" fmla="*/ 111 w 265"/>
                <a:gd name="T83" fmla="*/ 81 h 266"/>
                <a:gd name="T84" fmla="*/ 104 w 265"/>
                <a:gd name="T85" fmla="*/ 64 h 266"/>
                <a:gd name="T86" fmla="*/ 128 w 265"/>
                <a:gd name="T87" fmla="*/ 52 h 266"/>
                <a:gd name="T88" fmla="*/ 129 w 265"/>
                <a:gd name="T89" fmla="*/ 69 h 266"/>
                <a:gd name="T90" fmla="*/ 111 w 265"/>
                <a:gd name="T91" fmla="*/ 8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5" h="266">
                  <a:moveTo>
                    <a:pt x="254" y="141"/>
                  </a:moveTo>
                  <a:cubicBezTo>
                    <a:pt x="251" y="141"/>
                    <a:pt x="248" y="138"/>
                    <a:pt x="248" y="135"/>
                  </a:cubicBezTo>
                  <a:cubicBezTo>
                    <a:pt x="248" y="131"/>
                    <a:pt x="246" y="129"/>
                    <a:pt x="242" y="129"/>
                  </a:cubicBezTo>
                  <a:cubicBezTo>
                    <a:pt x="239" y="129"/>
                    <a:pt x="236" y="134"/>
                    <a:pt x="236" y="141"/>
                  </a:cubicBezTo>
                  <a:cubicBezTo>
                    <a:pt x="236" y="148"/>
                    <a:pt x="236" y="153"/>
                    <a:pt x="224" y="153"/>
                  </a:cubicBezTo>
                  <a:cubicBezTo>
                    <a:pt x="212" y="153"/>
                    <a:pt x="218" y="140"/>
                    <a:pt x="218" y="140"/>
                  </a:cubicBezTo>
                  <a:cubicBezTo>
                    <a:pt x="221" y="134"/>
                    <a:pt x="220" y="125"/>
                    <a:pt x="215" y="120"/>
                  </a:cubicBezTo>
                  <a:cubicBezTo>
                    <a:pt x="213" y="117"/>
                    <a:pt x="210" y="115"/>
                    <a:pt x="208" y="112"/>
                  </a:cubicBezTo>
                  <a:cubicBezTo>
                    <a:pt x="203" y="107"/>
                    <a:pt x="198" y="105"/>
                    <a:pt x="196" y="106"/>
                  </a:cubicBezTo>
                  <a:cubicBezTo>
                    <a:pt x="194" y="108"/>
                    <a:pt x="195" y="112"/>
                    <a:pt x="198" y="115"/>
                  </a:cubicBezTo>
                  <a:cubicBezTo>
                    <a:pt x="201" y="118"/>
                    <a:pt x="203" y="123"/>
                    <a:pt x="202" y="125"/>
                  </a:cubicBezTo>
                  <a:cubicBezTo>
                    <a:pt x="200" y="127"/>
                    <a:pt x="194" y="126"/>
                    <a:pt x="188" y="123"/>
                  </a:cubicBezTo>
                  <a:cubicBezTo>
                    <a:pt x="187" y="123"/>
                    <a:pt x="187" y="122"/>
                    <a:pt x="186" y="122"/>
                  </a:cubicBezTo>
                  <a:cubicBezTo>
                    <a:pt x="180" y="119"/>
                    <a:pt x="179" y="120"/>
                    <a:pt x="183" y="125"/>
                  </a:cubicBezTo>
                  <a:cubicBezTo>
                    <a:pt x="186" y="127"/>
                    <a:pt x="188" y="130"/>
                    <a:pt x="191" y="132"/>
                  </a:cubicBezTo>
                  <a:cubicBezTo>
                    <a:pt x="195" y="137"/>
                    <a:pt x="197" y="146"/>
                    <a:pt x="194" y="152"/>
                  </a:cubicBezTo>
                  <a:cubicBezTo>
                    <a:pt x="194" y="153"/>
                    <a:pt x="193" y="153"/>
                    <a:pt x="193" y="154"/>
                  </a:cubicBezTo>
                  <a:cubicBezTo>
                    <a:pt x="190" y="160"/>
                    <a:pt x="187" y="170"/>
                    <a:pt x="185" y="176"/>
                  </a:cubicBezTo>
                  <a:cubicBezTo>
                    <a:pt x="185" y="177"/>
                    <a:pt x="185" y="178"/>
                    <a:pt x="184" y="178"/>
                  </a:cubicBezTo>
                  <a:cubicBezTo>
                    <a:pt x="183" y="185"/>
                    <a:pt x="179" y="192"/>
                    <a:pt x="176" y="195"/>
                  </a:cubicBezTo>
                  <a:cubicBezTo>
                    <a:pt x="173" y="197"/>
                    <a:pt x="170" y="197"/>
                    <a:pt x="169" y="193"/>
                  </a:cubicBezTo>
                  <a:cubicBezTo>
                    <a:pt x="169" y="190"/>
                    <a:pt x="166" y="187"/>
                    <a:pt x="163" y="187"/>
                  </a:cubicBezTo>
                  <a:cubicBezTo>
                    <a:pt x="160" y="187"/>
                    <a:pt x="156" y="181"/>
                    <a:pt x="155" y="175"/>
                  </a:cubicBezTo>
                  <a:cubicBezTo>
                    <a:pt x="155" y="171"/>
                    <a:pt x="154" y="167"/>
                    <a:pt x="154" y="163"/>
                  </a:cubicBezTo>
                  <a:cubicBezTo>
                    <a:pt x="153" y="157"/>
                    <a:pt x="148" y="149"/>
                    <a:pt x="142" y="146"/>
                  </a:cubicBezTo>
                  <a:cubicBezTo>
                    <a:pt x="140" y="146"/>
                    <a:pt x="139" y="145"/>
                    <a:pt x="138" y="144"/>
                  </a:cubicBezTo>
                  <a:cubicBezTo>
                    <a:pt x="132" y="141"/>
                    <a:pt x="124" y="134"/>
                    <a:pt x="120" y="129"/>
                  </a:cubicBezTo>
                  <a:cubicBezTo>
                    <a:pt x="120" y="128"/>
                    <a:pt x="119" y="127"/>
                    <a:pt x="119" y="127"/>
                  </a:cubicBezTo>
                  <a:cubicBezTo>
                    <a:pt x="116" y="121"/>
                    <a:pt x="119" y="117"/>
                    <a:pt x="126" y="117"/>
                  </a:cubicBezTo>
                  <a:cubicBezTo>
                    <a:pt x="130" y="117"/>
                    <a:pt x="134" y="117"/>
                    <a:pt x="138" y="117"/>
                  </a:cubicBezTo>
                  <a:cubicBezTo>
                    <a:pt x="145" y="117"/>
                    <a:pt x="155" y="115"/>
                    <a:pt x="162" y="113"/>
                  </a:cubicBezTo>
                  <a:cubicBezTo>
                    <a:pt x="168" y="112"/>
                    <a:pt x="174" y="105"/>
                    <a:pt x="174" y="99"/>
                  </a:cubicBezTo>
                  <a:cubicBezTo>
                    <a:pt x="174" y="93"/>
                    <a:pt x="169" y="90"/>
                    <a:pt x="163" y="91"/>
                  </a:cubicBezTo>
                  <a:cubicBezTo>
                    <a:pt x="157" y="92"/>
                    <a:pt x="148" y="96"/>
                    <a:pt x="145" y="100"/>
                  </a:cubicBezTo>
                  <a:cubicBezTo>
                    <a:pt x="141" y="103"/>
                    <a:pt x="133" y="106"/>
                    <a:pt x="126" y="106"/>
                  </a:cubicBezTo>
                  <a:cubicBezTo>
                    <a:pt x="120" y="106"/>
                    <a:pt x="114" y="102"/>
                    <a:pt x="115" y="96"/>
                  </a:cubicBezTo>
                  <a:cubicBezTo>
                    <a:pt x="116" y="90"/>
                    <a:pt x="121" y="82"/>
                    <a:pt x="126" y="78"/>
                  </a:cubicBezTo>
                  <a:cubicBezTo>
                    <a:pt x="131" y="74"/>
                    <a:pt x="140" y="71"/>
                    <a:pt x="145" y="71"/>
                  </a:cubicBezTo>
                  <a:cubicBezTo>
                    <a:pt x="150" y="70"/>
                    <a:pt x="155" y="65"/>
                    <a:pt x="157" y="59"/>
                  </a:cubicBezTo>
                  <a:cubicBezTo>
                    <a:pt x="158" y="53"/>
                    <a:pt x="165" y="47"/>
                    <a:pt x="171" y="46"/>
                  </a:cubicBezTo>
                  <a:cubicBezTo>
                    <a:pt x="174" y="46"/>
                    <a:pt x="177" y="45"/>
                    <a:pt x="180" y="45"/>
                  </a:cubicBezTo>
                  <a:cubicBezTo>
                    <a:pt x="186" y="44"/>
                    <a:pt x="196" y="44"/>
                    <a:pt x="201" y="44"/>
                  </a:cubicBezTo>
                  <a:cubicBezTo>
                    <a:pt x="206" y="43"/>
                    <a:pt x="210" y="44"/>
                    <a:pt x="214" y="44"/>
                  </a:cubicBezTo>
                  <a:cubicBezTo>
                    <a:pt x="218" y="44"/>
                    <a:pt x="225" y="44"/>
                    <a:pt x="231" y="44"/>
                  </a:cubicBezTo>
                  <a:cubicBezTo>
                    <a:pt x="206" y="17"/>
                    <a:pt x="171" y="0"/>
                    <a:pt x="132" y="0"/>
                  </a:cubicBezTo>
                  <a:cubicBezTo>
                    <a:pt x="94" y="0"/>
                    <a:pt x="60" y="16"/>
                    <a:pt x="36" y="42"/>
                  </a:cubicBezTo>
                  <a:cubicBezTo>
                    <a:pt x="42" y="41"/>
                    <a:pt x="47" y="41"/>
                    <a:pt x="53" y="40"/>
                  </a:cubicBezTo>
                  <a:cubicBezTo>
                    <a:pt x="59" y="40"/>
                    <a:pt x="68" y="41"/>
                    <a:pt x="74" y="42"/>
                  </a:cubicBezTo>
                  <a:cubicBezTo>
                    <a:pt x="78" y="42"/>
                    <a:pt x="81" y="43"/>
                    <a:pt x="85" y="43"/>
                  </a:cubicBezTo>
                  <a:cubicBezTo>
                    <a:pt x="90" y="45"/>
                    <a:pt x="96" y="51"/>
                    <a:pt x="97" y="57"/>
                  </a:cubicBezTo>
                  <a:cubicBezTo>
                    <a:pt x="97" y="61"/>
                    <a:pt x="98" y="65"/>
                    <a:pt x="98" y="69"/>
                  </a:cubicBezTo>
                  <a:cubicBezTo>
                    <a:pt x="99" y="75"/>
                    <a:pt x="96" y="84"/>
                    <a:pt x="91" y="88"/>
                  </a:cubicBezTo>
                  <a:cubicBezTo>
                    <a:pt x="85" y="93"/>
                    <a:pt x="79" y="99"/>
                    <a:pt x="73" y="106"/>
                  </a:cubicBezTo>
                  <a:cubicBezTo>
                    <a:pt x="68" y="110"/>
                    <a:pt x="69" y="117"/>
                    <a:pt x="75" y="121"/>
                  </a:cubicBezTo>
                  <a:cubicBezTo>
                    <a:pt x="80" y="125"/>
                    <a:pt x="86" y="128"/>
                    <a:pt x="91" y="132"/>
                  </a:cubicBezTo>
                  <a:cubicBezTo>
                    <a:pt x="97" y="136"/>
                    <a:pt x="106" y="141"/>
                    <a:pt x="112" y="143"/>
                  </a:cubicBezTo>
                  <a:cubicBezTo>
                    <a:pt x="113" y="144"/>
                    <a:pt x="114" y="144"/>
                    <a:pt x="115" y="145"/>
                  </a:cubicBezTo>
                  <a:cubicBezTo>
                    <a:pt x="121" y="147"/>
                    <a:pt x="126" y="154"/>
                    <a:pt x="125" y="160"/>
                  </a:cubicBezTo>
                  <a:cubicBezTo>
                    <a:pt x="125" y="165"/>
                    <a:pt x="122" y="171"/>
                    <a:pt x="118" y="171"/>
                  </a:cubicBezTo>
                  <a:cubicBezTo>
                    <a:pt x="115" y="171"/>
                    <a:pt x="110" y="177"/>
                    <a:pt x="106" y="183"/>
                  </a:cubicBezTo>
                  <a:cubicBezTo>
                    <a:pt x="106" y="183"/>
                    <a:pt x="105" y="184"/>
                    <a:pt x="105" y="185"/>
                  </a:cubicBezTo>
                  <a:cubicBezTo>
                    <a:pt x="101" y="191"/>
                    <a:pt x="96" y="199"/>
                    <a:pt x="93" y="203"/>
                  </a:cubicBezTo>
                  <a:cubicBezTo>
                    <a:pt x="89" y="207"/>
                    <a:pt x="89" y="212"/>
                    <a:pt x="91" y="215"/>
                  </a:cubicBezTo>
                  <a:cubicBezTo>
                    <a:pt x="94" y="217"/>
                    <a:pt x="96" y="222"/>
                    <a:pt x="96" y="225"/>
                  </a:cubicBezTo>
                  <a:cubicBezTo>
                    <a:pt x="95" y="228"/>
                    <a:pt x="91" y="230"/>
                    <a:pt x="86" y="228"/>
                  </a:cubicBezTo>
                  <a:cubicBezTo>
                    <a:pt x="85" y="228"/>
                    <a:pt x="85" y="228"/>
                    <a:pt x="84" y="227"/>
                  </a:cubicBezTo>
                  <a:cubicBezTo>
                    <a:pt x="79" y="225"/>
                    <a:pt x="75" y="218"/>
                    <a:pt x="75" y="211"/>
                  </a:cubicBezTo>
                  <a:cubicBezTo>
                    <a:pt x="76" y="206"/>
                    <a:pt x="76" y="201"/>
                    <a:pt x="76" y="195"/>
                  </a:cubicBezTo>
                  <a:cubicBezTo>
                    <a:pt x="77" y="189"/>
                    <a:pt x="74" y="182"/>
                    <a:pt x="71" y="179"/>
                  </a:cubicBezTo>
                  <a:cubicBezTo>
                    <a:pt x="67" y="177"/>
                    <a:pt x="62" y="173"/>
                    <a:pt x="58" y="169"/>
                  </a:cubicBezTo>
                  <a:cubicBezTo>
                    <a:pt x="55" y="166"/>
                    <a:pt x="52" y="158"/>
                    <a:pt x="52" y="151"/>
                  </a:cubicBezTo>
                  <a:cubicBezTo>
                    <a:pt x="52" y="144"/>
                    <a:pt x="50" y="136"/>
                    <a:pt x="46" y="132"/>
                  </a:cubicBezTo>
                  <a:cubicBezTo>
                    <a:pt x="43" y="129"/>
                    <a:pt x="40" y="126"/>
                    <a:pt x="40" y="126"/>
                  </a:cubicBezTo>
                  <a:cubicBezTo>
                    <a:pt x="40" y="126"/>
                    <a:pt x="40" y="126"/>
                    <a:pt x="28" y="127"/>
                  </a:cubicBezTo>
                  <a:cubicBezTo>
                    <a:pt x="16" y="127"/>
                    <a:pt x="16" y="114"/>
                    <a:pt x="16" y="114"/>
                  </a:cubicBezTo>
                  <a:cubicBezTo>
                    <a:pt x="16" y="107"/>
                    <a:pt x="19" y="97"/>
                    <a:pt x="21" y="91"/>
                  </a:cubicBezTo>
                  <a:cubicBezTo>
                    <a:pt x="23" y="87"/>
                    <a:pt x="24" y="82"/>
                    <a:pt x="26" y="78"/>
                  </a:cubicBezTo>
                  <a:cubicBezTo>
                    <a:pt x="28" y="72"/>
                    <a:pt x="25" y="68"/>
                    <a:pt x="19" y="71"/>
                  </a:cubicBezTo>
                  <a:cubicBezTo>
                    <a:pt x="17" y="72"/>
                    <a:pt x="16" y="72"/>
                    <a:pt x="14" y="73"/>
                  </a:cubicBezTo>
                  <a:cubicBezTo>
                    <a:pt x="5" y="91"/>
                    <a:pt x="0" y="111"/>
                    <a:pt x="0" y="133"/>
                  </a:cubicBezTo>
                  <a:cubicBezTo>
                    <a:pt x="0" y="206"/>
                    <a:pt x="59" y="266"/>
                    <a:pt x="132" y="266"/>
                  </a:cubicBezTo>
                  <a:cubicBezTo>
                    <a:pt x="205" y="266"/>
                    <a:pt x="264" y="208"/>
                    <a:pt x="265" y="136"/>
                  </a:cubicBezTo>
                  <a:cubicBezTo>
                    <a:pt x="262" y="138"/>
                    <a:pt x="257" y="141"/>
                    <a:pt x="254" y="141"/>
                  </a:cubicBezTo>
                  <a:close/>
                  <a:moveTo>
                    <a:pt x="111" y="81"/>
                  </a:moveTo>
                  <a:cubicBezTo>
                    <a:pt x="109" y="83"/>
                    <a:pt x="106" y="80"/>
                    <a:pt x="104" y="74"/>
                  </a:cubicBezTo>
                  <a:cubicBezTo>
                    <a:pt x="104" y="71"/>
                    <a:pt x="104" y="68"/>
                    <a:pt x="104" y="64"/>
                  </a:cubicBezTo>
                  <a:cubicBezTo>
                    <a:pt x="105" y="59"/>
                    <a:pt x="112" y="52"/>
                    <a:pt x="117" y="51"/>
                  </a:cubicBezTo>
                  <a:cubicBezTo>
                    <a:pt x="121" y="51"/>
                    <a:pt x="125" y="51"/>
                    <a:pt x="128" y="52"/>
                  </a:cubicBezTo>
                  <a:cubicBezTo>
                    <a:pt x="134" y="52"/>
                    <a:pt x="140" y="56"/>
                    <a:pt x="140" y="59"/>
                  </a:cubicBezTo>
                  <a:cubicBezTo>
                    <a:pt x="140" y="61"/>
                    <a:pt x="135" y="66"/>
                    <a:pt x="129" y="69"/>
                  </a:cubicBezTo>
                  <a:cubicBezTo>
                    <a:pt x="128" y="69"/>
                    <a:pt x="127" y="70"/>
                    <a:pt x="127" y="70"/>
                  </a:cubicBezTo>
                  <a:cubicBezTo>
                    <a:pt x="120" y="73"/>
                    <a:pt x="113" y="78"/>
                    <a:pt x="111" y="8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nvGrpSpPr>
            <p:cNvPr id="52" name="组合 51"/>
            <p:cNvGrpSpPr/>
            <p:nvPr/>
          </p:nvGrpSpPr>
          <p:grpSpPr>
            <a:xfrm>
              <a:off x="7866063" y="2138363"/>
              <a:ext cx="184150" cy="263525"/>
              <a:chOff x="7866063" y="2138363"/>
              <a:chExt cx="184150" cy="263525"/>
            </a:xfrm>
            <a:solidFill>
              <a:schemeClr val="accent3"/>
            </a:solidFill>
          </p:grpSpPr>
          <p:sp>
            <p:nvSpPr>
              <p:cNvPr id="68" name="Freeform 29"/>
              <p:cNvSpPr>
                <a:spLocks/>
              </p:cNvSpPr>
              <p:nvPr/>
            </p:nvSpPr>
            <p:spPr bwMode="auto">
              <a:xfrm>
                <a:off x="7899401" y="2138363"/>
                <a:ext cx="122238" cy="107950"/>
              </a:xfrm>
              <a:custGeom>
                <a:avLst/>
                <a:gdLst>
                  <a:gd name="T0" fmla="*/ 112 w 125"/>
                  <a:gd name="T1" fmla="*/ 84 h 109"/>
                  <a:gd name="T2" fmla="*/ 81 w 125"/>
                  <a:gd name="T3" fmla="*/ 70 h 109"/>
                  <a:gd name="T4" fmla="*/ 84 w 125"/>
                  <a:gd name="T5" fmla="*/ 63 h 109"/>
                  <a:gd name="T6" fmla="*/ 86 w 125"/>
                  <a:gd name="T7" fmla="*/ 55 h 109"/>
                  <a:gd name="T8" fmla="*/ 88 w 125"/>
                  <a:gd name="T9" fmla="*/ 55 h 109"/>
                  <a:gd name="T10" fmla="*/ 91 w 125"/>
                  <a:gd name="T11" fmla="*/ 41 h 109"/>
                  <a:gd name="T12" fmla="*/ 88 w 125"/>
                  <a:gd name="T13" fmla="*/ 38 h 109"/>
                  <a:gd name="T14" fmla="*/ 87 w 125"/>
                  <a:gd name="T15" fmla="*/ 20 h 109"/>
                  <a:gd name="T16" fmla="*/ 89 w 125"/>
                  <a:gd name="T17" fmla="*/ 21 h 109"/>
                  <a:gd name="T18" fmla="*/ 76 w 125"/>
                  <a:gd name="T19" fmla="*/ 6 h 109"/>
                  <a:gd name="T20" fmla="*/ 62 w 125"/>
                  <a:gd name="T21" fmla="*/ 2 h 109"/>
                  <a:gd name="T22" fmla="*/ 60 w 125"/>
                  <a:gd name="T23" fmla="*/ 3 h 109"/>
                  <a:gd name="T24" fmla="*/ 59 w 125"/>
                  <a:gd name="T25" fmla="*/ 2 h 109"/>
                  <a:gd name="T26" fmla="*/ 37 w 125"/>
                  <a:gd name="T27" fmla="*/ 38 h 109"/>
                  <a:gd name="T28" fmla="*/ 34 w 125"/>
                  <a:gd name="T29" fmla="*/ 41 h 109"/>
                  <a:gd name="T30" fmla="*/ 37 w 125"/>
                  <a:gd name="T31" fmla="*/ 55 h 109"/>
                  <a:gd name="T32" fmla="*/ 39 w 125"/>
                  <a:gd name="T33" fmla="*/ 55 h 109"/>
                  <a:gd name="T34" fmla="*/ 41 w 125"/>
                  <a:gd name="T35" fmla="*/ 63 h 109"/>
                  <a:gd name="T36" fmla="*/ 44 w 125"/>
                  <a:gd name="T37" fmla="*/ 70 h 109"/>
                  <a:gd name="T38" fmla="*/ 13 w 125"/>
                  <a:gd name="T39" fmla="*/ 84 h 109"/>
                  <a:gd name="T40" fmla="*/ 2 w 125"/>
                  <a:gd name="T41" fmla="*/ 109 h 109"/>
                  <a:gd name="T42" fmla="*/ 62 w 125"/>
                  <a:gd name="T43" fmla="*/ 109 h 109"/>
                  <a:gd name="T44" fmla="*/ 123 w 125"/>
                  <a:gd name="T45" fmla="*/ 109 h 109"/>
                  <a:gd name="T46" fmla="*/ 112 w 125"/>
                  <a:gd name="T47" fmla="*/ 8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109">
                    <a:moveTo>
                      <a:pt x="112" y="84"/>
                    </a:moveTo>
                    <a:cubicBezTo>
                      <a:pt x="99" y="80"/>
                      <a:pt x="84" y="80"/>
                      <a:pt x="81" y="70"/>
                    </a:cubicBezTo>
                    <a:cubicBezTo>
                      <a:pt x="81" y="70"/>
                      <a:pt x="83" y="67"/>
                      <a:pt x="84" y="63"/>
                    </a:cubicBezTo>
                    <a:cubicBezTo>
                      <a:pt x="85" y="59"/>
                      <a:pt x="86" y="55"/>
                      <a:pt x="86" y="55"/>
                    </a:cubicBezTo>
                    <a:cubicBezTo>
                      <a:pt x="86" y="55"/>
                      <a:pt x="87" y="59"/>
                      <a:pt x="88" y="55"/>
                    </a:cubicBezTo>
                    <a:cubicBezTo>
                      <a:pt x="90" y="51"/>
                      <a:pt x="91" y="43"/>
                      <a:pt x="91" y="41"/>
                    </a:cubicBezTo>
                    <a:cubicBezTo>
                      <a:pt x="91" y="38"/>
                      <a:pt x="88" y="38"/>
                      <a:pt x="88" y="38"/>
                    </a:cubicBezTo>
                    <a:cubicBezTo>
                      <a:pt x="88" y="38"/>
                      <a:pt x="90" y="29"/>
                      <a:pt x="87" y="20"/>
                    </a:cubicBezTo>
                    <a:cubicBezTo>
                      <a:pt x="88" y="21"/>
                      <a:pt x="89" y="21"/>
                      <a:pt x="89" y="21"/>
                    </a:cubicBezTo>
                    <a:cubicBezTo>
                      <a:pt x="86" y="15"/>
                      <a:pt x="87" y="9"/>
                      <a:pt x="76" y="6"/>
                    </a:cubicBezTo>
                    <a:cubicBezTo>
                      <a:pt x="73" y="4"/>
                      <a:pt x="68" y="2"/>
                      <a:pt x="62" y="2"/>
                    </a:cubicBezTo>
                    <a:cubicBezTo>
                      <a:pt x="62" y="2"/>
                      <a:pt x="61" y="3"/>
                      <a:pt x="60" y="3"/>
                    </a:cubicBezTo>
                    <a:cubicBezTo>
                      <a:pt x="59" y="3"/>
                      <a:pt x="59" y="2"/>
                      <a:pt x="59" y="2"/>
                    </a:cubicBezTo>
                    <a:cubicBezTo>
                      <a:pt x="28" y="0"/>
                      <a:pt x="37" y="38"/>
                      <a:pt x="37" y="38"/>
                    </a:cubicBezTo>
                    <a:cubicBezTo>
                      <a:pt x="37" y="38"/>
                      <a:pt x="34" y="38"/>
                      <a:pt x="34" y="41"/>
                    </a:cubicBezTo>
                    <a:cubicBezTo>
                      <a:pt x="34" y="43"/>
                      <a:pt x="36" y="51"/>
                      <a:pt x="37" y="55"/>
                    </a:cubicBezTo>
                    <a:cubicBezTo>
                      <a:pt x="38" y="59"/>
                      <a:pt x="39" y="55"/>
                      <a:pt x="39" y="55"/>
                    </a:cubicBezTo>
                    <a:cubicBezTo>
                      <a:pt x="39" y="55"/>
                      <a:pt x="40" y="59"/>
                      <a:pt x="41" y="63"/>
                    </a:cubicBezTo>
                    <a:cubicBezTo>
                      <a:pt x="43" y="67"/>
                      <a:pt x="44" y="70"/>
                      <a:pt x="44" y="70"/>
                    </a:cubicBezTo>
                    <a:cubicBezTo>
                      <a:pt x="41" y="80"/>
                      <a:pt x="26" y="80"/>
                      <a:pt x="13" y="84"/>
                    </a:cubicBezTo>
                    <a:cubicBezTo>
                      <a:pt x="0" y="88"/>
                      <a:pt x="2" y="109"/>
                      <a:pt x="2" y="109"/>
                    </a:cubicBezTo>
                    <a:cubicBezTo>
                      <a:pt x="62" y="109"/>
                      <a:pt x="62" y="109"/>
                      <a:pt x="62" y="109"/>
                    </a:cubicBezTo>
                    <a:cubicBezTo>
                      <a:pt x="123" y="109"/>
                      <a:pt x="123" y="109"/>
                      <a:pt x="123" y="109"/>
                    </a:cubicBezTo>
                    <a:cubicBezTo>
                      <a:pt x="123" y="109"/>
                      <a:pt x="125" y="88"/>
                      <a:pt x="112"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9" name="Oval 30"/>
              <p:cNvSpPr>
                <a:spLocks noChangeArrowheads="1"/>
              </p:cNvSpPr>
              <p:nvPr/>
            </p:nvSpPr>
            <p:spPr bwMode="auto">
              <a:xfrm>
                <a:off x="7934326" y="2354263"/>
                <a:ext cx="47625"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0" name="Oval 31"/>
              <p:cNvSpPr>
                <a:spLocks noChangeArrowheads="1"/>
              </p:cNvSpPr>
              <p:nvPr/>
            </p:nvSpPr>
            <p:spPr bwMode="auto">
              <a:xfrm>
                <a:off x="7866063" y="2354263"/>
                <a:ext cx="47625"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1" name="Oval 32"/>
              <p:cNvSpPr>
                <a:spLocks noChangeArrowheads="1"/>
              </p:cNvSpPr>
              <p:nvPr/>
            </p:nvSpPr>
            <p:spPr bwMode="auto">
              <a:xfrm>
                <a:off x="8002588" y="2354263"/>
                <a:ext cx="47625" cy="476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2" name="Freeform 33"/>
              <p:cNvSpPr>
                <a:spLocks/>
              </p:cNvSpPr>
              <p:nvPr/>
            </p:nvSpPr>
            <p:spPr bwMode="auto">
              <a:xfrm>
                <a:off x="7888288" y="2279651"/>
                <a:ext cx="141288" cy="49212"/>
              </a:xfrm>
              <a:custGeom>
                <a:avLst/>
                <a:gdLst>
                  <a:gd name="T0" fmla="*/ 80 w 89"/>
                  <a:gd name="T1" fmla="*/ 0 h 31"/>
                  <a:gd name="T2" fmla="*/ 10 w 89"/>
                  <a:gd name="T3" fmla="*/ 0 h 31"/>
                  <a:gd name="T4" fmla="*/ 0 w 89"/>
                  <a:gd name="T5" fmla="*/ 27 h 31"/>
                  <a:gd name="T6" fmla="*/ 7 w 89"/>
                  <a:gd name="T7" fmla="*/ 29 h 31"/>
                  <a:gd name="T8" fmla="*/ 15 w 89"/>
                  <a:gd name="T9" fmla="*/ 8 h 31"/>
                  <a:gd name="T10" fmla="*/ 41 w 89"/>
                  <a:gd name="T11" fmla="*/ 8 h 31"/>
                  <a:gd name="T12" fmla="*/ 41 w 89"/>
                  <a:gd name="T13" fmla="*/ 31 h 31"/>
                  <a:gd name="T14" fmla="*/ 49 w 89"/>
                  <a:gd name="T15" fmla="*/ 31 h 31"/>
                  <a:gd name="T16" fmla="*/ 49 w 89"/>
                  <a:gd name="T17" fmla="*/ 8 h 31"/>
                  <a:gd name="T18" fmla="*/ 74 w 89"/>
                  <a:gd name="T19" fmla="*/ 8 h 31"/>
                  <a:gd name="T20" fmla="*/ 82 w 89"/>
                  <a:gd name="T21" fmla="*/ 29 h 31"/>
                  <a:gd name="T22" fmla="*/ 89 w 89"/>
                  <a:gd name="T23" fmla="*/ 27 h 31"/>
                  <a:gd name="T24" fmla="*/ 80 w 8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1">
                    <a:moveTo>
                      <a:pt x="80" y="0"/>
                    </a:moveTo>
                    <a:lnTo>
                      <a:pt x="10" y="0"/>
                    </a:lnTo>
                    <a:lnTo>
                      <a:pt x="0" y="27"/>
                    </a:lnTo>
                    <a:lnTo>
                      <a:pt x="7" y="29"/>
                    </a:lnTo>
                    <a:lnTo>
                      <a:pt x="15" y="8"/>
                    </a:lnTo>
                    <a:lnTo>
                      <a:pt x="41" y="8"/>
                    </a:lnTo>
                    <a:lnTo>
                      <a:pt x="41" y="31"/>
                    </a:lnTo>
                    <a:lnTo>
                      <a:pt x="49" y="31"/>
                    </a:lnTo>
                    <a:lnTo>
                      <a:pt x="49" y="8"/>
                    </a:lnTo>
                    <a:lnTo>
                      <a:pt x="74" y="8"/>
                    </a:lnTo>
                    <a:lnTo>
                      <a:pt x="82" y="29"/>
                    </a:lnTo>
                    <a:lnTo>
                      <a:pt x="89" y="27"/>
                    </a:lnTo>
                    <a:lnTo>
                      <a:pt x="8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53" name="组合 52"/>
            <p:cNvGrpSpPr/>
            <p:nvPr/>
          </p:nvGrpSpPr>
          <p:grpSpPr>
            <a:xfrm>
              <a:off x="4089401" y="2106613"/>
              <a:ext cx="290513" cy="246063"/>
              <a:chOff x="4089401" y="2106613"/>
              <a:chExt cx="290513" cy="246063"/>
            </a:xfrm>
            <a:solidFill>
              <a:schemeClr val="accent1"/>
            </a:solidFill>
          </p:grpSpPr>
          <p:sp>
            <p:nvSpPr>
              <p:cNvPr id="66" name="Rectangle 34"/>
              <p:cNvSpPr>
                <a:spLocks noChangeArrowheads="1"/>
              </p:cNvSpPr>
              <p:nvPr/>
            </p:nvSpPr>
            <p:spPr bwMode="auto">
              <a:xfrm>
                <a:off x="4089401" y="2106613"/>
                <a:ext cx="290513" cy="11112"/>
              </a:xfrm>
              <a:prstGeom prst="rect">
                <a:avLst/>
              </a:prstGeom>
              <a:solidFill>
                <a:srgbClr val="F5C1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7" name="Freeform 35"/>
              <p:cNvSpPr>
                <a:spLocks noEditPoints="1"/>
              </p:cNvSpPr>
              <p:nvPr/>
            </p:nvSpPr>
            <p:spPr bwMode="auto">
              <a:xfrm>
                <a:off x="4100513" y="2127251"/>
                <a:ext cx="268288" cy="225425"/>
              </a:xfrm>
              <a:custGeom>
                <a:avLst/>
                <a:gdLst>
                  <a:gd name="T0" fmla="*/ 0 w 274"/>
                  <a:gd name="T1" fmla="*/ 0 h 230"/>
                  <a:gd name="T2" fmla="*/ 0 w 274"/>
                  <a:gd name="T3" fmla="*/ 145 h 230"/>
                  <a:gd name="T4" fmla="*/ 10 w 274"/>
                  <a:gd name="T5" fmla="*/ 155 h 230"/>
                  <a:gd name="T6" fmla="*/ 129 w 274"/>
                  <a:gd name="T7" fmla="*/ 155 h 230"/>
                  <a:gd name="T8" fmla="*/ 129 w 274"/>
                  <a:gd name="T9" fmla="*/ 192 h 230"/>
                  <a:gd name="T10" fmla="*/ 59 w 274"/>
                  <a:gd name="T11" fmla="*/ 215 h 230"/>
                  <a:gd name="T12" fmla="*/ 64 w 274"/>
                  <a:gd name="T13" fmla="*/ 230 h 230"/>
                  <a:gd name="T14" fmla="*/ 139 w 274"/>
                  <a:gd name="T15" fmla="*/ 205 h 230"/>
                  <a:gd name="T16" fmla="*/ 214 w 274"/>
                  <a:gd name="T17" fmla="*/ 230 h 230"/>
                  <a:gd name="T18" fmla="*/ 219 w 274"/>
                  <a:gd name="T19" fmla="*/ 215 h 230"/>
                  <a:gd name="T20" fmla="*/ 144 w 274"/>
                  <a:gd name="T21" fmla="*/ 190 h 230"/>
                  <a:gd name="T22" fmla="*/ 144 w 274"/>
                  <a:gd name="T23" fmla="*/ 155 h 230"/>
                  <a:gd name="T24" fmla="*/ 263 w 274"/>
                  <a:gd name="T25" fmla="*/ 155 h 230"/>
                  <a:gd name="T26" fmla="*/ 274 w 274"/>
                  <a:gd name="T27" fmla="*/ 145 h 230"/>
                  <a:gd name="T28" fmla="*/ 274 w 274"/>
                  <a:gd name="T29" fmla="*/ 0 h 230"/>
                  <a:gd name="T30" fmla="*/ 0 w 274"/>
                  <a:gd name="T31" fmla="*/ 0 h 230"/>
                  <a:gd name="T32" fmla="*/ 224 w 274"/>
                  <a:gd name="T33" fmla="*/ 134 h 230"/>
                  <a:gd name="T34" fmla="*/ 206 w 274"/>
                  <a:gd name="T35" fmla="*/ 64 h 230"/>
                  <a:gd name="T36" fmla="*/ 188 w 274"/>
                  <a:gd name="T37" fmla="*/ 134 h 230"/>
                  <a:gd name="T38" fmla="*/ 168 w 274"/>
                  <a:gd name="T39" fmla="*/ 86 h 230"/>
                  <a:gd name="T40" fmla="*/ 148 w 274"/>
                  <a:gd name="T41" fmla="*/ 132 h 230"/>
                  <a:gd name="T42" fmla="*/ 129 w 274"/>
                  <a:gd name="T43" fmla="*/ 73 h 230"/>
                  <a:gd name="T44" fmla="*/ 113 w 274"/>
                  <a:gd name="T45" fmla="*/ 111 h 230"/>
                  <a:gd name="T46" fmla="*/ 93 w 274"/>
                  <a:gd name="T47" fmla="*/ 96 h 230"/>
                  <a:gd name="T48" fmla="*/ 73 w 274"/>
                  <a:gd name="T49" fmla="*/ 125 h 230"/>
                  <a:gd name="T50" fmla="*/ 54 w 274"/>
                  <a:gd name="T51" fmla="*/ 110 h 230"/>
                  <a:gd name="T52" fmla="*/ 38 w 274"/>
                  <a:gd name="T53" fmla="*/ 135 h 230"/>
                  <a:gd name="T54" fmla="*/ 29 w 274"/>
                  <a:gd name="T55" fmla="*/ 130 h 230"/>
                  <a:gd name="T56" fmla="*/ 52 w 274"/>
                  <a:gd name="T57" fmla="*/ 95 h 230"/>
                  <a:gd name="T58" fmla="*/ 71 w 274"/>
                  <a:gd name="T59" fmla="*/ 110 h 230"/>
                  <a:gd name="T60" fmla="*/ 90 w 274"/>
                  <a:gd name="T61" fmla="*/ 80 h 230"/>
                  <a:gd name="T62" fmla="*/ 108 w 274"/>
                  <a:gd name="T63" fmla="*/ 95 h 230"/>
                  <a:gd name="T64" fmla="*/ 130 w 274"/>
                  <a:gd name="T65" fmla="*/ 43 h 230"/>
                  <a:gd name="T66" fmla="*/ 150 w 274"/>
                  <a:gd name="T67" fmla="*/ 103 h 230"/>
                  <a:gd name="T68" fmla="*/ 168 w 274"/>
                  <a:gd name="T69" fmla="*/ 60 h 230"/>
                  <a:gd name="T70" fmla="*/ 186 w 274"/>
                  <a:gd name="T71" fmla="*/ 102 h 230"/>
                  <a:gd name="T72" fmla="*/ 206 w 274"/>
                  <a:gd name="T73" fmla="*/ 23 h 230"/>
                  <a:gd name="T74" fmla="*/ 227 w 274"/>
                  <a:gd name="T75" fmla="*/ 102 h 230"/>
                  <a:gd name="T76" fmla="*/ 240 w 274"/>
                  <a:gd name="T77" fmla="*/ 71 h 230"/>
                  <a:gd name="T78" fmla="*/ 250 w 274"/>
                  <a:gd name="T79" fmla="*/ 75 h 230"/>
                  <a:gd name="T80" fmla="*/ 224 w 274"/>
                  <a:gd name="T81" fmla="*/ 1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4" h="230">
                    <a:moveTo>
                      <a:pt x="0" y="0"/>
                    </a:moveTo>
                    <a:cubicBezTo>
                      <a:pt x="0" y="145"/>
                      <a:pt x="0" y="145"/>
                      <a:pt x="0" y="145"/>
                    </a:cubicBezTo>
                    <a:cubicBezTo>
                      <a:pt x="0" y="151"/>
                      <a:pt x="4" y="155"/>
                      <a:pt x="10" y="155"/>
                    </a:cubicBezTo>
                    <a:cubicBezTo>
                      <a:pt x="129" y="155"/>
                      <a:pt x="129" y="155"/>
                      <a:pt x="129" y="155"/>
                    </a:cubicBezTo>
                    <a:cubicBezTo>
                      <a:pt x="129" y="192"/>
                      <a:pt x="129" y="192"/>
                      <a:pt x="129" y="192"/>
                    </a:cubicBezTo>
                    <a:cubicBezTo>
                      <a:pt x="59" y="215"/>
                      <a:pt x="59" y="215"/>
                      <a:pt x="59" y="215"/>
                    </a:cubicBezTo>
                    <a:cubicBezTo>
                      <a:pt x="64" y="230"/>
                      <a:pt x="64" y="230"/>
                      <a:pt x="64" y="230"/>
                    </a:cubicBezTo>
                    <a:cubicBezTo>
                      <a:pt x="139" y="205"/>
                      <a:pt x="139" y="205"/>
                      <a:pt x="139" y="205"/>
                    </a:cubicBezTo>
                    <a:cubicBezTo>
                      <a:pt x="214" y="230"/>
                      <a:pt x="214" y="230"/>
                      <a:pt x="214" y="230"/>
                    </a:cubicBezTo>
                    <a:cubicBezTo>
                      <a:pt x="219" y="215"/>
                      <a:pt x="219" y="215"/>
                      <a:pt x="219" y="215"/>
                    </a:cubicBezTo>
                    <a:cubicBezTo>
                      <a:pt x="144" y="190"/>
                      <a:pt x="144" y="190"/>
                      <a:pt x="144" y="190"/>
                    </a:cubicBezTo>
                    <a:cubicBezTo>
                      <a:pt x="144" y="155"/>
                      <a:pt x="144" y="155"/>
                      <a:pt x="144" y="155"/>
                    </a:cubicBezTo>
                    <a:cubicBezTo>
                      <a:pt x="263" y="155"/>
                      <a:pt x="263" y="155"/>
                      <a:pt x="263" y="155"/>
                    </a:cubicBezTo>
                    <a:cubicBezTo>
                      <a:pt x="269" y="155"/>
                      <a:pt x="274" y="151"/>
                      <a:pt x="274" y="145"/>
                    </a:cubicBezTo>
                    <a:cubicBezTo>
                      <a:pt x="274" y="0"/>
                      <a:pt x="274" y="0"/>
                      <a:pt x="274" y="0"/>
                    </a:cubicBezTo>
                    <a:lnTo>
                      <a:pt x="0" y="0"/>
                    </a:lnTo>
                    <a:close/>
                    <a:moveTo>
                      <a:pt x="224" y="134"/>
                    </a:moveTo>
                    <a:cubicBezTo>
                      <a:pt x="206" y="64"/>
                      <a:pt x="206" y="64"/>
                      <a:pt x="206" y="64"/>
                    </a:cubicBezTo>
                    <a:cubicBezTo>
                      <a:pt x="188" y="134"/>
                      <a:pt x="188" y="134"/>
                      <a:pt x="188" y="134"/>
                    </a:cubicBezTo>
                    <a:cubicBezTo>
                      <a:pt x="168" y="86"/>
                      <a:pt x="168" y="86"/>
                      <a:pt x="168" y="86"/>
                    </a:cubicBezTo>
                    <a:cubicBezTo>
                      <a:pt x="148" y="132"/>
                      <a:pt x="148" y="132"/>
                      <a:pt x="148" y="132"/>
                    </a:cubicBezTo>
                    <a:cubicBezTo>
                      <a:pt x="129" y="73"/>
                      <a:pt x="129" y="73"/>
                      <a:pt x="129" y="73"/>
                    </a:cubicBezTo>
                    <a:cubicBezTo>
                      <a:pt x="113" y="111"/>
                      <a:pt x="113" y="111"/>
                      <a:pt x="113" y="111"/>
                    </a:cubicBezTo>
                    <a:cubicBezTo>
                      <a:pt x="93" y="96"/>
                      <a:pt x="93" y="96"/>
                      <a:pt x="93" y="96"/>
                    </a:cubicBezTo>
                    <a:cubicBezTo>
                      <a:pt x="73" y="125"/>
                      <a:pt x="73" y="125"/>
                      <a:pt x="73" y="125"/>
                    </a:cubicBezTo>
                    <a:cubicBezTo>
                      <a:pt x="54" y="110"/>
                      <a:pt x="54" y="110"/>
                      <a:pt x="54" y="110"/>
                    </a:cubicBezTo>
                    <a:cubicBezTo>
                      <a:pt x="38" y="135"/>
                      <a:pt x="38" y="135"/>
                      <a:pt x="38" y="135"/>
                    </a:cubicBezTo>
                    <a:cubicBezTo>
                      <a:pt x="29" y="130"/>
                      <a:pt x="29" y="130"/>
                      <a:pt x="29" y="130"/>
                    </a:cubicBezTo>
                    <a:cubicBezTo>
                      <a:pt x="52" y="95"/>
                      <a:pt x="52" y="95"/>
                      <a:pt x="52" y="95"/>
                    </a:cubicBezTo>
                    <a:cubicBezTo>
                      <a:pt x="71" y="110"/>
                      <a:pt x="71" y="110"/>
                      <a:pt x="71" y="110"/>
                    </a:cubicBezTo>
                    <a:cubicBezTo>
                      <a:pt x="90" y="80"/>
                      <a:pt x="90" y="80"/>
                      <a:pt x="90" y="80"/>
                    </a:cubicBezTo>
                    <a:cubicBezTo>
                      <a:pt x="108" y="95"/>
                      <a:pt x="108" y="95"/>
                      <a:pt x="108" y="95"/>
                    </a:cubicBezTo>
                    <a:cubicBezTo>
                      <a:pt x="130" y="43"/>
                      <a:pt x="130" y="43"/>
                      <a:pt x="130" y="43"/>
                    </a:cubicBezTo>
                    <a:cubicBezTo>
                      <a:pt x="150" y="103"/>
                      <a:pt x="150" y="103"/>
                      <a:pt x="150" y="103"/>
                    </a:cubicBezTo>
                    <a:cubicBezTo>
                      <a:pt x="168" y="60"/>
                      <a:pt x="168" y="60"/>
                      <a:pt x="168" y="60"/>
                    </a:cubicBezTo>
                    <a:cubicBezTo>
                      <a:pt x="186" y="102"/>
                      <a:pt x="186" y="102"/>
                      <a:pt x="186" y="102"/>
                    </a:cubicBezTo>
                    <a:cubicBezTo>
                      <a:pt x="206" y="23"/>
                      <a:pt x="206" y="23"/>
                      <a:pt x="206" y="23"/>
                    </a:cubicBezTo>
                    <a:cubicBezTo>
                      <a:pt x="227" y="102"/>
                      <a:pt x="227" y="102"/>
                      <a:pt x="227" y="102"/>
                    </a:cubicBezTo>
                    <a:cubicBezTo>
                      <a:pt x="240" y="71"/>
                      <a:pt x="240" y="71"/>
                      <a:pt x="240" y="71"/>
                    </a:cubicBezTo>
                    <a:cubicBezTo>
                      <a:pt x="250" y="75"/>
                      <a:pt x="250" y="75"/>
                      <a:pt x="250" y="75"/>
                    </a:cubicBezTo>
                    <a:lnTo>
                      <a:pt x="224" y="1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54" name="Freeform 36"/>
            <p:cNvSpPr>
              <a:spLocks/>
            </p:cNvSpPr>
            <p:nvPr/>
          </p:nvSpPr>
          <p:spPr bwMode="auto">
            <a:xfrm>
              <a:off x="8382001" y="2833688"/>
              <a:ext cx="269875" cy="2501900"/>
            </a:xfrm>
            <a:custGeom>
              <a:avLst/>
              <a:gdLst>
                <a:gd name="T0" fmla="*/ 10 w 275"/>
                <a:gd name="T1" fmla="*/ 2553 h 2553"/>
                <a:gd name="T2" fmla="*/ 0 w 275"/>
                <a:gd name="T3" fmla="*/ 2548 h 2553"/>
                <a:gd name="T4" fmla="*/ 265 w 275"/>
                <a:gd name="T5" fmla="*/ 1277 h 2553"/>
                <a:gd name="T6" fmla="*/ 0 w 275"/>
                <a:gd name="T7" fmla="*/ 5 h 2553"/>
                <a:gd name="T8" fmla="*/ 10 w 275"/>
                <a:gd name="T9" fmla="*/ 0 h 2553"/>
                <a:gd name="T10" fmla="*/ 275 w 275"/>
                <a:gd name="T11" fmla="*/ 1277 h 2553"/>
                <a:gd name="T12" fmla="*/ 10 w 275"/>
                <a:gd name="T13" fmla="*/ 2553 h 2553"/>
              </a:gdLst>
              <a:ahLst/>
              <a:cxnLst>
                <a:cxn ang="0">
                  <a:pos x="T0" y="T1"/>
                </a:cxn>
                <a:cxn ang="0">
                  <a:pos x="T2" y="T3"/>
                </a:cxn>
                <a:cxn ang="0">
                  <a:pos x="T4" y="T5"/>
                </a:cxn>
                <a:cxn ang="0">
                  <a:pos x="T6" y="T7"/>
                </a:cxn>
                <a:cxn ang="0">
                  <a:pos x="T8" y="T9"/>
                </a:cxn>
                <a:cxn ang="0">
                  <a:pos x="T10" y="T11"/>
                </a:cxn>
                <a:cxn ang="0">
                  <a:pos x="T12" y="T13"/>
                </a:cxn>
              </a:cxnLst>
              <a:rect l="0" t="0" r="r" b="b"/>
              <a:pathLst>
                <a:path w="275" h="2553">
                  <a:moveTo>
                    <a:pt x="10" y="2553"/>
                  </a:moveTo>
                  <a:cubicBezTo>
                    <a:pt x="0" y="2548"/>
                    <a:pt x="0" y="2548"/>
                    <a:pt x="0" y="2548"/>
                  </a:cubicBezTo>
                  <a:cubicBezTo>
                    <a:pt x="3" y="2543"/>
                    <a:pt x="265" y="1971"/>
                    <a:pt x="265" y="1277"/>
                  </a:cubicBezTo>
                  <a:cubicBezTo>
                    <a:pt x="265" y="582"/>
                    <a:pt x="3" y="10"/>
                    <a:pt x="0" y="5"/>
                  </a:cubicBezTo>
                  <a:cubicBezTo>
                    <a:pt x="10" y="0"/>
                    <a:pt x="10" y="0"/>
                    <a:pt x="10" y="0"/>
                  </a:cubicBezTo>
                  <a:cubicBezTo>
                    <a:pt x="12" y="6"/>
                    <a:pt x="275" y="580"/>
                    <a:pt x="275" y="1277"/>
                  </a:cubicBezTo>
                  <a:cubicBezTo>
                    <a:pt x="275" y="1973"/>
                    <a:pt x="12" y="2547"/>
                    <a:pt x="10" y="255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5" name="Oval 37"/>
            <p:cNvSpPr>
              <a:spLocks noChangeArrowheads="1"/>
            </p:cNvSpPr>
            <p:nvPr/>
          </p:nvSpPr>
          <p:spPr bwMode="auto">
            <a:xfrm>
              <a:off x="8334376" y="2782888"/>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6" name="Oval 38"/>
            <p:cNvSpPr>
              <a:spLocks noChangeArrowheads="1"/>
            </p:cNvSpPr>
            <p:nvPr/>
          </p:nvSpPr>
          <p:spPr bwMode="auto">
            <a:xfrm>
              <a:off x="8334376" y="5281613"/>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7" name="Freeform 39"/>
            <p:cNvSpPr>
              <a:spLocks/>
            </p:cNvSpPr>
            <p:nvPr/>
          </p:nvSpPr>
          <p:spPr bwMode="auto">
            <a:xfrm>
              <a:off x="4846638" y="1476376"/>
              <a:ext cx="2501900" cy="271462"/>
            </a:xfrm>
            <a:custGeom>
              <a:avLst/>
              <a:gdLst>
                <a:gd name="T0" fmla="*/ 2548 w 2552"/>
                <a:gd name="T1" fmla="*/ 276 h 276"/>
                <a:gd name="T2" fmla="*/ 1276 w 2552"/>
                <a:gd name="T3" fmla="*/ 11 h 276"/>
                <a:gd name="T4" fmla="*/ 4 w 2552"/>
                <a:gd name="T5" fmla="*/ 276 h 276"/>
                <a:gd name="T6" fmla="*/ 0 w 2552"/>
                <a:gd name="T7" fmla="*/ 266 h 276"/>
                <a:gd name="T8" fmla="*/ 1276 w 2552"/>
                <a:gd name="T9" fmla="*/ 0 h 276"/>
                <a:gd name="T10" fmla="*/ 2552 w 2552"/>
                <a:gd name="T11" fmla="*/ 266 h 276"/>
                <a:gd name="T12" fmla="*/ 2548 w 2552"/>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2552" h="276">
                  <a:moveTo>
                    <a:pt x="2548" y="276"/>
                  </a:moveTo>
                  <a:cubicBezTo>
                    <a:pt x="2542" y="273"/>
                    <a:pt x="1970" y="11"/>
                    <a:pt x="1276" y="11"/>
                  </a:cubicBezTo>
                  <a:cubicBezTo>
                    <a:pt x="581" y="11"/>
                    <a:pt x="10" y="273"/>
                    <a:pt x="4" y="276"/>
                  </a:cubicBezTo>
                  <a:cubicBezTo>
                    <a:pt x="0" y="266"/>
                    <a:pt x="0" y="266"/>
                    <a:pt x="0" y="266"/>
                  </a:cubicBezTo>
                  <a:cubicBezTo>
                    <a:pt x="5" y="263"/>
                    <a:pt x="579" y="0"/>
                    <a:pt x="1276" y="0"/>
                  </a:cubicBezTo>
                  <a:cubicBezTo>
                    <a:pt x="1973" y="0"/>
                    <a:pt x="2547" y="263"/>
                    <a:pt x="2552" y="266"/>
                  </a:cubicBezTo>
                  <a:lnTo>
                    <a:pt x="2548" y="27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8" name="Oval 40"/>
            <p:cNvSpPr>
              <a:spLocks noChangeArrowheads="1"/>
            </p:cNvSpPr>
            <p:nvPr/>
          </p:nvSpPr>
          <p:spPr bwMode="auto">
            <a:xfrm>
              <a:off x="4795838" y="1690688"/>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9" name="Oval 41"/>
            <p:cNvSpPr>
              <a:spLocks noChangeArrowheads="1"/>
            </p:cNvSpPr>
            <p:nvPr/>
          </p:nvSpPr>
          <p:spPr bwMode="auto">
            <a:xfrm>
              <a:off x="7294563" y="1690688"/>
              <a:ext cx="103188"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0" name="Freeform 42"/>
            <p:cNvSpPr>
              <a:spLocks/>
            </p:cNvSpPr>
            <p:nvPr/>
          </p:nvSpPr>
          <p:spPr bwMode="auto">
            <a:xfrm>
              <a:off x="4846638" y="6265863"/>
              <a:ext cx="2501900" cy="269875"/>
            </a:xfrm>
            <a:custGeom>
              <a:avLst/>
              <a:gdLst>
                <a:gd name="T0" fmla="*/ 1276 w 2552"/>
                <a:gd name="T1" fmla="*/ 276 h 276"/>
                <a:gd name="T2" fmla="*/ 0 w 2552"/>
                <a:gd name="T3" fmla="*/ 10 h 276"/>
                <a:gd name="T4" fmla="*/ 4 w 2552"/>
                <a:gd name="T5" fmla="*/ 0 h 276"/>
                <a:gd name="T6" fmla="*/ 1276 w 2552"/>
                <a:gd name="T7" fmla="*/ 265 h 276"/>
                <a:gd name="T8" fmla="*/ 2548 w 2552"/>
                <a:gd name="T9" fmla="*/ 0 h 276"/>
                <a:gd name="T10" fmla="*/ 2552 w 2552"/>
                <a:gd name="T11" fmla="*/ 10 h 276"/>
                <a:gd name="T12" fmla="*/ 1276 w 2552"/>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2552" h="276">
                  <a:moveTo>
                    <a:pt x="1276" y="276"/>
                  </a:moveTo>
                  <a:cubicBezTo>
                    <a:pt x="579" y="276"/>
                    <a:pt x="5" y="13"/>
                    <a:pt x="0" y="10"/>
                  </a:cubicBezTo>
                  <a:cubicBezTo>
                    <a:pt x="4" y="0"/>
                    <a:pt x="4" y="0"/>
                    <a:pt x="4" y="0"/>
                  </a:cubicBezTo>
                  <a:cubicBezTo>
                    <a:pt x="10" y="3"/>
                    <a:pt x="582" y="265"/>
                    <a:pt x="1276" y="265"/>
                  </a:cubicBezTo>
                  <a:cubicBezTo>
                    <a:pt x="1970" y="265"/>
                    <a:pt x="2542" y="3"/>
                    <a:pt x="2548" y="0"/>
                  </a:cubicBezTo>
                  <a:cubicBezTo>
                    <a:pt x="2552" y="10"/>
                    <a:pt x="2552" y="10"/>
                    <a:pt x="2552" y="10"/>
                  </a:cubicBezTo>
                  <a:cubicBezTo>
                    <a:pt x="2547" y="13"/>
                    <a:pt x="1973" y="276"/>
                    <a:pt x="1276" y="27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1" name="Oval 43"/>
            <p:cNvSpPr>
              <a:spLocks noChangeArrowheads="1"/>
            </p:cNvSpPr>
            <p:nvPr/>
          </p:nvSpPr>
          <p:spPr bwMode="auto">
            <a:xfrm>
              <a:off x="4795838" y="6218238"/>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2" name="Oval 44"/>
            <p:cNvSpPr>
              <a:spLocks noChangeArrowheads="1"/>
            </p:cNvSpPr>
            <p:nvPr/>
          </p:nvSpPr>
          <p:spPr bwMode="auto">
            <a:xfrm>
              <a:off x="7294563" y="6218238"/>
              <a:ext cx="103188"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3" name="Freeform 45"/>
            <p:cNvSpPr>
              <a:spLocks/>
            </p:cNvSpPr>
            <p:nvPr/>
          </p:nvSpPr>
          <p:spPr bwMode="auto">
            <a:xfrm>
              <a:off x="3541713" y="2833688"/>
              <a:ext cx="269875" cy="2501900"/>
            </a:xfrm>
            <a:custGeom>
              <a:avLst/>
              <a:gdLst>
                <a:gd name="T0" fmla="*/ 266 w 276"/>
                <a:gd name="T1" fmla="*/ 2553 h 2553"/>
                <a:gd name="T2" fmla="*/ 0 w 276"/>
                <a:gd name="T3" fmla="*/ 1277 h 2553"/>
                <a:gd name="T4" fmla="*/ 266 w 276"/>
                <a:gd name="T5" fmla="*/ 0 h 2553"/>
                <a:gd name="T6" fmla="*/ 276 w 276"/>
                <a:gd name="T7" fmla="*/ 5 h 2553"/>
                <a:gd name="T8" fmla="*/ 11 w 276"/>
                <a:gd name="T9" fmla="*/ 1277 h 2553"/>
                <a:gd name="T10" fmla="*/ 276 w 276"/>
                <a:gd name="T11" fmla="*/ 2548 h 2553"/>
                <a:gd name="T12" fmla="*/ 266 w 276"/>
                <a:gd name="T13" fmla="*/ 2553 h 2553"/>
              </a:gdLst>
              <a:ahLst/>
              <a:cxnLst>
                <a:cxn ang="0">
                  <a:pos x="T0" y="T1"/>
                </a:cxn>
                <a:cxn ang="0">
                  <a:pos x="T2" y="T3"/>
                </a:cxn>
                <a:cxn ang="0">
                  <a:pos x="T4" y="T5"/>
                </a:cxn>
                <a:cxn ang="0">
                  <a:pos x="T6" y="T7"/>
                </a:cxn>
                <a:cxn ang="0">
                  <a:pos x="T8" y="T9"/>
                </a:cxn>
                <a:cxn ang="0">
                  <a:pos x="T10" y="T11"/>
                </a:cxn>
                <a:cxn ang="0">
                  <a:pos x="T12" y="T13"/>
                </a:cxn>
              </a:cxnLst>
              <a:rect l="0" t="0" r="r" b="b"/>
              <a:pathLst>
                <a:path w="276" h="2553">
                  <a:moveTo>
                    <a:pt x="266" y="2553"/>
                  </a:moveTo>
                  <a:cubicBezTo>
                    <a:pt x="264" y="2547"/>
                    <a:pt x="0" y="1973"/>
                    <a:pt x="0" y="1277"/>
                  </a:cubicBezTo>
                  <a:cubicBezTo>
                    <a:pt x="0" y="580"/>
                    <a:pt x="264" y="6"/>
                    <a:pt x="266" y="0"/>
                  </a:cubicBezTo>
                  <a:cubicBezTo>
                    <a:pt x="276" y="5"/>
                    <a:pt x="276" y="5"/>
                    <a:pt x="276" y="5"/>
                  </a:cubicBezTo>
                  <a:cubicBezTo>
                    <a:pt x="273" y="10"/>
                    <a:pt x="11" y="582"/>
                    <a:pt x="11" y="1277"/>
                  </a:cubicBezTo>
                  <a:cubicBezTo>
                    <a:pt x="11" y="1971"/>
                    <a:pt x="273" y="2543"/>
                    <a:pt x="276" y="2548"/>
                  </a:cubicBezTo>
                  <a:lnTo>
                    <a:pt x="266" y="2553"/>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4" name="Oval 46"/>
            <p:cNvSpPr>
              <a:spLocks noChangeArrowheads="1"/>
            </p:cNvSpPr>
            <p:nvPr/>
          </p:nvSpPr>
          <p:spPr bwMode="auto">
            <a:xfrm>
              <a:off x="3754438" y="2782888"/>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5" name="Oval 47"/>
            <p:cNvSpPr>
              <a:spLocks noChangeArrowheads="1"/>
            </p:cNvSpPr>
            <p:nvPr/>
          </p:nvSpPr>
          <p:spPr bwMode="auto">
            <a:xfrm>
              <a:off x="3754438" y="5281613"/>
              <a:ext cx="104775" cy="104775"/>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76" name="文本框 75"/>
          <p:cNvSpPr txBox="1"/>
          <p:nvPr/>
        </p:nvSpPr>
        <p:spPr>
          <a:xfrm>
            <a:off x="8731252" y="1589001"/>
            <a:ext cx="308972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Agency FB" panose="020B0503020202020204" pitchFamily="34" charset="0"/>
                <a:cs typeface="Arial" panose="020B0604020202020204" pitchFamily="34" charset="0"/>
              </a:rPr>
              <a:t>点此替换文本</a:t>
            </a:r>
          </a:p>
        </p:txBody>
      </p:sp>
      <p:sp>
        <p:nvSpPr>
          <p:cNvPr id="77" name="矩形 76"/>
          <p:cNvSpPr/>
          <p:nvPr/>
        </p:nvSpPr>
        <p:spPr>
          <a:xfrm>
            <a:off x="8731252" y="1971411"/>
            <a:ext cx="2965448" cy="1015663"/>
          </a:xfrm>
          <a:prstGeom prst="rect">
            <a:avLst/>
          </a:prstGeom>
        </p:spPr>
        <p:txBody>
          <a:bodyPr wrap="square">
            <a:spAutoFit/>
          </a:bodyPr>
          <a:lstStyle/>
          <a:p>
            <a:pPr algn="just"/>
            <a:r>
              <a:rPr lang="en-US" altLang="zh-CN" sz="12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78" name="文本框 77"/>
          <p:cNvSpPr txBox="1"/>
          <p:nvPr/>
        </p:nvSpPr>
        <p:spPr>
          <a:xfrm>
            <a:off x="8731252" y="4374098"/>
            <a:ext cx="308972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Agency FB" panose="020B0503020202020204" pitchFamily="34" charset="0"/>
                <a:cs typeface="Arial" panose="020B0604020202020204" pitchFamily="34" charset="0"/>
              </a:rPr>
              <a:t>点此替换文本</a:t>
            </a:r>
          </a:p>
        </p:txBody>
      </p:sp>
      <p:sp>
        <p:nvSpPr>
          <p:cNvPr id="79" name="矩形 78"/>
          <p:cNvSpPr/>
          <p:nvPr/>
        </p:nvSpPr>
        <p:spPr>
          <a:xfrm>
            <a:off x="8731252" y="4756508"/>
            <a:ext cx="2965448" cy="1015663"/>
          </a:xfrm>
          <a:prstGeom prst="rect">
            <a:avLst/>
          </a:prstGeom>
        </p:spPr>
        <p:txBody>
          <a:bodyPr wrap="square">
            <a:spAutoFit/>
          </a:bodyPr>
          <a:lstStyle/>
          <a:p>
            <a:pPr algn="just"/>
            <a:r>
              <a:rPr lang="en-US" altLang="zh-CN" sz="12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80" name="文本框 79"/>
          <p:cNvSpPr txBox="1"/>
          <p:nvPr/>
        </p:nvSpPr>
        <p:spPr>
          <a:xfrm>
            <a:off x="398011" y="1589001"/>
            <a:ext cx="3089728" cy="461665"/>
          </a:xfrm>
          <a:prstGeom prst="rect">
            <a:avLst/>
          </a:prstGeom>
          <a:noFill/>
        </p:spPr>
        <p:txBody>
          <a:bodyPr wrap="square" rtlCol="0">
            <a:spAutoFit/>
          </a:bodyPr>
          <a:lstStyle/>
          <a:p>
            <a:pPr algn="r"/>
            <a:r>
              <a:rPr lang="zh-CN" altLang="en-US" sz="2400" b="1" dirty="0">
                <a:solidFill>
                  <a:schemeClr val="tx1">
                    <a:lumMod val="85000"/>
                    <a:lumOff val="15000"/>
                  </a:schemeClr>
                </a:solidFill>
                <a:latin typeface="Agency FB" panose="020B0503020202020204" pitchFamily="34" charset="0"/>
                <a:cs typeface="Arial" panose="020B0604020202020204" pitchFamily="34" charset="0"/>
              </a:rPr>
              <a:t>点此替换文本</a:t>
            </a:r>
          </a:p>
        </p:txBody>
      </p:sp>
      <p:sp>
        <p:nvSpPr>
          <p:cNvPr id="81" name="矩形 80"/>
          <p:cNvSpPr/>
          <p:nvPr/>
        </p:nvSpPr>
        <p:spPr>
          <a:xfrm>
            <a:off x="520699" y="1971411"/>
            <a:ext cx="2967039" cy="1015663"/>
          </a:xfrm>
          <a:prstGeom prst="rect">
            <a:avLst/>
          </a:prstGeom>
        </p:spPr>
        <p:txBody>
          <a:bodyPr wrap="square">
            <a:spAutoFit/>
          </a:bodyPr>
          <a:lstStyle/>
          <a:p>
            <a:pPr algn="just"/>
            <a:r>
              <a:rPr lang="en-US" altLang="zh-CN" sz="12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82" name="文本框 81"/>
          <p:cNvSpPr txBox="1"/>
          <p:nvPr/>
        </p:nvSpPr>
        <p:spPr>
          <a:xfrm>
            <a:off x="398011" y="4374098"/>
            <a:ext cx="3089728" cy="461665"/>
          </a:xfrm>
          <a:prstGeom prst="rect">
            <a:avLst/>
          </a:prstGeom>
          <a:noFill/>
        </p:spPr>
        <p:txBody>
          <a:bodyPr wrap="square" rtlCol="0">
            <a:spAutoFit/>
          </a:bodyPr>
          <a:lstStyle/>
          <a:p>
            <a:pPr algn="r"/>
            <a:r>
              <a:rPr lang="zh-CN" altLang="en-US" sz="2400" b="1" dirty="0">
                <a:solidFill>
                  <a:schemeClr val="tx1">
                    <a:lumMod val="85000"/>
                    <a:lumOff val="15000"/>
                  </a:schemeClr>
                </a:solidFill>
                <a:latin typeface="Agency FB" panose="020B0503020202020204" pitchFamily="34" charset="0"/>
                <a:cs typeface="Arial" panose="020B0604020202020204" pitchFamily="34" charset="0"/>
              </a:rPr>
              <a:t>点此替换文本</a:t>
            </a:r>
          </a:p>
        </p:txBody>
      </p:sp>
      <p:sp>
        <p:nvSpPr>
          <p:cNvPr id="83" name="矩形 82"/>
          <p:cNvSpPr/>
          <p:nvPr/>
        </p:nvSpPr>
        <p:spPr>
          <a:xfrm>
            <a:off x="520699" y="4756508"/>
            <a:ext cx="2967039" cy="1015663"/>
          </a:xfrm>
          <a:prstGeom prst="rect">
            <a:avLst/>
          </a:prstGeom>
        </p:spPr>
        <p:txBody>
          <a:bodyPr wrap="square">
            <a:spAutoFit/>
          </a:bodyPr>
          <a:lstStyle/>
          <a:p>
            <a:pPr algn="just"/>
            <a:r>
              <a:rPr lang="en-US" altLang="zh-CN" sz="12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
        <p:nvSpPr>
          <p:cNvPr id="84" name="矩形 83">
            <a:extLst>
              <a:ext uri="{FF2B5EF4-FFF2-40B4-BE49-F238E27FC236}">
                <a16:creationId xmlns:a16="http://schemas.microsoft.com/office/drawing/2014/main" id="{D5F57321-6D0F-4AB8-9163-AC76CA66BE6E}"/>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09666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fltVal val="0"/>
                                          </p:val>
                                        </p:tav>
                                        <p:tav tm="100000">
                                          <p:val>
                                            <p:strVal val="#ppt_w"/>
                                          </p:val>
                                        </p:tav>
                                      </p:tavLst>
                                    </p:anim>
                                    <p:anim calcmode="lin" valueType="num">
                                      <p:cBhvr>
                                        <p:cTn id="8" dur="750" fill="hold"/>
                                        <p:tgtEl>
                                          <p:spTgt spid="29"/>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22" presetClass="entr" presetSubtype="4"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down)">
                                      <p:cBhvr>
                                        <p:cTn id="12" dur="500"/>
                                        <p:tgtEl>
                                          <p:spTgt spid="8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wipe(down)">
                                      <p:cBhvr>
                                        <p:cTn id="15" dur="500"/>
                                        <p:tgtEl>
                                          <p:spTgt spid="8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down)">
                                      <p:cBhvr>
                                        <p:cTn id="18" dur="500"/>
                                        <p:tgtEl>
                                          <p:spTgt spid="7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down)">
                                      <p:cBhvr>
                                        <p:cTn id="21" dur="500"/>
                                        <p:tgtEl>
                                          <p:spTgt spid="78"/>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1000"/>
                                        <p:tgtEl>
                                          <p:spTgt spid="8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1000"/>
                                        <p:tgtEl>
                                          <p:spTgt spid="8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1000"/>
                                        <p:tgtEl>
                                          <p:spTgt spid="7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1000"/>
                                        <p:tgtEl>
                                          <p:spTgt spid="79"/>
                                        </p:tgtEl>
                                      </p:cBhvr>
                                    </p:animEffect>
                                  </p:childTnLst>
                                </p:cTn>
                              </p:par>
                            </p:childTnLst>
                          </p:cTn>
                        </p:par>
                        <p:par>
                          <p:cTn id="35" fill="hold">
                            <p:stCondLst>
                              <p:cond delay="2250"/>
                            </p:stCondLst>
                            <p:childTnLst>
                              <p:par>
                                <p:cTn id="36" presetID="1" presetClass="entr" presetSubtype="0" fill="hold" grpId="0" nodeType="afterEffect">
                                  <p:stCondLst>
                                    <p:cond delay="2200"/>
                                  </p:stCondLst>
                                  <p:childTnLst>
                                    <p:set>
                                      <p:cBhvr>
                                        <p:cTn id="37"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55" name="矩形 154"/>
          <p:cNvSpPr/>
          <p:nvPr/>
        </p:nvSpPr>
        <p:spPr>
          <a:xfrm rot="1500000">
            <a:off x="1638144" y="-296649"/>
            <a:ext cx="193295" cy="7437611"/>
          </a:xfrm>
          <a:prstGeom prst="rect">
            <a:avLst/>
          </a:prstGeom>
          <a:pattFill prst="pct75">
            <a:fgClr>
              <a:srgbClr val="1F395F"/>
            </a:fgClr>
            <a:bgClr>
              <a:srgbClr val="50608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矩形 155"/>
          <p:cNvSpPr/>
          <p:nvPr/>
        </p:nvSpPr>
        <p:spPr>
          <a:xfrm rot="1500000" flipH="1">
            <a:off x="1510676" y="-805054"/>
            <a:ext cx="165650" cy="6880550"/>
          </a:xfrm>
          <a:prstGeom prst="rect">
            <a:avLst/>
          </a:prstGeom>
          <a:pattFill prst="pct75">
            <a:fgClr>
              <a:srgbClr val="C61027"/>
            </a:fgClr>
            <a:bgClr>
              <a:srgbClr val="E7627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7" name="矩形 156"/>
          <p:cNvSpPr/>
          <p:nvPr/>
        </p:nvSpPr>
        <p:spPr>
          <a:xfrm rot="21258369">
            <a:off x="204155" y="1775669"/>
            <a:ext cx="12495346" cy="148831"/>
          </a:xfrm>
          <a:prstGeom prst="rect">
            <a:avLst/>
          </a:prstGeom>
          <a:pattFill prst="pct75">
            <a:fgClr>
              <a:srgbClr val="C61027"/>
            </a:fgClr>
            <a:bgClr>
              <a:srgbClr val="E7627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8" name="矩形 157"/>
          <p:cNvSpPr/>
          <p:nvPr/>
        </p:nvSpPr>
        <p:spPr>
          <a:xfrm rot="21145457" flipV="1">
            <a:off x="130044" y="1287654"/>
            <a:ext cx="12578025" cy="169655"/>
          </a:xfrm>
          <a:prstGeom prst="rect">
            <a:avLst/>
          </a:prstGeom>
          <a:pattFill prst="pct75">
            <a:fgClr>
              <a:srgbClr val="1F395F"/>
            </a:fgClr>
            <a:bgClr>
              <a:srgbClr val="50608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文本框 158"/>
          <p:cNvSpPr txBox="1"/>
          <p:nvPr/>
        </p:nvSpPr>
        <p:spPr>
          <a:xfrm rot="19484265">
            <a:off x="262235" y="835390"/>
            <a:ext cx="2130711" cy="584775"/>
          </a:xfrm>
          <a:prstGeom prst="rect">
            <a:avLst/>
          </a:prstGeom>
          <a:noFill/>
        </p:spPr>
        <p:txBody>
          <a:bodyPr wrap="none" rtlCol="0">
            <a:spAutoFit/>
          </a:bodyPr>
          <a:lstStyle/>
          <a:p>
            <a:r>
              <a:rPr lang="en-US" altLang="zh-CN" sz="3200" dirty="0">
                <a:solidFill>
                  <a:srgbClr val="1F395F"/>
                </a:solidFill>
                <a:latin typeface="Monotype Corsiva" panose="03010101010201010101" pitchFamily="66" charset="0"/>
              </a:rPr>
              <a:t>C</a:t>
            </a:r>
            <a:r>
              <a:rPr lang="en-US" altLang="zh-CN" sz="3200" dirty="0">
                <a:solidFill>
                  <a:srgbClr val="C61027"/>
                </a:solidFill>
                <a:latin typeface="Monotype Corsiva" panose="03010101010201010101" pitchFamily="66" charset="0"/>
              </a:rPr>
              <a:t>O</a:t>
            </a:r>
            <a:r>
              <a:rPr lang="en-US" altLang="zh-CN" sz="3200" dirty="0">
                <a:solidFill>
                  <a:srgbClr val="1F395F"/>
                </a:solidFill>
                <a:latin typeface="Monotype Corsiva" panose="03010101010201010101" pitchFamily="66" charset="0"/>
              </a:rPr>
              <a:t>N</a:t>
            </a:r>
            <a:r>
              <a:rPr lang="en-US" altLang="zh-CN" sz="3200" dirty="0">
                <a:solidFill>
                  <a:srgbClr val="C61027"/>
                </a:solidFill>
                <a:latin typeface="Monotype Corsiva" panose="03010101010201010101" pitchFamily="66" charset="0"/>
              </a:rPr>
              <a:t>T</a:t>
            </a:r>
            <a:r>
              <a:rPr lang="en-US" altLang="zh-CN" sz="3200" dirty="0">
                <a:solidFill>
                  <a:srgbClr val="1F395F"/>
                </a:solidFill>
                <a:latin typeface="Monotype Corsiva" panose="03010101010201010101" pitchFamily="66" charset="0"/>
              </a:rPr>
              <a:t>E</a:t>
            </a:r>
            <a:r>
              <a:rPr lang="en-US" altLang="zh-CN" sz="3200" dirty="0">
                <a:solidFill>
                  <a:srgbClr val="C61027"/>
                </a:solidFill>
                <a:latin typeface="Monotype Corsiva" panose="03010101010201010101" pitchFamily="66" charset="0"/>
              </a:rPr>
              <a:t>N</a:t>
            </a:r>
            <a:r>
              <a:rPr lang="en-US" altLang="zh-CN" sz="3200" dirty="0">
                <a:solidFill>
                  <a:srgbClr val="1F395F"/>
                </a:solidFill>
                <a:latin typeface="Monotype Corsiva" panose="03010101010201010101" pitchFamily="66" charset="0"/>
              </a:rPr>
              <a:t>T</a:t>
            </a:r>
            <a:r>
              <a:rPr lang="en-US" altLang="zh-CN" sz="3200" dirty="0">
                <a:solidFill>
                  <a:srgbClr val="C61027"/>
                </a:solidFill>
                <a:latin typeface="Monotype Corsiva" panose="03010101010201010101" pitchFamily="66" charset="0"/>
              </a:rPr>
              <a:t>S</a:t>
            </a:r>
            <a:endParaRPr lang="zh-CN" altLang="en-US" sz="3200" dirty="0">
              <a:solidFill>
                <a:srgbClr val="C61027"/>
              </a:solidFill>
              <a:latin typeface="Monotype Corsiva" panose="03010101010201010101" pitchFamily="66" charset="0"/>
            </a:endParaRPr>
          </a:p>
        </p:txBody>
      </p:sp>
      <p:grpSp>
        <p:nvGrpSpPr>
          <p:cNvPr id="4" name="组合 3"/>
          <p:cNvGrpSpPr/>
          <p:nvPr/>
        </p:nvGrpSpPr>
        <p:grpSpPr>
          <a:xfrm>
            <a:off x="7446576" y="2416557"/>
            <a:ext cx="2891797" cy="1793378"/>
            <a:chOff x="7874088" y="2551518"/>
            <a:chExt cx="2891797" cy="1793378"/>
          </a:xfrm>
        </p:grpSpPr>
        <p:grpSp>
          <p:nvGrpSpPr>
            <p:cNvPr id="13" name="组合 12"/>
            <p:cNvGrpSpPr/>
            <p:nvPr/>
          </p:nvGrpSpPr>
          <p:grpSpPr>
            <a:xfrm>
              <a:off x="8871548" y="2612626"/>
              <a:ext cx="1894337" cy="835581"/>
              <a:chOff x="4039068" y="2424080"/>
              <a:chExt cx="1894337" cy="835581"/>
            </a:xfrm>
          </p:grpSpPr>
          <p:sp>
            <p:nvSpPr>
              <p:cNvPr id="14" name="TextBox 43"/>
              <p:cNvSpPr txBox="1">
                <a:spLocks noChangeArrowheads="1"/>
              </p:cNvSpPr>
              <p:nvPr/>
            </p:nvSpPr>
            <p:spPr bwMode="auto">
              <a:xfrm>
                <a:off x="4052666" y="2890329"/>
                <a:ext cx="1764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err="1">
                    <a:solidFill>
                      <a:schemeClr val="accent1"/>
                    </a:solidFill>
                    <a:effectLst/>
                    <a:latin typeface="Monotype Corsiva" panose="03010101010201010101" pitchFamily="66" charset="0"/>
                  </a:rPr>
                  <a:t>Clike</a:t>
                </a:r>
                <a:r>
                  <a:rPr lang="en-US" altLang="zh-CN" dirty="0">
                    <a:solidFill>
                      <a:schemeClr val="accent1"/>
                    </a:solidFill>
                    <a:effectLst/>
                    <a:latin typeface="Monotype Corsiva" panose="03010101010201010101" pitchFamily="66" charset="0"/>
                  </a:rPr>
                  <a:t> here add </a:t>
                </a:r>
                <a:r>
                  <a:rPr lang="en-US" altLang="zh-CN" dirty="0" err="1">
                    <a:solidFill>
                      <a:schemeClr val="accent1"/>
                    </a:solidFill>
                    <a:effectLst/>
                    <a:latin typeface="Monotype Corsiva" panose="03010101010201010101" pitchFamily="66" charset="0"/>
                  </a:rPr>
                  <a:t>titile</a:t>
                </a:r>
                <a:endParaRPr lang="zh-CN" altLang="en-US" dirty="0">
                  <a:solidFill>
                    <a:schemeClr val="accent1"/>
                  </a:solidFill>
                  <a:effectLst/>
                  <a:latin typeface="Monotype Corsiva" panose="03010101010201010101" pitchFamily="66" charset="0"/>
                </a:endParaRPr>
              </a:p>
            </p:txBody>
          </p:sp>
          <p:sp>
            <p:nvSpPr>
              <p:cNvPr id="15" name="TextBox 40"/>
              <p:cNvSpPr txBox="1">
                <a:spLocks noChangeArrowheads="1"/>
              </p:cNvSpPr>
              <p:nvPr/>
            </p:nvSpPr>
            <p:spPr bwMode="auto">
              <a:xfrm>
                <a:off x="4039068" y="2424080"/>
                <a:ext cx="1894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dirty="0">
                    <a:solidFill>
                      <a:schemeClr val="accent1"/>
                    </a:solidFill>
                    <a:effectLst/>
                    <a:latin typeface="Monotype Corsiva" panose="03010101010201010101" pitchFamily="66" charset="0"/>
                  </a:rPr>
                  <a:t>PART 2</a:t>
                </a:r>
                <a:endParaRPr lang="zh-CN" altLang="en-US" sz="3600" dirty="0">
                  <a:solidFill>
                    <a:schemeClr val="accent1"/>
                  </a:solidFill>
                  <a:effectLst/>
                  <a:latin typeface="Monotype Corsiva" panose="03010101010201010101" pitchFamily="66" charset="0"/>
                </a:endParaRPr>
              </a:p>
            </p:txBody>
          </p:sp>
        </p:gr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88" y="2551518"/>
              <a:ext cx="1783012" cy="1793378"/>
            </a:xfrm>
            <a:prstGeom prst="rect">
              <a:avLst/>
            </a:prstGeom>
          </p:spPr>
        </p:pic>
      </p:grpSp>
      <p:grpSp>
        <p:nvGrpSpPr>
          <p:cNvPr id="26" name="组合 25"/>
          <p:cNvGrpSpPr/>
          <p:nvPr/>
        </p:nvGrpSpPr>
        <p:grpSpPr>
          <a:xfrm>
            <a:off x="2913527" y="2416557"/>
            <a:ext cx="2891797" cy="1793378"/>
            <a:chOff x="7874088" y="2551518"/>
            <a:chExt cx="2891797" cy="1793378"/>
          </a:xfrm>
        </p:grpSpPr>
        <p:grpSp>
          <p:nvGrpSpPr>
            <p:cNvPr id="27" name="组合 26"/>
            <p:cNvGrpSpPr/>
            <p:nvPr/>
          </p:nvGrpSpPr>
          <p:grpSpPr>
            <a:xfrm>
              <a:off x="8871548" y="2612626"/>
              <a:ext cx="1894337" cy="835581"/>
              <a:chOff x="4039068" y="2424080"/>
              <a:chExt cx="1894337" cy="835581"/>
            </a:xfrm>
          </p:grpSpPr>
          <p:sp>
            <p:nvSpPr>
              <p:cNvPr id="29" name="TextBox 43"/>
              <p:cNvSpPr txBox="1">
                <a:spLocks noChangeArrowheads="1"/>
              </p:cNvSpPr>
              <p:nvPr/>
            </p:nvSpPr>
            <p:spPr bwMode="auto">
              <a:xfrm>
                <a:off x="4052666" y="2890329"/>
                <a:ext cx="1764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err="1">
                    <a:solidFill>
                      <a:schemeClr val="accent1"/>
                    </a:solidFill>
                    <a:effectLst/>
                    <a:latin typeface="Monotype Corsiva" panose="03010101010201010101" pitchFamily="66" charset="0"/>
                  </a:rPr>
                  <a:t>Clike</a:t>
                </a:r>
                <a:r>
                  <a:rPr lang="en-US" altLang="zh-CN" dirty="0">
                    <a:solidFill>
                      <a:schemeClr val="accent1"/>
                    </a:solidFill>
                    <a:effectLst/>
                    <a:latin typeface="Monotype Corsiva" panose="03010101010201010101" pitchFamily="66" charset="0"/>
                  </a:rPr>
                  <a:t> here add </a:t>
                </a:r>
                <a:r>
                  <a:rPr lang="en-US" altLang="zh-CN" dirty="0" err="1">
                    <a:solidFill>
                      <a:schemeClr val="accent1"/>
                    </a:solidFill>
                    <a:effectLst/>
                    <a:latin typeface="Monotype Corsiva" panose="03010101010201010101" pitchFamily="66" charset="0"/>
                  </a:rPr>
                  <a:t>titile</a:t>
                </a:r>
                <a:endParaRPr lang="zh-CN" altLang="en-US" dirty="0">
                  <a:solidFill>
                    <a:schemeClr val="accent1"/>
                  </a:solidFill>
                  <a:effectLst/>
                  <a:latin typeface="Monotype Corsiva" panose="03010101010201010101" pitchFamily="66" charset="0"/>
                </a:endParaRPr>
              </a:p>
            </p:txBody>
          </p:sp>
          <p:sp>
            <p:nvSpPr>
              <p:cNvPr id="30" name="TextBox 40"/>
              <p:cNvSpPr txBox="1">
                <a:spLocks noChangeArrowheads="1"/>
              </p:cNvSpPr>
              <p:nvPr/>
            </p:nvSpPr>
            <p:spPr bwMode="auto">
              <a:xfrm>
                <a:off x="4039068" y="2424080"/>
                <a:ext cx="1894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dirty="0">
                    <a:solidFill>
                      <a:schemeClr val="accent1"/>
                    </a:solidFill>
                    <a:effectLst/>
                    <a:latin typeface="Monotype Corsiva" panose="03010101010201010101" pitchFamily="66" charset="0"/>
                  </a:rPr>
                  <a:t>PART 1</a:t>
                </a:r>
                <a:endParaRPr lang="zh-CN" altLang="en-US" sz="3600" dirty="0">
                  <a:solidFill>
                    <a:schemeClr val="accent1"/>
                  </a:solidFill>
                  <a:effectLst/>
                  <a:latin typeface="Monotype Corsiva" panose="03010101010201010101" pitchFamily="66" charset="0"/>
                </a:endParaRPr>
              </a:p>
            </p:txBody>
          </p:sp>
        </p:gr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88" y="2551518"/>
              <a:ext cx="1783012" cy="1793378"/>
            </a:xfrm>
            <a:prstGeom prst="rect">
              <a:avLst/>
            </a:prstGeom>
          </p:spPr>
        </p:pic>
      </p:grpSp>
      <p:grpSp>
        <p:nvGrpSpPr>
          <p:cNvPr id="31" name="组合 30"/>
          <p:cNvGrpSpPr/>
          <p:nvPr/>
        </p:nvGrpSpPr>
        <p:grpSpPr>
          <a:xfrm>
            <a:off x="2913527" y="4443140"/>
            <a:ext cx="2891797" cy="1793378"/>
            <a:chOff x="7874088" y="2551518"/>
            <a:chExt cx="2891797" cy="1793378"/>
          </a:xfrm>
        </p:grpSpPr>
        <p:grpSp>
          <p:nvGrpSpPr>
            <p:cNvPr id="32" name="组合 31"/>
            <p:cNvGrpSpPr/>
            <p:nvPr/>
          </p:nvGrpSpPr>
          <p:grpSpPr>
            <a:xfrm>
              <a:off x="8871548" y="2612626"/>
              <a:ext cx="1894337" cy="835581"/>
              <a:chOff x="4039068" y="2424080"/>
              <a:chExt cx="1894337" cy="835581"/>
            </a:xfrm>
          </p:grpSpPr>
          <p:sp>
            <p:nvSpPr>
              <p:cNvPr id="34" name="TextBox 43"/>
              <p:cNvSpPr txBox="1">
                <a:spLocks noChangeArrowheads="1"/>
              </p:cNvSpPr>
              <p:nvPr/>
            </p:nvSpPr>
            <p:spPr bwMode="auto">
              <a:xfrm>
                <a:off x="4052666" y="2890329"/>
                <a:ext cx="1764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err="1">
                    <a:solidFill>
                      <a:schemeClr val="accent1"/>
                    </a:solidFill>
                    <a:effectLst/>
                    <a:latin typeface="Monotype Corsiva" panose="03010101010201010101" pitchFamily="66" charset="0"/>
                  </a:rPr>
                  <a:t>Clike</a:t>
                </a:r>
                <a:r>
                  <a:rPr lang="en-US" altLang="zh-CN" dirty="0">
                    <a:solidFill>
                      <a:schemeClr val="accent1"/>
                    </a:solidFill>
                    <a:effectLst/>
                    <a:latin typeface="Monotype Corsiva" panose="03010101010201010101" pitchFamily="66" charset="0"/>
                  </a:rPr>
                  <a:t> here add </a:t>
                </a:r>
                <a:r>
                  <a:rPr lang="en-US" altLang="zh-CN" dirty="0" err="1">
                    <a:solidFill>
                      <a:schemeClr val="accent1"/>
                    </a:solidFill>
                    <a:effectLst/>
                    <a:latin typeface="Monotype Corsiva" panose="03010101010201010101" pitchFamily="66" charset="0"/>
                  </a:rPr>
                  <a:t>titile</a:t>
                </a:r>
                <a:endParaRPr lang="zh-CN" altLang="en-US" dirty="0">
                  <a:solidFill>
                    <a:schemeClr val="accent1"/>
                  </a:solidFill>
                  <a:effectLst/>
                  <a:latin typeface="Monotype Corsiva" panose="03010101010201010101" pitchFamily="66" charset="0"/>
                </a:endParaRPr>
              </a:p>
            </p:txBody>
          </p:sp>
          <p:sp>
            <p:nvSpPr>
              <p:cNvPr id="35" name="TextBox 40"/>
              <p:cNvSpPr txBox="1">
                <a:spLocks noChangeArrowheads="1"/>
              </p:cNvSpPr>
              <p:nvPr/>
            </p:nvSpPr>
            <p:spPr bwMode="auto">
              <a:xfrm>
                <a:off x="4039068" y="2424080"/>
                <a:ext cx="1894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dirty="0">
                    <a:solidFill>
                      <a:schemeClr val="accent1"/>
                    </a:solidFill>
                    <a:effectLst/>
                    <a:latin typeface="Monotype Corsiva" panose="03010101010201010101" pitchFamily="66" charset="0"/>
                  </a:rPr>
                  <a:t>PART 3</a:t>
                </a:r>
                <a:endParaRPr lang="zh-CN" altLang="en-US" sz="3600" dirty="0">
                  <a:solidFill>
                    <a:schemeClr val="accent1"/>
                  </a:solidFill>
                  <a:effectLst/>
                  <a:latin typeface="Monotype Corsiva" panose="03010101010201010101" pitchFamily="66" charset="0"/>
                </a:endParaRPr>
              </a:p>
            </p:txBody>
          </p:sp>
        </p:gr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88" y="2551518"/>
              <a:ext cx="1783012" cy="1793378"/>
            </a:xfrm>
            <a:prstGeom prst="rect">
              <a:avLst/>
            </a:prstGeom>
          </p:spPr>
        </p:pic>
      </p:grpSp>
      <p:grpSp>
        <p:nvGrpSpPr>
          <p:cNvPr id="36" name="组合 35"/>
          <p:cNvGrpSpPr/>
          <p:nvPr/>
        </p:nvGrpSpPr>
        <p:grpSpPr>
          <a:xfrm>
            <a:off x="7446576" y="4443140"/>
            <a:ext cx="2891797" cy="1793378"/>
            <a:chOff x="7874088" y="2551518"/>
            <a:chExt cx="2891797" cy="1793378"/>
          </a:xfrm>
        </p:grpSpPr>
        <p:grpSp>
          <p:nvGrpSpPr>
            <p:cNvPr id="37" name="组合 36"/>
            <p:cNvGrpSpPr/>
            <p:nvPr/>
          </p:nvGrpSpPr>
          <p:grpSpPr>
            <a:xfrm>
              <a:off x="8871548" y="2612626"/>
              <a:ext cx="1894337" cy="835581"/>
              <a:chOff x="4039068" y="2424080"/>
              <a:chExt cx="1894337" cy="835581"/>
            </a:xfrm>
          </p:grpSpPr>
          <p:sp>
            <p:nvSpPr>
              <p:cNvPr id="39" name="TextBox 43"/>
              <p:cNvSpPr txBox="1">
                <a:spLocks noChangeArrowheads="1"/>
              </p:cNvSpPr>
              <p:nvPr/>
            </p:nvSpPr>
            <p:spPr bwMode="auto">
              <a:xfrm>
                <a:off x="4052666" y="2890329"/>
                <a:ext cx="1764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err="1">
                    <a:solidFill>
                      <a:schemeClr val="accent1"/>
                    </a:solidFill>
                    <a:effectLst/>
                    <a:latin typeface="Monotype Corsiva" panose="03010101010201010101" pitchFamily="66" charset="0"/>
                  </a:rPr>
                  <a:t>Clike</a:t>
                </a:r>
                <a:r>
                  <a:rPr lang="en-US" altLang="zh-CN" dirty="0">
                    <a:solidFill>
                      <a:schemeClr val="accent1"/>
                    </a:solidFill>
                    <a:effectLst/>
                    <a:latin typeface="Monotype Corsiva" panose="03010101010201010101" pitchFamily="66" charset="0"/>
                  </a:rPr>
                  <a:t> here add </a:t>
                </a:r>
                <a:r>
                  <a:rPr lang="en-US" altLang="zh-CN" dirty="0" err="1">
                    <a:solidFill>
                      <a:schemeClr val="accent1"/>
                    </a:solidFill>
                    <a:effectLst/>
                    <a:latin typeface="Monotype Corsiva" panose="03010101010201010101" pitchFamily="66" charset="0"/>
                  </a:rPr>
                  <a:t>titile</a:t>
                </a:r>
                <a:endParaRPr lang="zh-CN" altLang="en-US" dirty="0">
                  <a:solidFill>
                    <a:schemeClr val="accent1"/>
                  </a:solidFill>
                  <a:effectLst/>
                  <a:latin typeface="Monotype Corsiva" panose="03010101010201010101" pitchFamily="66" charset="0"/>
                </a:endParaRPr>
              </a:p>
            </p:txBody>
          </p:sp>
          <p:sp>
            <p:nvSpPr>
              <p:cNvPr id="40" name="TextBox 40"/>
              <p:cNvSpPr txBox="1">
                <a:spLocks noChangeArrowheads="1"/>
              </p:cNvSpPr>
              <p:nvPr/>
            </p:nvSpPr>
            <p:spPr bwMode="auto">
              <a:xfrm>
                <a:off x="4039068" y="2424080"/>
                <a:ext cx="1894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00" dirty="0">
                    <a:solidFill>
                      <a:schemeClr val="accent1"/>
                    </a:solidFill>
                    <a:effectLst/>
                    <a:latin typeface="Monotype Corsiva" panose="03010101010201010101" pitchFamily="66" charset="0"/>
                  </a:rPr>
                  <a:t>PART 4</a:t>
                </a:r>
                <a:endParaRPr lang="zh-CN" altLang="en-US" sz="3600" dirty="0">
                  <a:solidFill>
                    <a:schemeClr val="accent1"/>
                  </a:solidFill>
                  <a:effectLst/>
                  <a:latin typeface="Monotype Corsiva" panose="03010101010201010101" pitchFamily="66" charset="0"/>
                </a:endParaRPr>
              </a:p>
            </p:txBody>
          </p:sp>
        </p:grpSp>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88" y="2551518"/>
              <a:ext cx="1783012" cy="1793378"/>
            </a:xfrm>
            <a:prstGeom prst="rect">
              <a:avLst/>
            </a:prstGeom>
          </p:spPr>
        </p:pic>
      </p:grpSp>
      <p:sp>
        <p:nvSpPr>
          <p:cNvPr id="41" name="矩形 40">
            <a:extLst>
              <a:ext uri="{FF2B5EF4-FFF2-40B4-BE49-F238E27FC236}">
                <a16:creationId xmlns:a16="http://schemas.microsoft.com/office/drawing/2014/main" id="{4E1F5596-DA2B-45DB-8384-12945742F7C7}"/>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14504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down)">
                                      <p:cBhvr>
                                        <p:cTn id="7" dur="500"/>
                                        <p:tgtEl>
                                          <p:spTgt spid="1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8"/>
                                        </p:tgtEl>
                                        <p:attrNameLst>
                                          <p:attrName>style.visibility</p:attrName>
                                        </p:attrNameLst>
                                      </p:cBhvr>
                                      <p:to>
                                        <p:strVal val="visible"/>
                                      </p:to>
                                    </p:set>
                                    <p:animEffect transition="in" filter="wipe(down)">
                                      <p:cBhvr>
                                        <p:cTn id="10" dur="500"/>
                                        <p:tgtEl>
                                          <p:spTgt spid="15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5"/>
                                        </p:tgtEl>
                                        <p:attrNameLst>
                                          <p:attrName>style.visibility</p:attrName>
                                        </p:attrNameLst>
                                      </p:cBhvr>
                                      <p:to>
                                        <p:strVal val="visible"/>
                                      </p:to>
                                    </p:set>
                                    <p:animEffect transition="in" filter="wipe(down)">
                                      <p:cBhvr>
                                        <p:cTn id="13" dur="500"/>
                                        <p:tgtEl>
                                          <p:spTgt spid="15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down)">
                                      <p:cBhvr>
                                        <p:cTn id="16" dur="500"/>
                                        <p:tgtEl>
                                          <p:spTgt spid="156"/>
                                        </p:tgtEl>
                                      </p:cBhvr>
                                    </p:animEffec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159"/>
                                        </p:tgtEl>
                                        <p:attrNameLst>
                                          <p:attrName>style.visibility</p:attrName>
                                        </p:attrNameLst>
                                      </p:cBhvr>
                                      <p:to>
                                        <p:strVal val="visible"/>
                                      </p:to>
                                    </p:set>
                                    <p:anim by="(-#ppt_w*2)" calcmode="lin" valueType="num">
                                      <p:cBhvr rctx="PPT">
                                        <p:cTn id="19" dur="250" autoRev="1" fill="hold">
                                          <p:stCondLst>
                                            <p:cond delay="0"/>
                                          </p:stCondLst>
                                        </p:cTn>
                                        <p:tgtEl>
                                          <p:spTgt spid="159"/>
                                        </p:tgtEl>
                                        <p:attrNameLst>
                                          <p:attrName>ppt_w</p:attrName>
                                        </p:attrNameLst>
                                      </p:cBhvr>
                                    </p:anim>
                                    <p:anim by="(#ppt_w*0.50)" calcmode="lin" valueType="num">
                                      <p:cBhvr>
                                        <p:cTn id="20" dur="250" decel="50000" autoRev="1" fill="hold">
                                          <p:stCondLst>
                                            <p:cond delay="0"/>
                                          </p:stCondLst>
                                        </p:cTn>
                                        <p:tgtEl>
                                          <p:spTgt spid="159"/>
                                        </p:tgtEl>
                                        <p:attrNameLst>
                                          <p:attrName>ppt_x</p:attrName>
                                        </p:attrNameLst>
                                      </p:cBhvr>
                                    </p:anim>
                                    <p:anim from="(-#ppt_h/2)" to="(#ppt_y)" calcmode="lin" valueType="num">
                                      <p:cBhvr>
                                        <p:cTn id="21" dur="500" fill="hold">
                                          <p:stCondLst>
                                            <p:cond delay="0"/>
                                          </p:stCondLst>
                                        </p:cTn>
                                        <p:tgtEl>
                                          <p:spTgt spid="159"/>
                                        </p:tgtEl>
                                        <p:attrNameLst>
                                          <p:attrName>ppt_y</p:attrName>
                                        </p:attrNameLst>
                                      </p:cBhvr>
                                    </p:anim>
                                    <p:animRot by="21600000">
                                      <p:cBhvr>
                                        <p:cTn id="22" dur="500" fill="hold">
                                          <p:stCondLst>
                                            <p:cond delay="0"/>
                                          </p:stCondLst>
                                        </p:cTn>
                                        <p:tgtEl>
                                          <p:spTgt spid="159"/>
                                        </p:tgtEl>
                                        <p:attrNameLst>
                                          <p:attrName>r</p:attrName>
                                        </p:attrNameLst>
                                      </p:cBhvr>
                                    </p:animRot>
                                  </p:childTnLst>
                                </p:cTn>
                              </p:par>
                            </p:childTnLst>
                          </p:cTn>
                        </p:par>
                        <p:par>
                          <p:cTn id="23" fill="hold">
                            <p:stCondLst>
                              <p:cond delay="850"/>
                            </p:stCondLst>
                            <p:childTnLst>
                              <p:par>
                                <p:cTn id="24" presetID="22" presetClass="entr" presetSubtype="4"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childTnLst>
                          </p:cTn>
                        </p:par>
                        <p:par>
                          <p:cTn id="27" fill="hold">
                            <p:stCondLst>
                              <p:cond delay="1350"/>
                            </p:stCondLst>
                            <p:childTnLst>
                              <p:par>
                                <p:cTn id="28" presetID="2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par>
                          <p:cTn id="31" fill="hold">
                            <p:stCondLst>
                              <p:cond delay="1850"/>
                            </p:stCondLst>
                            <p:childTnLst>
                              <p:par>
                                <p:cTn id="32" presetID="22" presetClass="entr" presetSubtype="4"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2350"/>
                            </p:stCondLst>
                            <p:childTnLst>
                              <p:par>
                                <p:cTn id="36" presetID="22" presetClass="entr" presetSubtype="4"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down)">
                                      <p:cBhvr>
                                        <p:cTn id="38" dur="500"/>
                                        <p:tgtEl>
                                          <p:spTgt spid="36"/>
                                        </p:tgtEl>
                                      </p:cBhvr>
                                    </p:animEffect>
                                  </p:childTnLst>
                                </p:cTn>
                              </p:par>
                            </p:childTnLst>
                          </p:cTn>
                        </p:par>
                        <p:par>
                          <p:cTn id="39" fill="hold">
                            <p:stCondLst>
                              <p:cond delay="2850"/>
                            </p:stCondLst>
                            <p:childTnLst>
                              <p:par>
                                <p:cTn id="40" presetID="1" presetClass="entr" presetSubtype="0" fill="hold" grpId="0" nodeType="afterEffect">
                                  <p:stCondLst>
                                    <p:cond delay="2200"/>
                                  </p:stCondLst>
                                  <p:childTnLst>
                                    <p:set>
                                      <p:cBhvr>
                                        <p:cTn id="41"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156" grpId="0" animBg="1"/>
      <p:bldP spid="157" grpId="0" animBg="1"/>
      <p:bldP spid="158" grpId="0" animBg="1"/>
      <p:bldP spid="159" grpId="0"/>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84" name="Group 94"/>
          <p:cNvGrpSpPr/>
          <p:nvPr/>
        </p:nvGrpSpPr>
        <p:grpSpPr>
          <a:xfrm>
            <a:off x="8941905" y="4671552"/>
            <a:ext cx="1192668" cy="1135509"/>
            <a:chOff x="6139503" y="4859013"/>
            <a:chExt cx="1192668" cy="1135509"/>
          </a:xfrm>
        </p:grpSpPr>
        <p:sp>
          <p:nvSpPr>
            <p:cNvPr id="85" name="Rounded Rectangle 95"/>
            <p:cNvSpPr>
              <a:spLocks noChangeArrowheads="1"/>
            </p:cNvSpPr>
            <p:nvPr/>
          </p:nvSpPr>
          <p:spPr bwMode="auto">
            <a:xfrm>
              <a:off x="6139503" y="4871969"/>
              <a:ext cx="1192668" cy="1122553"/>
            </a:xfrm>
            <a:prstGeom prst="roundRect">
              <a:avLst>
                <a:gd name="adj" fmla="val 9375"/>
              </a:avLst>
            </a:prstGeom>
            <a:solidFill>
              <a:schemeClr val="accent2"/>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Agency FB" panose="020B0503020202020204" pitchFamily="34" charset="0"/>
              </a:endParaRPr>
            </a:p>
          </p:txBody>
        </p:sp>
        <p:sp>
          <p:nvSpPr>
            <p:cNvPr id="86" name="TextBox 21"/>
            <p:cNvSpPr txBox="1">
              <a:spLocks noChangeArrowheads="1"/>
            </p:cNvSpPr>
            <p:nvPr/>
          </p:nvSpPr>
          <p:spPr bwMode="auto">
            <a:xfrm>
              <a:off x="6420131" y="4859013"/>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solidFill>
                  <a:latin typeface="Agency FB" panose="020B0503020202020204" pitchFamily="34" charset="0"/>
                </a:rPr>
                <a:t>1</a:t>
              </a:r>
            </a:p>
          </p:txBody>
        </p:sp>
      </p:grpSp>
      <p:grpSp>
        <p:nvGrpSpPr>
          <p:cNvPr id="87" name="Group 97"/>
          <p:cNvGrpSpPr/>
          <p:nvPr/>
        </p:nvGrpSpPr>
        <p:grpSpPr>
          <a:xfrm>
            <a:off x="9222533" y="3528436"/>
            <a:ext cx="1192668" cy="1156073"/>
            <a:chOff x="6420131" y="3715897"/>
            <a:chExt cx="1192668" cy="1156073"/>
          </a:xfrm>
        </p:grpSpPr>
        <p:sp>
          <p:nvSpPr>
            <p:cNvPr id="88" name="Rounded Rectangle 98"/>
            <p:cNvSpPr>
              <a:spLocks noChangeArrowheads="1"/>
            </p:cNvSpPr>
            <p:nvPr/>
          </p:nvSpPr>
          <p:spPr bwMode="auto">
            <a:xfrm>
              <a:off x="6420131" y="3749417"/>
              <a:ext cx="1192668" cy="1122553"/>
            </a:xfrm>
            <a:prstGeom prst="roundRect">
              <a:avLst>
                <a:gd name="adj" fmla="val 9375"/>
              </a:avLst>
            </a:prstGeom>
            <a:solidFill>
              <a:schemeClr val="accent1"/>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Agency FB" panose="020B0503020202020204" pitchFamily="34" charset="0"/>
              </a:endParaRPr>
            </a:p>
          </p:txBody>
        </p:sp>
        <p:sp>
          <p:nvSpPr>
            <p:cNvPr id="89" name="TextBox 22"/>
            <p:cNvSpPr txBox="1">
              <a:spLocks noChangeArrowheads="1"/>
            </p:cNvSpPr>
            <p:nvPr/>
          </p:nvSpPr>
          <p:spPr bwMode="auto">
            <a:xfrm>
              <a:off x="6700154" y="3715897"/>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solidFill>
                  <a:latin typeface="Agency FB" panose="020B0503020202020204" pitchFamily="34" charset="0"/>
                </a:rPr>
                <a:t>2</a:t>
              </a:r>
            </a:p>
          </p:txBody>
        </p:sp>
      </p:grpSp>
      <p:grpSp>
        <p:nvGrpSpPr>
          <p:cNvPr id="90" name="Group 100"/>
          <p:cNvGrpSpPr/>
          <p:nvPr/>
        </p:nvGrpSpPr>
        <p:grpSpPr>
          <a:xfrm>
            <a:off x="8801592" y="2439404"/>
            <a:ext cx="1192668" cy="1122553"/>
            <a:chOff x="5999190" y="2626865"/>
            <a:chExt cx="1192668" cy="1122553"/>
          </a:xfrm>
        </p:grpSpPr>
        <p:sp>
          <p:nvSpPr>
            <p:cNvPr id="91" name="Rounded Rectangle 10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Agency FB" panose="020B0503020202020204" pitchFamily="34" charset="0"/>
              </a:endParaRPr>
            </a:p>
          </p:txBody>
        </p:sp>
        <p:sp>
          <p:nvSpPr>
            <p:cNvPr id="92" name="TextBox 23"/>
            <p:cNvSpPr txBox="1">
              <a:spLocks noChangeArrowheads="1"/>
            </p:cNvSpPr>
            <p:nvPr/>
          </p:nvSpPr>
          <p:spPr bwMode="auto">
            <a:xfrm>
              <a:off x="6319130" y="2641309"/>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solidFill>
                  <a:latin typeface="Agency FB" panose="020B0503020202020204" pitchFamily="34" charset="0"/>
                </a:rPr>
                <a:t>3</a:t>
              </a:r>
            </a:p>
          </p:txBody>
        </p:sp>
      </p:grpSp>
      <p:grpSp>
        <p:nvGrpSpPr>
          <p:cNvPr id="93" name="Group 103"/>
          <p:cNvGrpSpPr/>
          <p:nvPr/>
        </p:nvGrpSpPr>
        <p:grpSpPr>
          <a:xfrm>
            <a:off x="8205262" y="1324441"/>
            <a:ext cx="1192668" cy="1177520"/>
            <a:chOff x="5402860" y="1511902"/>
            <a:chExt cx="1192668" cy="1177520"/>
          </a:xfrm>
        </p:grpSpPr>
        <p:sp>
          <p:nvSpPr>
            <p:cNvPr id="94" name="Rounded Rectangle 10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Agency FB" panose="020B0503020202020204" pitchFamily="34" charset="0"/>
              </a:endParaRPr>
            </a:p>
          </p:txBody>
        </p:sp>
        <p:sp>
          <p:nvSpPr>
            <p:cNvPr id="95" name="TextBox 24"/>
            <p:cNvSpPr txBox="1">
              <a:spLocks noChangeArrowheads="1"/>
            </p:cNvSpPr>
            <p:nvPr/>
          </p:nvSpPr>
          <p:spPr bwMode="auto">
            <a:xfrm rot="20681241">
              <a:off x="5692174" y="1511902"/>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dirty="0">
                  <a:solidFill>
                    <a:schemeClr val="bg1"/>
                  </a:solidFill>
                  <a:latin typeface="Agency FB" panose="020B0503020202020204" pitchFamily="34" charset="0"/>
                </a:rPr>
                <a:t>4</a:t>
              </a:r>
            </a:p>
          </p:txBody>
        </p:sp>
      </p:grpSp>
      <p:grpSp>
        <p:nvGrpSpPr>
          <p:cNvPr id="96" name="Group 106"/>
          <p:cNvGrpSpPr/>
          <p:nvPr/>
        </p:nvGrpSpPr>
        <p:grpSpPr>
          <a:xfrm>
            <a:off x="6363066" y="2043244"/>
            <a:ext cx="2529883" cy="4198799"/>
            <a:chOff x="3560664" y="2230705"/>
            <a:chExt cx="2529883" cy="4198799"/>
          </a:xfrm>
        </p:grpSpPr>
        <p:sp>
          <p:nvSpPr>
            <p:cNvPr id="97"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en-US" altLang="id-ID">
                <a:solidFill>
                  <a:srgbClr val="FFFFFF"/>
                </a:solidFill>
                <a:latin typeface="Agency FB" panose="020B0503020202020204" pitchFamily="34" charset="0"/>
              </a:endParaRPr>
            </a:p>
          </p:txBody>
        </p:sp>
        <p:grpSp>
          <p:nvGrpSpPr>
            <p:cNvPr id="98" name="Group 108"/>
            <p:cNvGrpSpPr/>
            <p:nvPr/>
          </p:nvGrpSpPr>
          <p:grpSpPr>
            <a:xfrm>
              <a:off x="4158559" y="2230705"/>
              <a:ext cx="1931988" cy="3981365"/>
              <a:chOff x="1879600" y="2427657"/>
              <a:chExt cx="1931988" cy="3981365"/>
            </a:xfrm>
            <a:solidFill>
              <a:schemeClr val="accent1">
                <a:lumMod val="75000"/>
              </a:schemeClr>
            </a:solidFill>
          </p:grpSpPr>
          <p:sp>
            <p:nvSpPr>
              <p:cNvPr id="99" name="Rounded Rectangle 109"/>
              <p:cNvSpPr/>
              <p:nvPr/>
            </p:nvSpPr>
            <p:spPr bwMode="auto">
              <a:xfrm rot="3296091" flipH="1">
                <a:off x="2526506" y="2275966"/>
                <a:ext cx="333375" cy="1627188"/>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0" name="Oval 110"/>
              <p:cNvSpPr>
                <a:spLocks noChangeArrowheads="1"/>
              </p:cNvSpPr>
              <p:nvPr/>
            </p:nvSpPr>
            <p:spPr bwMode="auto">
              <a:xfrm>
                <a:off x="1879938" y="2427657"/>
                <a:ext cx="823038" cy="823069"/>
              </a:xfrm>
              <a:prstGeom prst="ellipse">
                <a:avLst/>
              </a:prstGeom>
              <a:solidFill>
                <a:schemeClr val="accent1"/>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1" name="Rounded Rectangle 111"/>
              <p:cNvSpPr/>
              <p:nvPr/>
            </p:nvSpPr>
            <p:spPr bwMode="auto">
              <a:xfrm>
                <a:off x="1954213" y="3305460"/>
                <a:ext cx="674687" cy="1408112"/>
              </a:xfrm>
              <a:prstGeom prst="roundRect">
                <a:avLst>
                  <a:gd name="adj" fmla="val 2987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2" name="Rounded Rectangle 112"/>
              <p:cNvSpPr/>
              <p:nvPr/>
            </p:nvSpPr>
            <p:spPr bwMode="auto">
              <a:xfrm>
                <a:off x="1954213" y="4408772"/>
                <a:ext cx="373062" cy="200025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3" name="Rounded Rectangle 113"/>
              <p:cNvSpPr/>
              <p:nvPr/>
            </p:nvSpPr>
            <p:spPr bwMode="auto">
              <a:xfrm rot="20452300">
                <a:off x="2325688" y="4429410"/>
                <a:ext cx="371475" cy="774700"/>
              </a:xfrm>
              <a:prstGeom prst="roundRect">
                <a:avLst>
                  <a:gd name="adj" fmla="val 4046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4" name="Rounded Rectangle 114"/>
              <p:cNvSpPr/>
              <p:nvPr/>
            </p:nvSpPr>
            <p:spPr bwMode="auto">
              <a:xfrm rot="14513746">
                <a:off x="2885282" y="2583941"/>
                <a:ext cx="350837" cy="1501775"/>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sp>
            <p:nvSpPr>
              <p:cNvPr id="105" name="Rounded Rectangle 115"/>
              <p:cNvSpPr/>
              <p:nvPr/>
            </p:nvSpPr>
            <p:spPr bwMode="auto">
              <a:xfrm>
                <a:off x="2413000" y="4916772"/>
                <a:ext cx="373063" cy="1423988"/>
              </a:xfrm>
              <a:prstGeom prst="roundRect">
                <a:avLst>
                  <a:gd name="adj" fmla="val 42456"/>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Agency FB" panose="020B0503020202020204" pitchFamily="34" charset="0"/>
                </a:endParaRPr>
              </a:p>
            </p:txBody>
          </p:sp>
        </p:grpSp>
      </p:grpSp>
      <p:sp>
        <p:nvSpPr>
          <p:cNvPr id="106" name="TextBox 116"/>
          <p:cNvSpPr txBox="1"/>
          <p:nvPr/>
        </p:nvSpPr>
        <p:spPr>
          <a:xfrm>
            <a:off x="1314071" y="2176750"/>
            <a:ext cx="4784550" cy="1544457"/>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zh-CN" altLang="en-US" sz="2000" dirty="0">
                <a:solidFill>
                  <a:schemeClr val="tx1">
                    <a:lumMod val="85000"/>
                    <a:lumOff val="15000"/>
                  </a:schemeClr>
                </a:solidFill>
                <a:latin typeface="Agency FB" panose="020B0503020202020204" pitchFamily="34" charset="0"/>
                <a:ea typeface="Roboto" panose="02000000000000000000" pitchFamily="2" charset="0"/>
              </a:rPr>
              <a:t>点此替换文本</a:t>
            </a:r>
            <a:endParaRPr lang="id-ID" sz="2000" dirty="0">
              <a:solidFill>
                <a:schemeClr val="tx1">
                  <a:lumMod val="85000"/>
                  <a:lumOff val="15000"/>
                </a:schemeClr>
              </a:solidFill>
              <a:latin typeface="Agency FB" panose="020B0503020202020204" pitchFamily="34" charset="0"/>
              <a:ea typeface="Roboto" panose="02000000000000000000" pitchFamily="2" charset="0"/>
            </a:endParaRPr>
          </a:p>
          <a:p>
            <a:pPr eaLnBrk="1" fontAlgn="auto" hangingPunct="1">
              <a:spcBef>
                <a:spcPts val="0"/>
              </a:spcBef>
              <a:spcAft>
                <a:spcPts val="0"/>
              </a:spcAft>
              <a:defRPr/>
            </a:pPr>
            <a:endParaRPr lang="id-ID" sz="2000" b="1" dirty="0">
              <a:solidFill>
                <a:schemeClr val="tx1">
                  <a:lumMod val="85000"/>
                  <a:lumOff val="15000"/>
                </a:schemeClr>
              </a:solidFill>
              <a:latin typeface="Agency FB" panose="020B0503020202020204" pitchFamily="34" charset="0"/>
              <a:ea typeface="Roboto" panose="02000000000000000000" pitchFamily="2" charset="0"/>
            </a:endParaRPr>
          </a:p>
          <a:p>
            <a:pPr eaLnBrk="1" fontAlgn="auto" hangingPunct="1">
              <a:spcBef>
                <a:spcPts val="0"/>
              </a:spcBef>
              <a:spcAft>
                <a:spcPts val="0"/>
              </a:spcAft>
              <a:defRPr/>
            </a:pPr>
            <a:r>
              <a:rPr lang="en-US" sz="1100" dirty="0">
                <a:solidFill>
                  <a:schemeClr val="tx1">
                    <a:lumMod val="85000"/>
                    <a:lumOff val="15000"/>
                  </a:schemeClr>
                </a:solidFill>
                <a:latin typeface="Agency FB" panose="020B0503020202020204" pitchFamily="34" charset="0"/>
                <a:ea typeface="Roboto" panose="02000000000000000000" pitchFamily="2" charset="0"/>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r>
              <a:rPr lang="id-ID" sz="1100" dirty="0">
                <a:solidFill>
                  <a:schemeClr val="tx1">
                    <a:lumMod val="85000"/>
                    <a:lumOff val="15000"/>
                  </a:schemeClr>
                </a:solidFill>
                <a:latin typeface="Agency FB" panose="020B0503020202020204" pitchFamily="34" charset="0"/>
                <a:ea typeface="Roboto" panose="02000000000000000000" pitchFamily="2" charset="0"/>
              </a:rPr>
              <a:t> </a:t>
            </a:r>
            <a:r>
              <a:rPr lang="en-US" sz="1100" dirty="0">
                <a:solidFill>
                  <a:schemeClr val="tx1">
                    <a:lumMod val="85000"/>
                    <a:lumOff val="15000"/>
                  </a:schemeClr>
                </a:solidFill>
                <a:latin typeface="Agency FB" panose="020B0503020202020204" pitchFamily="34" charset="0"/>
                <a:ea typeface="Roboto" panose="02000000000000000000" pitchFamily="2" charset="0"/>
              </a:rPr>
              <a:t>Contrary to popular belief It has roots in a piece of classical Latin literature from 45 BC. </a:t>
            </a:r>
          </a:p>
        </p:txBody>
      </p:sp>
      <p:grpSp>
        <p:nvGrpSpPr>
          <p:cNvPr id="107" name="Group 117"/>
          <p:cNvGrpSpPr>
            <a:grpSpLocks noChangeAspect="1"/>
          </p:cNvGrpSpPr>
          <p:nvPr/>
        </p:nvGrpSpPr>
        <p:grpSpPr>
          <a:xfrm>
            <a:off x="5334583" y="4481290"/>
            <a:ext cx="900000" cy="900000"/>
            <a:chOff x="5385173" y="1917525"/>
            <a:chExt cx="1440000" cy="1440000"/>
          </a:xfrm>
        </p:grpSpPr>
        <p:sp>
          <p:nvSpPr>
            <p:cNvPr id="108" name="Oval 118"/>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sp>
          <p:nvSpPr>
            <p:cNvPr id="109" name="Oval 119"/>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grpSp>
      <p:grpSp>
        <p:nvGrpSpPr>
          <p:cNvPr id="110" name="Group 120"/>
          <p:cNvGrpSpPr>
            <a:grpSpLocks noChangeAspect="1"/>
          </p:cNvGrpSpPr>
          <p:nvPr/>
        </p:nvGrpSpPr>
        <p:grpSpPr>
          <a:xfrm>
            <a:off x="1418816" y="4473255"/>
            <a:ext cx="899999" cy="900000"/>
            <a:chOff x="5385173" y="1917525"/>
            <a:chExt cx="1440000" cy="1440000"/>
          </a:xfrm>
        </p:grpSpPr>
        <p:sp>
          <p:nvSpPr>
            <p:cNvPr id="111" name="Oval 121"/>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sp>
          <p:nvSpPr>
            <p:cNvPr id="112" name="Oval 122"/>
            <p:cNvSpPr/>
            <p:nvPr/>
          </p:nvSpPr>
          <p:spPr>
            <a:xfrm>
              <a:off x="5475175" y="2007525"/>
              <a:ext cx="1260001"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grpSp>
      <p:grpSp>
        <p:nvGrpSpPr>
          <p:cNvPr id="113" name="Group 123"/>
          <p:cNvGrpSpPr>
            <a:grpSpLocks noChangeAspect="1"/>
          </p:cNvGrpSpPr>
          <p:nvPr/>
        </p:nvGrpSpPr>
        <p:grpSpPr>
          <a:xfrm>
            <a:off x="2743318" y="4489575"/>
            <a:ext cx="900000" cy="900000"/>
            <a:chOff x="5385173" y="1917525"/>
            <a:chExt cx="1440000" cy="1440000"/>
          </a:xfrm>
        </p:grpSpPr>
        <p:sp>
          <p:nvSpPr>
            <p:cNvPr id="114" name="Oval 124"/>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sp>
          <p:nvSpPr>
            <p:cNvPr id="115" name="Oval 125"/>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grpSp>
      <p:grpSp>
        <p:nvGrpSpPr>
          <p:cNvPr id="116" name="Group 126"/>
          <p:cNvGrpSpPr>
            <a:grpSpLocks noChangeAspect="1"/>
          </p:cNvGrpSpPr>
          <p:nvPr/>
        </p:nvGrpSpPr>
        <p:grpSpPr>
          <a:xfrm>
            <a:off x="4009747" y="4489575"/>
            <a:ext cx="900000" cy="900000"/>
            <a:chOff x="5385173" y="1917525"/>
            <a:chExt cx="1440000" cy="1440000"/>
          </a:xfrm>
        </p:grpSpPr>
        <p:sp>
          <p:nvSpPr>
            <p:cNvPr id="117" name="Oval 1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sp>
          <p:nvSpPr>
            <p:cNvPr id="118" name="Oval 1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Agency FB" panose="020B0503020202020204" pitchFamily="34" charset="0"/>
              </a:endParaRPr>
            </a:p>
          </p:txBody>
        </p:sp>
      </p:grpSp>
      <p:grpSp>
        <p:nvGrpSpPr>
          <p:cNvPr id="119" name="Group 129"/>
          <p:cNvGrpSpPr>
            <a:grpSpLocks noChangeAspect="1"/>
          </p:cNvGrpSpPr>
          <p:nvPr/>
        </p:nvGrpSpPr>
        <p:grpSpPr>
          <a:xfrm>
            <a:off x="5536473" y="4678161"/>
            <a:ext cx="487503" cy="487503"/>
            <a:chOff x="-2771775" y="66675"/>
            <a:chExt cx="827087" cy="827088"/>
          </a:xfrm>
          <a:solidFill>
            <a:schemeClr val="bg1"/>
          </a:solidFill>
        </p:grpSpPr>
        <p:sp>
          <p:nvSpPr>
            <p:cNvPr id="12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grpSp>
      <p:grpSp>
        <p:nvGrpSpPr>
          <p:cNvPr id="123" name="Group 133"/>
          <p:cNvGrpSpPr/>
          <p:nvPr/>
        </p:nvGrpSpPr>
        <p:grpSpPr>
          <a:xfrm>
            <a:off x="1649179" y="4755334"/>
            <a:ext cx="432364" cy="330459"/>
            <a:chOff x="5516563" y="84138"/>
            <a:chExt cx="1414463" cy="1081087"/>
          </a:xfrm>
          <a:solidFill>
            <a:schemeClr val="bg1"/>
          </a:solidFill>
        </p:grpSpPr>
        <p:sp>
          <p:nvSpPr>
            <p:cNvPr id="12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2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3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grpSp>
      <p:grpSp>
        <p:nvGrpSpPr>
          <p:cNvPr id="131" name="Group 141"/>
          <p:cNvGrpSpPr/>
          <p:nvPr/>
        </p:nvGrpSpPr>
        <p:grpSpPr>
          <a:xfrm>
            <a:off x="2960452" y="4743552"/>
            <a:ext cx="447407" cy="385293"/>
            <a:chOff x="2727325" y="-39687"/>
            <a:chExt cx="1463675" cy="1260475"/>
          </a:xfrm>
          <a:solidFill>
            <a:schemeClr val="bg1"/>
          </a:solidFill>
        </p:grpSpPr>
        <p:sp>
          <p:nvSpPr>
            <p:cNvPr id="13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3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grpSp>
      <p:sp>
        <p:nvSpPr>
          <p:cNvPr id="134" name="Freeform 13"/>
          <p:cNvSpPr>
            <a:spLocks noChangeAspect="1" noEditPoints="1"/>
          </p:cNvSpPr>
          <p:nvPr/>
        </p:nvSpPr>
        <p:spPr bwMode="auto">
          <a:xfrm>
            <a:off x="4262566" y="4714720"/>
            <a:ext cx="423378" cy="412299"/>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600">
              <a:latin typeface="Agency FB" panose="020B0503020202020204" pitchFamily="34" charset="0"/>
            </a:endParaRPr>
          </a:p>
        </p:txBody>
      </p:sp>
      <p:sp>
        <p:nvSpPr>
          <p:cNvPr id="135" name="TextBox 145"/>
          <p:cNvSpPr txBox="1"/>
          <p:nvPr/>
        </p:nvSpPr>
        <p:spPr>
          <a:xfrm>
            <a:off x="970489" y="5488740"/>
            <a:ext cx="1765396" cy="276999"/>
          </a:xfrm>
          <a:prstGeom prst="rect">
            <a:avLst/>
          </a:prstGeom>
          <a:noFill/>
        </p:spPr>
        <p:txBody>
          <a:bodyPr wrap="square" rtlCol="0">
            <a:spAutoFit/>
          </a:bodyPr>
          <a:lstStyle/>
          <a:p>
            <a:pPr algn="ctr"/>
            <a:r>
              <a:rPr lang="zh-CN" altLang="en-US" sz="1200" b="1" dirty="0">
                <a:solidFill>
                  <a:schemeClr val="accent1"/>
                </a:solidFill>
                <a:latin typeface="Agency FB" panose="020B0503020202020204" pitchFamily="34" charset="0"/>
              </a:rPr>
              <a:t>点此替换文本</a:t>
            </a:r>
            <a:endParaRPr lang="id-ID" altLang="zh-CN" sz="1200" b="1" dirty="0">
              <a:solidFill>
                <a:schemeClr val="accent1"/>
              </a:solidFill>
              <a:latin typeface="Agency FB" panose="020B0503020202020204" pitchFamily="34" charset="0"/>
            </a:endParaRPr>
          </a:p>
        </p:txBody>
      </p:sp>
      <p:sp>
        <p:nvSpPr>
          <p:cNvPr id="136" name="TextBox 146"/>
          <p:cNvSpPr txBox="1"/>
          <p:nvPr/>
        </p:nvSpPr>
        <p:spPr>
          <a:xfrm>
            <a:off x="2324974" y="5492397"/>
            <a:ext cx="1765396" cy="276999"/>
          </a:xfrm>
          <a:prstGeom prst="rect">
            <a:avLst/>
          </a:prstGeom>
          <a:noFill/>
        </p:spPr>
        <p:txBody>
          <a:bodyPr wrap="square" rtlCol="0">
            <a:spAutoFit/>
          </a:bodyPr>
          <a:lstStyle/>
          <a:p>
            <a:pPr algn="ctr"/>
            <a:r>
              <a:rPr lang="zh-CN" altLang="en-US" sz="1200" b="1" dirty="0">
                <a:solidFill>
                  <a:schemeClr val="accent1"/>
                </a:solidFill>
                <a:latin typeface="Agency FB" panose="020B0503020202020204" pitchFamily="34" charset="0"/>
              </a:rPr>
              <a:t>点此替换文本</a:t>
            </a:r>
            <a:endParaRPr lang="id-ID" altLang="zh-CN" sz="1200" b="1" dirty="0">
              <a:solidFill>
                <a:schemeClr val="accent1"/>
              </a:solidFill>
              <a:latin typeface="Agency FB" panose="020B0503020202020204" pitchFamily="34" charset="0"/>
            </a:endParaRPr>
          </a:p>
        </p:txBody>
      </p:sp>
      <p:sp>
        <p:nvSpPr>
          <p:cNvPr id="137" name="TextBox 147"/>
          <p:cNvSpPr txBox="1"/>
          <p:nvPr/>
        </p:nvSpPr>
        <p:spPr>
          <a:xfrm>
            <a:off x="3591557" y="5488739"/>
            <a:ext cx="1765396" cy="276999"/>
          </a:xfrm>
          <a:prstGeom prst="rect">
            <a:avLst/>
          </a:prstGeom>
          <a:noFill/>
        </p:spPr>
        <p:txBody>
          <a:bodyPr wrap="square" rtlCol="0">
            <a:spAutoFit/>
          </a:bodyPr>
          <a:lstStyle/>
          <a:p>
            <a:pPr algn="ctr"/>
            <a:r>
              <a:rPr lang="zh-CN" altLang="en-US" sz="1200" b="1" dirty="0">
                <a:solidFill>
                  <a:schemeClr val="accent1"/>
                </a:solidFill>
                <a:latin typeface="Agency FB" panose="020B0503020202020204" pitchFamily="34" charset="0"/>
              </a:rPr>
              <a:t>点此替换文本</a:t>
            </a:r>
            <a:endParaRPr lang="id-ID" altLang="zh-CN" sz="1200" b="1" dirty="0">
              <a:solidFill>
                <a:schemeClr val="accent1"/>
              </a:solidFill>
              <a:latin typeface="Agency FB" panose="020B0503020202020204" pitchFamily="34" charset="0"/>
            </a:endParaRPr>
          </a:p>
        </p:txBody>
      </p:sp>
      <p:sp>
        <p:nvSpPr>
          <p:cNvPr id="138" name="TextBox 148"/>
          <p:cNvSpPr txBox="1"/>
          <p:nvPr/>
        </p:nvSpPr>
        <p:spPr>
          <a:xfrm>
            <a:off x="4907429" y="5477882"/>
            <a:ext cx="1765396" cy="276999"/>
          </a:xfrm>
          <a:prstGeom prst="rect">
            <a:avLst/>
          </a:prstGeom>
          <a:noFill/>
        </p:spPr>
        <p:txBody>
          <a:bodyPr wrap="square" rtlCol="0">
            <a:spAutoFit/>
          </a:bodyPr>
          <a:lstStyle/>
          <a:p>
            <a:pPr algn="ctr"/>
            <a:r>
              <a:rPr lang="zh-CN" altLang="en-US" sz="1200" b="1" dirty="0">
                <a:solidFill>
                  <a:schemeClr val="accent1"/>
                </a:solidFill>
                <a:latin typeface="Agency FB" panose="020B0503020202020204" pitchFamily="34" charset="0"/>
              </a:rPr>
              <a:t>点此替换文本</a:t>
            </a:r>
            <a:endParaRPr lang="id-ID" sz="1200" b="1" dirty="0">
              <a:solidFill>
                <a:schemeClr val="accent1"/>
              </a:solidFill>
              <a:latin typeface="Agency FB" panose="020B0503020202020204" pitchFamily="34" charset="0"/>
            </a:endParaRPr>
          </a:p>
        </p:txBody>
      </p:sp>
      <p:sp>
        <p:nvSpPr>
          <p:cNvPr id="57" name="矩形 56">
            <a:extLst>
              <a:ext uri="{FF2B5EF4-FFF2-40B4-BE49-F238E27FC236}">
                <a16:creationId xmlns:a16="http://schemas.microsoft.com/office/drawing/2014/main" id="{F81D830A-00E7-431C-944D-F1E8A927CA5C}"/>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40699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500" fill="hold"/>
                                        <p:tgtEl>
                                          <p:spTgt spid="90"/>
                                        </p:tgtEl>
                                        <p:attrNameLst>
                                          <p:attrName>ppt_x</p:attrName>
                                        </p:attrNameLst>
                                      </p:cBhvr>
                                      <p:tavLst>
                                        <p:tav tm="0">
                                          <p:val>
                                            <p:strVal val="#ppt_x"/>
                                          </p:val>
                                        </p:tav>
                                        <p:tav tm="100000">
                                          <p:val>
                                            <p:strVal val="#ppt_x"/>
                                          </p:val>
                                        </p:tav>
                                      </p:tavLst>
                                    </p:anim>
                                    <p:anim calcmode="lin" valueType="num">
                                      <p:cBhvr additive="base">
                                        <p:cTn id="16" dur="5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200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0-#ppt_w/2"/>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107"/>
                                        </p:tgtEl>
                                        <p:attrNameLst>
                                          <p:attrName>style.visibility</p:attrName>
                                        </p:attrNameLst>
                                      </p:cBhvr>
                                      <p:to>
                                        <p:strVal val="visible"/>
                                      </p:to>
                                    </p:set>
                                    <p:animEffect transition="in" filter="barn(outVertical)">
                                      <p:cBhvr>
                                        <p:cTn id="31" dur="1000"/>
                                        <p:tgtEl>
                                          <p:spTgt spid="107"/>
                                        </p:tgtEl>
                                      </p:cBhvr>
                                    </p:animEffect>
                                  </p:childTnLst>
                                </p:cTn>
                              </p:par>
                              <p:par>
                                <p:cTn id="32" presetID="16" presetClass="entr" presetSubtype="37" fill="hold" nodeType="withEffect">
                                  <p:stCondLst>
                                    <p:cond delay="500"/>
                                  </p:stCondLst>
                                  <p:childTnLst>
                                    <p:set>
                                      <p:cBhvr>
                                        <p:cTn id="33" dur="1" fill="hold">
                                          <p:stCondLst>
                                            <p:cond delay="0"/>
                                          </p:stCondLst>
                                        </p:cTn>
                                        <p:tgtEl>
                                          <p:spTgt spid="110"/>
                                        </p:tgtEl>
                                        <p:attrNameLst>
                                          <p:attrName>style.visibility</p:attrName>
                                        </p:attrNameLst>
                                      </p:cBhvr>
                                      <p:to>
                                        <p:strVal val="visible"/>
                                      </p:to>
                                    </p:set>
                                    <p:animEffect transition="in" filter="barn(outVertical)">
                                      <p:cBhvr>
                                        <p:cTn id="34" dur="1000"/>
                                        <p:tgtEl>
                                          <p:spTgt spid="110"/>
                                        </p:tgtEl>
                                      </p:cBhvr>
                                    </p:animEffect>
                                  </p:childTnLst>
                                </p:cTn>
                              </p:par>
                              <p:par>
                                <p:cTn id="35" presetID="16" presetClass="entr" presetSubtype="37" fill="hold" nodeType="withEffect">
                                  <p:stCondLst>
                                    <p:cond delay="500"/>
                                  </p:stCondLst>
                                  <p:childTnLst>
                                    <p:set>
                                      <p:cBhvr>
                                        <p:cTn id="36" dur="1" fill="hold">
                                          <p:stCondLst>
                                            <p:cond delay="0"/>
                                          </p:stCondLst>
                                        </p:cTn>
                                        <p:tgtEl>
                                          <p:spTgt spid="113"/>
                                        </p:tgtEl>
                                        <p:attrNameLst>
                                          <p:attrName>style.visibility</p:attrName>
                                        </p:attrNameLst>
                                      </p:cBhvr>
                                      <p:to>
                                        <p:strVal val="visible"/>
                                      </p:to>
                                    </p:set>
                                    <p:animEffect transition="in" filter="barn(outVertical)">
                                      <p:cBhvr>
                                        <p:cTn id="37" dur="1000"/>
                                        <p:tgtEl>
                                          <p:spTgt spid="113"/>
                                        </p:tgtEl>
                                      </p:cBhvr>
                                    </p:animEffect>
                                  </p:childTnLst>
                                </p:cTn>
                              </p:par>
                              <p:par>
                                <p:cTn id="38" presetID="16" presetClass="entr" presetSubtype="37" fill="hold" nodeType="withEffect">
                                  <p:stCondLst>
                                    <p:cond delay="500"/>
                                  </p:stCondLst>
                                  <p:childTnLst>
                                    <p:set>
                                      <p:cBhvr>
                                        <p:cTn id="39" dur="1" fill="hold">
                                          <p:stCondLst>
                                            <p:cond delay="0"/>
                                          </p:stCondLst>
                                        </p:cTn>
                                        <p:tgtEl>
                                          <p:spTgt spid="116"/>
                                        </p:tgtEl>
                                        <p:attrNameLst>
                                          <p:attrName>style.visibility</p:attrName>
                                        </p:attrNameLst>
                                      </p:cBhvr>
                                      <p:to>
                                        <p:strVal val="visible"/>
                                      </p:to>
                                    </p:set>
                                    <p:animEffect transition="in" filter="barn(outVertical)">
                                      <p:cBhvr>
                                        <p:cTn id="40" dur="1000"/>
                                        <p:tgtEl>
                                          <p:spTgt spid="116"/>
                                        </p:tgtEl>
                                      </p:cBhvr>
                                    </p:animEffect>
                                  </p:childTnLst>
                                </p:cTn>
                              </p:par>
                              <p:par>
                                <p:cTn id="41" presetID="53" presetClass="entr" presetSubtype="16" fill="hold" nodeType="withEffect">
                                  <p:stCondLst>
                                    <p:cond delay="0"/>
                                  </p:stCondLst>
                                  <p:childTnLst>
                                    <p:set>
                                      <p:cBhvr>
                                        <p:cTn id="42" dur="1" fill="hold">
                                          <p:stCondLst>
                                            <p:cond delay="0"/>
                                          </p:stCondLst>
                                        </p:cTn>
                                        <p:tgtEl>
                                          <p:spTgt spid="119"/>
                                        </p:tgtEl>
                                        <p:attrNameLst>
                                          <p:attrName>style.visibility</p:attrName>
                                        </p:attrNameLst>
                                      </p:cBhvr>
                                      <p:to>
                                        <p:strVal val="visible"/>
                                      </p:to>
                                    </p:set>
                                    <p:anim calcmode="lin" valueType="num">
                                      <p:cBhvr>
                                        <p:cTn id="43" dur="500" fill="hold"/>
                                        <p:tgtEl>
                                          <p:spTgt spid="119"/>
                                        </p:tgtEl>
                                        <p:attrNameLst>
                                          <p:attrName>ppt_w</p:attrName>
                                        </p:attrNameLst>
                                      </p:cBhvr>
                                      <p:tavLst>
                                        <p:tav tm="0">
                                          <p:val>
                                            <p:fltVal val="0"/>
                                          </p:val>
                                        </p:tav>
                                        <p:tav tm="100000">
                                          <p:val>
                                            <p:strVal val="#ppt_w"/>
                                          </p:val>
                                        </p:tav>
                                      </p:tavLst>
                                    </p:anim>
                                    <p:anim calcmode="lin" valueType="num">
                                      <p:cBhvr>
                                        <p:cTn id="44" dur="500" fill="hold"/>
                                        <p:tgtEl>
                                          <p:spTgt spid="119"/>
                                        </p:tgtEl>
                                        <p:attrNameLst>
                                          <p:attrName>ppt_h</p:attrName>
                                        </p:attrNameLst>
                                      </p:cBhvr>
                                      <p:tavLst>
                                        <p:tav tm="0">
                                          <p:val>
                                            <p:fltVal val="0"/>
                                          </p:val>
                                        </p:tav>
                                        <p:tav tm="100000">
                                          <p:val>
                                            <p:strVal val="#ppt_h"/>
                                          </p:val>
                                        </p:tav>
                                      </p:tavLst>
                                    </p:anim>
                                    <p:animEffect transition="in" filter="fade">
                                      <p:cBhvr>
                                        <p:cTn id="45" dur="500"/>
                                        <p:tgtEl>
                                          <p:spTgt spid="119"/>
                                        </p:tgtEl>
                                      </p:cBhvr>
                                    </p:animEffect>
                                  </p:childTnLst>
                                </p:cTn>
                              </p:par>
                              <p:par>
                                <p:cTn id="46" presetID="53" presetClass="entr" presetSubtype="16" fill="hold" nodeType="with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p:cTn id="48" dur="500" fill="hold"/>
                                        <p:tgtEl>
                                          <p:spTgt spid="123"/>
                                        </p:tgtEl>
                                        <p:attrNameLst>
                                          <p:attrName>ppt_w</p:attrName>
                                        </p:attrNameLst>
                                      </p:cBhvr>
                                      <p:tavLst>
                                        <p:tav tm="0">
                                          <p:val>
                                            <p:fltVal val="0"/>
                                          </p:val>
                                        </p:tav>
                                        <p:tav tm="100000">
                                          <p:val>
                                            <p:strVal val="#ppt_w"/>
                                          </p:val>
                                        </p:tav>
                                      </p:tavLst>
                                    </p:anim>
                                    <p:anim calcmode="lin" valueType="num">
                                      <p:cBhvr>
                                        <p:cTn id="49" dur="500" fill="hold"/>
                                        <p:tgtEl>
                                          <p:spTgt spid="123"/>
                                        </p:tgtEl>
                                        <p:attrNameLst>
                                          <p:attrName>ppt_h</p:attrName>
                                        </p:attrNameLst>
                                      </p:cBhvr>
                                      <p:tavLst>
                                        <p:tav tm="0">
                                          <p:val>
                                            <p:fltVal val="0"/>
                                          </p:val>
                                        </p:tav>
                                        <p:tav tm="100000">
                                          <p:val>
                                            <p:strVal val="#ppt_h"/>
                                          </p:val>
                                        </p:tav>
                                      </p:tavLst>
                                    </p:anim>
                                    <p:animEffect transition="in" filter="fade">
                                      <p:cBhvr>
                                        <p:cTn id="50" dur="500"/>
                                        <p:tgtEl>
                                          <p:spTgt spid="123"/>
                                        </p:tgtEl>
                                      </p:cBhvr>
                                    </p:animEffect>
                                  </p:childTnLst>
                                </p:cTn>
                              </p:par>
                              <p:par>
                                <p:cTn id="51" presetID="53" presetClass="entr" presetSubtype="16" fill="hold" nodeType="withEffect">
                                  <p:stCondLst>
                                    <p:cond delay="0"/>
                                  </p:stCondLst>
                                  <p:childTnLst>
                                    <p:set>
                                      <p:cBhvr>
                                        <p:cTn id="52" dur="1" fill="hold">
                                          <p:stCondLst>
                                            <p:cond delay="0"/>
                                          </p:stCondLst>
                                        </p:cTn>
                                        <p:tgtEl>
                                          <p:spTgt spid="131"/>
                                        </p:tgtEl>
                                        <p:attrNameLst>
                                          <p:attrName>style.visibility</p:attrName>
                                        </p:attrNameLst>
                                      </p:cBhvr>
                                      <p:to>
                                        <p:strVal val="visible"/>
                                      </p:to>
                                    </p:set>
                                    <p:anim calcmode="lin" valueType="num">
                                      <p:cBhvr>
                                        <p:cTn id="53" dur="500" fill="hold"/>
                                        <p:tgtEl>
                                          <p:spTgt spid="131"/>
                                        </p:tgtEl>
                                        <p:attrNameLst>
                                          <p:attrName>ppt_w</p:attrName>
                                        </p:attrNameLst>
                                      </p:cBhvr>
                                      <p:tavLst>
                                        <p:tav tm="0">
                                          <p:val>
                                            <p:fltVal val="0"/>
                                          </p:val>
                                        </p:tav>
                                        <p:tav tm="100000">
                                          <p:val>
                                            <p:strVal val="#ppt_w"/>
                                          </p:val>
                                        </p:tav>
                                      </p:tavLst>
                                    </p:anim>
                                    <p:anim calcmode="lin" valueType="num">
                                      <p:cBhvr>
                                        <p:cTn id="54" dur="500" fill="hold"/>
                                        <p:tgtEl>
                                          <p:spTgt spid="131"/>
                                        </p:tgtEl>
                                        <p:attrNameLst>
                                          <p:attrName>ppt_h</p:attrName>
                                        </p:attrNameLst>
                                      </p:cBhvr>
                                      <p:tavLst>
                                        <p:tav tm="0">
                                          <p:val>
                                            <p:fltVal val="0"/>
                                          </p:val>
                                        </p:tav>
                                        <p:tav tm="100000">
                                          <p:val>
                                            <p:strVal val="#ppt_h"/>
                                          </p:val>
                                        </p:tav>
                                      </p:tavLst>
                                    </p:anim>
                                    <p:animEffect transition="in" filter="fade">
                                      <p:cBhvr>
                                        <p:cTn id="55" dur="500"/>
                                        <p:tgtEl>
                                          <p:spTgt spid="1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4"/>
                                        </p:tgtEl>
                                        <p:attrNameLst>
                                          <p:attrName>style.visibility</p:attrName>
                                        </p:attrNameLst>
                                      </p:cBhvr>
                                      <p:to>
                                        <p:strVal val="visible"/>
                                      </p:to>
                                    </p:set>
                                    <p:anim calcmode="lin" valueType="num">
                                      <p:cBhvr>
                                        <p:cTn id="58" dur="500" fill="hold"/>
                                        <p:tgtEl>
                                          <p:spTgt spid="134"/>
                                        </p:tgtEl>
                                        <p:attrNameLst>
                                          <p:attrName>ppt_w</p:attrName>
                                        </p:attrNameLst>
                                      </p:cBhvr>
                                      <p:tavLst>
                                        <p:tav tm="0">
                                          <p:val>
                                            <p:fltVal val="0"/>
                                          </p:val>
                                        </p:tav>
                                        <p:tav tm="100000">
                                          <p:val>
                                            <p:strVal val="#ppt_w"/>
                                          </p:val>
                                        </p:tav>
                                      </p:tavLst>
                                    </p:anim>
                                    <p:anim calcmode="lin" valueType="num">
                                      <p:cBhvr>
                                        <p:cTn id="59" dur="500" fill="hold"/>
                                        <p:tgtEl>
                                          <p:spTgt spid="134"/>
                                        </p:tgtEl>
                                        <p:attrNameLst>
                                          <p:attrName>ppt_h</p:attrName>
                                        </p:attrNameLst>
                                      </p:cBhvr>
                                      <p:tavLst>
                                        <p:tav tm="0">
                                          <p:val>
                                            <p:fltVal val="0"/>
                                          </p:val>
                                        </p:tav>
                                        <p:tav tm="100000">
                                          <p:val>
                                            <p:strVal val="#ppt_h"/>
                                          </p:val>
                                        </p:tav>
                                      </p:tavLst>
                                    </p:anim>
                                    <p:animEffect transition="in" filter="fade">
                                      <p:cBhvr>
                                        <p:cTn id="60" dur="500"/>
                                        <p:tgtEl>
                                          <p:spTgt spid="134"/>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135"/>
                                        </p:tgtEl>
                                        <p:attrNameLst>
                                          <p:attrName>style.visibility</p:attrName>
                                        </p:attrNameLst>
                                      </p:cBhvr>
                                      <p:to>
                                        <p:strVal val="visible"/>
                                      </p:to>
                                    </p:set>
                                    <p:animEffect transition="in" filter="wipe(left)">
                                      <p:cBhvr>
                                        <p:cTn id="63" dur="500"/>
                                        <p:tgtEl>
                                          <p:spTgt spid="135"/>
                                        </p:tgtEl>
                                      </p:cBhvr>
                                    </p:animEffect>
                                  </p:childTnLst>
                                </p:cTn>
                              </p:par>
                              <p:par>
                                <p:cTn id="64" presetID="22" presetClass="entr" presetSubtype="8" fill="hold" grpId="0" nodeType="withEffect">
                                  <p:stCondLst>
                                    <p:cond delay="500"/>
                                  </p:stCondLst>
                                  <p:childTnLst>
                                    <p:set>
                                      <p:cBhvr>
                                        <p:cTn id="65" dur="1" fill="hold">
                                          <p:stCondLst>
                                            <p:cond delay="0"/>
                                          </p:stCondLst>
                                        </p:cTn>
                                        <p:tgtEl>
                                          <p:spTgt spid="136"/>
                                        </p:tgtEl>
                                        <p:attrNameLst>
                                          <p:attrName>style.visibility</p:attrName>
                                        </p:attrNameLst>
                                      </p:cBhvr>
                                      <p:to>
                                        <p:strVal val="visible"/>
                                      </p:to>
                                    </p:set>
                                    <p:animEffect transition="in" filter="wipe(left)">
                                      <p:cBhvr>
                                        <p:cTn id="66" dur="500"/>
                                        <p:tgtEl>
                                          <p:spTgt spid="136"/>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37"/>
                                        </p:tgtEl>
                                        <p:attrNameLst>
                                          <p:attrName>style.visibility</p:attrName>
                                        </p:attrNameLst>
                                      </p:cBhvr>
                                      <p:to>
                                        <p:strVal val="visible"/>
                                      </p:to>
                                    </p:set>
                                    <p:animEffect transition="in" filter="wipe(left)">
                                      <p:cBhvr>
                                        <p:cTn id="69" dur="500"/>
                                        <p:tgtEl>
                                          <p:spTgt spid="137"/>
                                        </p:tgtEl>
                                      </p:cBhvr>
                                    </p:animEffect>
                                  </p:childTnLst>
                                </p:cTn>
                              </p:par>
                              <p:par>
                                <p:cTn id="70" presetID="22" presetClass="entr" presetSubtype="8" fill="hold" grpId="0" nodeType="withEffect">
                                  <p:stCondLst>
                                    <p:cond delay="500"/>
                                  </p:stCondLst>
                                  <p:childTnLst>
                                    <p:set>
                                      <p:cBhvr>
                                        <p:cTn id="71" dur="1" fill="hold">
                                          <p:stCondLst>
                                            <p:cond delay="0"/>
                                          </p:stCondLst>
                                        </p:cTn>
                                        <p:tgtEl>
                                          <p:spTgt spid="138"/>
                                        </p:tgtEl>
                                        <p:attrNameLst>
                                          <p:attrName>style.visibility</p:attrName>
                                        </p:attrNameLst>
                                      </p:cBhvr>
                                      <p:to>
                                        <p:strVal val="visible"/>
                                      </p:to>
                                    </p:set>
                                    <p:animEffect transition="in" filter="wipe(left)">
                                      <p:cBhvr>
                                        <p:cTn id="72" dur="500"/>
                                        <p:tgtEl>
                                          <p:spTgt spid="138"/>
                                        </p:tgtEl>
                                      </p:cBhvr>
                                    </p:animEffect>
                                  </p:childTnLst>
                                </p:cTn>
                              </p:par>
                            </p:childTnLst>
                          </p:cTn>
                        </p:par>
                        <p:par>
                          <p:cTn id="73" fill="hold">
                            <p:stCondLst>
                              <p:cond delay="2500"/>
                            </p:stCondLst>
                            <p:childTnLst>
                              <p:par>
                                <p:cTn id="74" presetID="1" presetClass="entr" presetSubtype="0" fill="hold" grpId="0" nodeType="afterEffect">
                                  <p:stCondLst>
                                    <p:cond delay="2200"/>
                                  </p:stCondLst>
                                  <p:childTnLst>
                                    <p:set>
                                      <p:cBhvr>
                                        <p:cTn id="75"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34" grpId="0" animBg="1"/>
      <p:bldP spid="135" grpId="0"/>
      <p:bldP spid="136" grpId="0"/>
      <p:bldP spid="137" grpId="0"/>
      <p:bldP spid="138" grpId="0"/>
      <p:bldP spid="5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5" name="组合 24"/>
          <p:cNvGrpSpPr/>
          <p:nvPr/>
        </p:nvGrpSpPr>
        <p:grpSpPr>
          <a:xfrm>
            <a:off x="2615294" y="2227035"/>
            <a:ext cx="2374901" cy="2374902"/>
            <a:chOff x="3681412" y="1029561"/>
            <a:chExt cx="1781176" cy="1781176"/>
          </a:xfrm>
        </p:grpSpPr>
        <p:grpSp>
          <p:nvGrpSpPr>
            <p:cNvPr id="26" name="组合 25"/>
            <p:cNvGrpSpPr/>
            <p:nvPr/>
          </p:nvGrpSpPr>
          <p:grpSpPr>
            <a:xfrm>
              <a:off x="3681412" y="1029561"/>
              <a:ext cx="1781176" cy="1781176"/>
              <a:chOff x="3163162" y="1286736"/>
              <a:chExt cx="1781176" cy="1781176"/>
            </a:xfrm>
          </p:grpSpPr>
          <p:grpSp>
            <p:nvGrpSpPr>
              <p:cNvPr id="28" name="组合 27"/>
              <p:cNvGrpSpPr/>
              <p:nvPr/>
            </p:nvGrpSpPr>
            <p:grpSpPr>
              <a:xfrm>
                <a:off x="3163162" y="1286736"/>
                <a:ext cx="1781176" cy="1781176"/>
                <a:chOff x="5410200" y="1286736"/>
                <a:chExt cx="1781176" cy="1781176"/>
              </a:xfrm>
            </p:grpSpPr>
            <p:grpSp>
              <p:nvGrpSpPr>
                <p:cNvPr id="34" name="组合 33"/>
                <p:cNvGrpSpPr/>
                <p:nvPr/>
              </p:nvGrpSpPr>
              <p:grpSpPr>
                <a:xfrm flipH="1">
                  <a:off x="5410200" y="1286736"/>
                  <a:ext cx="1781176" cy="1781176"/>
                  <a:chOff x="3333750" y="1457325"/>
                  <a:chExt cx="1440000" cy="1440000"/>
                </a:xfrm>
              </p:grpSpPr>
              <p:sp>
                <p:nvSpPr>
                  <p:cNvPr id="36" name="矩形 35"/>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7" name="矩形 36"/>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8" name="矩形 37"/>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9" name="矩形 38"/>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sp>
              <p:nvSpPr>
                <p:cNvPr id="35" name="矩形 34"/>
                <p:cNvSpPr/>
                <p:nvPr/>
              </p:nvSpPr>
              <p:spPr>
                <a:xfrm>
                  <a:off x="5458688" y="1331325"/>
                  <a:ext cx="1692000" cy="16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nvGrpSpPr>
              <p:cNvPr id="29" name="组合 28"/>
              <p:cNvGrpSpPr/>
              <p:nvPr/>
            </p:nvGrpSpPr>
            <p:grpSpPr>
              <a:xfrm>
                <a:off x="3333750" y="1457325"/>
                <a:ext cx="1440000" cy="1440000"/>
                <a:chOff x="3333750" y="1457325"/>
                <a:chExt cx="1440000" cy="1440000"/>
              </a:xfrm>
            </p:grpSpPr>
            <p:sp>
              <p:nvSpPr>
                <p:cNvPr id="30" name="矩形 29"/>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1" name="矩形 30"/>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2" name="矩形 31"/>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3" name="矩形 32"/>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sp>
          <p:nvSpPr>
            <p:cNvPr id="27" name="文本框 26"/>
            <p:cNvSpPr txBox="1"/>
            <p:nvPr/>
          </p:nvSpPr>
          <p:spPr>
            <a:xfrm>
              <a:off x="4126706" y="1135320"/>
              <a:ext cx="787716" cy="1546577"/>
            </a:xfrm>
            <a:prstGeom prst="rect">
              <a:avLst/>
            </a:prstGeom>
            <a:noFill/>
          </p:spPr>
          <p:txBody>
            <a:bodyPr wrap="none" rtlCol="0">
              <a:spAutoFit/>
            </a:bodyPr>
            <a:lstStyle/>
            <a:p>
              <a:r>
                <a:rPr lang="en-US" altLang="zh-CN" sz="12800" dirty="0">
                  <a:solidFill>
                    <a:schemeClr val="bg1"/>
                  </a:solidFill>
                  <a:latin typeface="+mn-ea"/>
                </a:rPr>
                <a:t>4</a:t>
              </a:r>
              <a:endParaRPr lang="zh-CN" altLang="en-US" sz="12800" dirty="0">
                <a:solidFill>
                  <a:schemeClr val="bg1"/>
                </a:solidFill>
                <a:latin typeface="+mn-ea"/>
              </a:endParaRPr>
            </a:p>
          </p:txBody>
        </p:sp>
      </p:grpSp>
      <p:grpSp>
        <p:nvGrpSpPr>
          <p:cNvPr id="43" name="组合 42"/>
          <p:cNvGrpSpPr/>
          <p:nvPr/>
        </p:nvGrpSpPr>
        <p:grpSpPr>
          <a:xfrm>
            <a:off x="5306988" y="2870126"/>
            <a:ext cx="3295775" cy="707886"/>
            <a:chOff x="5380728" y="2819049"/>
            <a:chExt cx="3295775" cy="707886"/>
          </a:xfrm>
        </p:grpSpPr>
        <p:sp>
          <p:nvSpPr>
            <p:cNvPr id="44" name="矩形 43"/>
            <p:cNvSpPr/>
            <p:nvPr/>
          </p:nvSpPr>
          <p:spPr>
            <a:xfrm>
              <a:off x="5380728" y="2859415"/>
              <a:ext cx="3266747" cy="569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09756" y="2819049"/>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单击此处添加</a:t>
              </a:r>
              <a:endParaRPr lang="en-US" altLang="zh-CN" sz="4000" dirty="0">
                <a:solidFill>
                  <a:schemeClr val="bg1"/>
                </a:solidFill>
                <a:latin typeface="Arial" panose="020B0604020202020204" pitchFamily="34" charset="0"/>
                <a:cs typeface="Arial" panose="020B0604020202020204" pitchFamily="34" charset="0"/>
              </a:endParaRPr>
            </a:p>
          </p:txBody>
        </p:sp>
      </p:grpSp>
      <p:grpSp>
        <p:nvGrpSpPr>
          <p:cNvPr id="46" name="组合 45"/>
          <p:cNvGrpSpPr/>
          <p:nvPr/>
        </p:nvGrpSpPr>
        <p:grpSpPr>
          <a:xfrm>
            <a:off x="5306988" y="3497149"/>
            <a:ext cx="3266747" cy="707886"/>
            <a:chOff x="5380728" y="3446072"/>
            <a:chExt cx="3266747" cy="707886"/>
          </a:xfrm>
        </p:grpSpPr>
        <p:sp>
          <p:nvSpPr>
            <p:cNvPr id="47" name="矩形 46"/>
            <p:cNvSpPr/>
            <p:nvPr/>
          </p:nvSpPr>
          <p:spPr>
            <a:xfrm>
              <a:off x="5380728" y="3503509"/>
              <a:ext cx="3266747" cy="5695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380728" y="3446072"/>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您的标题内容</a:t>
              </a:r>
              <a:endParaRPr lang="en-US" altLang="zh-CN" sz="4000" dirty="0">
                <a:solidFill>
                  <a:schemeClr val="bg1"/>
                </a:solidFill>
                <a:latin typeface="Arial" panose="020B0604020202020204" pitchFamily="34" charset="0"/>
                <a:cs typeface="Arial" panose="020B0604020202020204" pitchFamily="34" charset="0"/>
              </a:endParaRPr>
            </a:p>
          </p:txBody>
        </p:sp>
      </p:grpSp>
      <p:sp>
        <p:nvSpPr>
          <p:cNvPr id="90" name="菱形 89"/>
          <p:cNvSpPr/>
          <p:nvPr/>
        </p:nvSpPr>
        <p:spPr>
          <a:xfrm rot="13484368">
            <a:off x="1744757" y="2717493"/>
            <a:ext cx="894819" cy="923294"/>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菱形 91"/>
          <p:cNvSpPr/>
          <p:nvPr/>
        </p:nvSpPr>
        <p:spPr>
          <a:xfrm rot="13484368">
            <a:off x="8656967" y="2706042"/>
            <a:ext cx="1316283" cy="135817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菱形 92"/>
          <p:cNvSpPr/>
          <p:nvPr/>
        </p:nvSpPr>
        <p:spPr>
          <a:xfrm rot="13484368">
            <a:off x="269479" y="2965968"/>
            <a:ext cx="1140928" cy="1177235"/>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菱形 93"/>
          <p:cNvSpPr/>
          <p:nvPr/>
        </p:nvSpPr>
        <p:spPr>
          <a:xfrm rot="13484368">
            <a:off x="896632" y="3571005"/>
            <a:ext cx="758096" cy="839138"/>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菱形 94"/>
          <p:cNvSpPr/>
          <p:nvPr/>
        </p:nvSpPr>
        <p:spPr>
          <a:xfrm rot="13484368">
            <a:off x="1585801" y="355419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菱形 95"/>
          <p:cNvSpPr/>
          <p:nvPr/>
        </p:nvSpPr>
        <p:spPr>
          <a:xfrm rot="13484368">
            <a:off x="9708541" y="284024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菱形 96"/>
          <p:cNvSpPr/>
          <p:nvPr/>
        </p:nvSpPr>
        <p:spPr>
          <a:xfrm rot="13484368">
            <a:off x="1231658" y="3101938"/>
            <a:ext cx="696957" cy="719136"/>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菱形 97"/>
          <p:cNvSpPr/>
          <p:nvPr/>
        </p:nvSpPr>
        <p:spPr>
          <a:xfrm rot="13484368">
            <a:off x="9942424" y="3635425"/>
            <a:ext cx="894819" cy="923294"/>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菱形 98"/>
          <p:cNvSpPr/>
          <p:nvPr/>
        </p:nvSpPr>
        <p:spPr>
          <a:xfrm rot="13484368">
            <a:off x="10309567" y="2453880"/>
            <a:ext cx="1113485" cy="111892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菱形 99"/>
          <p:cNvSpPr/>
          <p:nvPr/>
        </p:nvSpPr>
        <p:spPr>
          <a:xfrm rot="13484368">
            <a:off x="10723376" y="3291761"/>
            <a:ext cx="1099278" cy="1134259"/>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a:extLst>
              <a:ext uri="{FF2B5EF4-FFF2-40B4-BE49-F238E27FC236}">
                <a16:creationId xmlns:a16="http://schemas.microsoft.com/office/drawing/2014/main" id="{138909FE-041F-46BF-A5EF-767F16652992}"/>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78858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2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500"/>
                                        <p:tgtEl>
                                          <p:spTgt spid="43"/>
                                        </p:tgtEl>
                                      </p:cBhvr>
                                    </p:animEffect>
                                  </p:childTnLst>
                                </p:cTn>
                              </p:par>
                            </p:childTnLst>
                          </p:cTn>
                        </p:par>
                        <p:par>
                          <p:cTn id="15" fill="hold">
                            <p:stCondLst>
                              <p:cond delay="1200"/>
                            </p:stCondLst>
                            <p:childTnLst>
                              <p:par>
                                <p:cTn id="16" presetID="2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250"/>
                                        <p:tgtEl>
                                          <p:spTgt spid="90"/>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1250"/>
                                        <p:tgtEl>
                                          <p:spTgt spid="9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250"/>
                                        <p:tgtEl>
                                          <p:spTgt spid="93"/>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1250"/>
                                        <p:tgtEl>
                                          <p:spTgt spid="94"/>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250"/>
                                        <p:tgtEl>
                                          <p:spTgt spid="9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1250"/>
                                        <p:tgtEl>
                                          <p:spTgt spid="9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1250"/>
                                        <p:tgtEl>
                                          <p:spTgt spid="97"/>
                                        </p:tgtEl>
                                      </p:cBhvr>
                                    </p:animEffect>
                                  </p:childTnLst>
                                </p:cTn>
                              </p:par>
                              <p:par>
                                <p:cTn id="40" presetID="10" presetClass="entr" presetSubtype="0" fill="hold" grpId="0" nodeType="withEffect">
                                  <p:stCondLst>
                                    <p:cond delay="200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1250"/>
                                        <p:tgtEl>
                                          <p:spTgt spid="98"/>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1250"/>
                                        <p:tgtEl>
                                          <p:spTgt spid="99"/>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1250"/>
                                        <p:tgtEl>
                                          <p:spTgt spid="100"/>
                                        </p:tgtEl>
                                      </p:cBhvr>
                                    </p:animEffect>
                                  </p:childTnLst>
                                </p:cTn>
                              </p:par>
                            </p:childTnLst>
                          </p:cTn>
                        </p:par>
                        <p:par>
                          <p:cTn id="49" fill="hold">
                            <p:stCondLst>
                              <p:cond delay="4450"/>
                            </p:stCondLst>
                            <p:childTnLst>
                              <p:par>
                                <p:cTn id="50" presetID="1" presetClass="entr" presetSubtype="0" fill="hold" grpId="0" nodeType="afterEffect">
                                  <p:stCondLst>
                                    <p:cond delay="2200"/>
                                  </p:stCondLst>
                                  <p:childTnLst>
                                    <p:set>
                                      <p:cBhvr>
                                        <p:cTn id="5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2" grpId="0" animBg="1"/>
      <p:bldP spid="93" grpId="0" animBg="1"/>
      <p:bldP spid="94" grpId="0" animBg="1"/>
      <p:bldP spid="95" grpId="0" animBg="1"/>
      <p:bldP spid="96" grpId="0" animBg="1"/>
      <p:bldP spid="97" grpId="0" animBg="1"/>
      <p:bldP spid="98" grpId="0" animBg="1"/>
      <p:bldP spid="99" grpId="0" animBg="1"/>
      <p:bldP spid="100" grpId="0" animBg="1"/>
      <p:bldP spid="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7" name="Rounded Rectangle 3"/>
          <p:cNvSpPr/>
          <p:nvPr/>
        </p:nvSpPr>
        <p:spPr>
          <a:xfrm>
            <a:off x="5738327" y="5732977"/>
            <a:ext cx="736974" cy="457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nvGrpSpPr>
          <p:cNvPr id="58" name="Group 7"/>
          <p:cNvGrpSpPr/>
          <p:nvPr/>
        </p:nvGrpSpPr>
        <p:grpSpPr>
          <a:xfrm>
            <a:off x="4671532" y="2616773"/>
            <a:ext cx="1397156" cy="3154904"/>
            <a:chOff x="4671532" y="2731073"/>
            <a:chExt cx="1397156" cy="3154904"/>
          </a:xfrm>
        </p:grpSpPr>
        <p:sp>
          <p:nvSpPr>
            <p:cNvPr id="59" name="Freeform 9"/>
            <p:cNvSpPr>
              <a:spLocks noEditPoints="1"/>
            </p:cNvSpPr>
            <p:nvPr/>
          </p:nvSpPr>
          <p:spPr bwMode="auto">
            <a:xfrm>
              <a:off x="4671532" y="2731073"/>
              <a:ext cx="1397156" cy="3154904"/>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60" name="Shape 937"/>
            <p:cNvSpPr/>
            <p:nvPr/>
          </p:nvSpPr>
          <p:spPr>
            <a:xfrm>
              <a:off x="5044775" y="3086195"/>
              <a:ext cx="392510" cy="34916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2"/>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sym typeface="Helvetica Light"/>
              </a:endParaRPr>
            </a:p>
          </p:txBody>
        </p:sp>
      </p:grpSp>
      <p:grpSp>
        <p:nvGrpSpPr>
          <p:cNvPr id="61" name="Group 10"/>
          <p:cNvGrpSpPr/>
          <p:nvPr/>
        </p:nvGrpSpPr>
        <p:grpSpPr>
          <a:xfrm>
            <a:off x="4722195" y="3614983"/>
            <a:ext cx="1283244" cy="2167808"/>
            <a:chOff x="4722195" y="3729283"/>
            <a:chExt cx="1283244" cy="2167808"/>
          </a:xfrm>
        </p:grpSpPr>
        <p:sp>
          <p:nvSpPr>
            <p:cNvPr id="62" name="Freeform 10"/>
            <p:cNvSpPr>
              <a:spLocks noEditPoints="1"/>
            </p:cNvSpPr>
            <p:nvPr/>
          </p:nvSpPr>
          <p:spPr bwMode="auto">
            <a:xfrm>
              <a:off x="4722195" y="3729283"/>
              <a:ext cx="1283244" cy="2167808"/>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63" name="AutoShape 32"/>
            <p:cNvSpPr>
              <a:spLocks/>
            </p:cNvSpPr>
            <p:nvPr/>
          </p:nvSpPr>
          <p:spPr bwMode="auto">
            <a:xfrm>
              <a:off x="5048343" y="4100082"/>
              <a:ext cx="373062" cy="308084"/>
            </a:xfrm>
            <a:custGeom>
              <a:avLst/>
              <a:gdLst>
                <a:gd name="T0" fmla="*/ 15660 w 21600"/>
                <a:gd name="T1" fmla="*/ 16668 h 21148"/>
                <a:gd name="T2" fmla="*/ 11880 w 21600"/>
                <a:gd name="T3" fmla="*/ 12668 h 21148"/>
                <a:gd name="T4" fmla="*/ 11880 w 21600"/>
                <a:gd name="T5" fmla="*/ 10428 h 21148"/>
                <a:gd name="T6" fmla="*/ 13365 w 21600"/>
                <a:gd name="T7" fmla="*/ 12508 h 21148"/>
                <a:gd name="T8" fmla="*/ 15390 w 21600"/>
                <a:gd name="T9" fmla="*/ 11388 h 21148"/>
                <a:gd name="T10" fmla="*/ 16470 w 21600"/>
                <a:gd name="T11" fmla="*/ 11228 h 21148"/>
                <a:gd name="T12" fmla="*/ 17820 w 21600"/>
                <a:gd name="T13" fmla="*/ 9948 h 21148"/>
                <a:gd name="T14" fmla="*/ 21600 w 21600"/>
                <a:gd name="T15" fmla="*/ 14428 h 21148"/>
                <a:gd name="T16" fmla="*/ 18765 w 21600"/>
                <a:gd name="T17" fmla="*/ 4828 h 21148"/>
                <a:gd name="T18" fmla="*/ 18630 w 21600"/>
                <a:gd name="T19" fmla="*/ 2588 h 21148"/>
                <a:gd name="T20" fmla="*/ 15660 w 21600"/>
                <a:gd name="T21" fmla="*/ 28 h 21148"/>
                <a:gd name="T22" fmla="*/ 12690 w 21600"/>
                <a:gd name="T23" fmla="*/ 4828 h 21148"/>
                <a:gd name="T24" fmla="*/ 12285 w 21600"/>
                <a:gd name="T25" fmla="*/ 5308 h 21148"/>
                <a:gd name="T26" fmla="*/ 13230 w 21600"/>
                <a:gd name="T27" fmla="*/ 6748 h 21148"/>
                <a:gd name="T28" fmla="*/ 13635 w 21600"/>
                <a:gd name="T29" fmla="*/ 8188 h 21148"/>
                <a:gd name="T30" fmla="*/ 13635 w 21600"/>
                <a:gd name="T31" fmla="*/ 8188 h 21148"/>
                <a:gd name="T32" fmla="*/ 13770 w 21600"/>
                <a:gd name="T33" fmla="*/ 8348 h 21148"/>
                <a:gd name="T34" fmla="*/ 13770 w 21600"/>
                <a:gd name="T35" fmla="*/ 8668 h 21148"/>
                <a:gd name="T36" fmla="*/ 15660 w 21600"/>
                <a:gd name="T37" fmla="*/ 11068 h 21148"/>
                <a:gd name="T38" fmla="*/ 17415 w 21600"/>
                <a:gd name="T39" fmla="*/ 8668 h 21148"/>
                <a:gd name="T40" fmla="*/ 17550 w 21600"/>
                <a:gd name="T41" fmla="*/ 8188 h 21148"/>
                <a:gd name="T42" fmla="*/ 17955 w 21600"/>
                <a:gd name="T43" fmla="*/ 6748 h 21148"/>
                <a:gd name="T44" fmla="*/ 18900 w 21600"/>
                <a:gd name="T45" fmla="*/ 5308 h 21148"/>
                <a:gd name="T46" fmla="*/ 16335 w 21600"/>
                <a:gd name="T47" fmla="*/ 14268 h 21148"/>
                <a:gd name="T48" fmla="*/ 16335 w 21600"/>
                <a:gd name="T49" fmla="*/ 14268 h 21148"/>
                <a:gd name="T50" fmla="*/ 16335 w 21600"/>
                <a:gd name="T51" fmla="*/ 14268 h 21148"/>
                <a:gd name="T52" fmla="*/ 16335 w 21600"/>
                <a:gd name="T53" fmla="*/ 14268 h 21148"/>
                <a:gd name="T54" fmla="*/ 16335 w 21600"/>
                <a:gd name="T55" fmla="*/ 14268 h 21148"/>
                <a:gd name="T56" fmla="*/ 9855 w 21600"/>
                <a:gd name="T57" fmla="*/ 13148 h 21148"/>
                <a:gd name="T58" fmla="*/ 8100 w 21600"/>
                <a:gd name="T59" fmla="*/ 14748 h 21148"/>
                <a:gd name="T60" fmla="*/ 7020 w 21600"/>
                <a:gd name="T61" fmla="*/ 14908 h 21148"/>
                <a:gd name="T62" fmla="*/ 4455 w 21600"/>
                <a:gd name="T63" fmla="*/ 16188 h 21148"/>
                <a:gd name="T64" fmla="*/ 2700 w 21600"/>
                <a:gd name="T65" fmla="*/ 13788 h 21148"/>
                <a:gd name="T66" fmla="*/ 7155 w 21600"/>
                <a:gd name="T67" fmla="*/ 21148 h 21148"/>
                <a:gd name="T68" fmla="*/ 11610 w 21600"/>
                <a:gd name="T69" fmla="*/ 13788 h 21148"/>
                <a:gd name="T70" fmla="*/ 10935 w 21600"/>
                <a:gd name="T71" fmla="*/ 7228 h 21148"/>
                <a:gd name="T72" fmla="*/ 10665 w 21600"/>
                <a:gd name="T73" fmla="*/ 4348 h 21148"/>
                <a:gd name="T74" fmla="*/ 7155 w 21600"/>
                <a:gd name="T75" fmla="*/ 1308 h 21148"/>
                <a:gd name="T76" fmla="*/ 3645 w 21600"/>
                <a:gd name="T77" fmla="*/ 7068 h 21148"/>
                <a:gd name="T78" fmla="*/ 3240 w 21600"/>
                <a:gd name="T79" fmla="*/ 7708 h 21148"/>
                <a:gd name="T80" fmla="*/ 4320 w 21600"/>
                <a:gd name="T81" fmla="*/ 9468 h 21148"/>
                <a:gd name="T82" fmla="*/ 4725 w 21600"/>
                <a:gd name="T83" fmla="*/ 11068 h 21148"/>
                <a:gd name="T84" fmla="*/ 4860 w 21600"/>
                <a:gd name="T85" fmla="*/ 11228 h 21148"/>
                <a:gd name="T86" fmla="*/ 4860 w 21600"/>
                <a:gd name="T87" fmla="*/ 11228 h 21148"/>
                <a:gd name="T88" fmla="*/ 4995 w 21600"/>
                <a:gd name="T89" fmla="*/ 11708 h 21148"/>
                <a:gd name="T90" fmla="*/ 7155 w 21600"/>
                <a:gd name="T91" fmla="*/ 14588 h 21148"/>
                <a:gd name="T92" fmla="*/ 9315 w 21600"/>
                <a:gd name="T93" fmla="*/ 11708 h 21148"/>
                <a:gd name="T94" fmla="*/ 9450 w 21600"/>
                <a:gd name="T95" fmla="*/ 11228 h 21148"/>
                <a:gd name="T96" fmla="*/ 9990 w 21600"/>
                <a:gd name="T97" fmla="*/ 9468 h 21148"/>
                <a:gd name="T98" fmla="*/ 11070 w 21600"/>
                <a:gd name="T99" fmla="*/ 7708 h 2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00" h="21148">
                  <a:moveTo>
                    <a:pt x="21600" y="14428"/>
                  </a:moveTo>
                  <a:cubicBezTo>
                    <a:pt x="21600" y="16188"/>
                    <a:pt x="17280" y="16668"/>
                    <a:pt x="15660" y="16668"/>
                  </a:cubicBezTo>
                  <a:cubicBezTo>
                    <a:pt x="15390" y="16668"/>
                    <a:pt x="15255" y="16668"/>
                    <a:pt x="15120" y="16668"/>
                  </a:cubicBezTo>
                  <a:cubicBezTo>
                    <a:pt x="14580" y="14748"/>
                    <a:pt x="13365" y="12988"/>
                    <a:pt x="11880" y="12668"/>
                  </a:cubicBezTo>
                  <a:cubicBezTo>
                    <a:pt x="11205" y="12508"/>
                    <a:pt x="10665" y="12188"/>
                    <a:pt x="10260" y="11868"/>
                  </a:cubicBezTo>
                  <a:cubicBezTo>
                    <a:pt x="10665" y="11228"/>
                    <a:pt x="11205" y="10588"/>
                    <a:pt x="11880" y="10428"/>
                  </a:cubicBezTo>
                  <a:cubicBezTo>
                    <a:pt x="12015" y="10428"/>
                    <a:pt x="12690" y="10268"/>
                    <a:pt x="13365" y="9948"/>
                  </a:cubicBezTo>
                  <a:cubicBezTo>
                    <a:pt x="13365" y="12508"/>
                    <a:pt x="13365" y="12508"/>
                    <a:pt x="13365" y="12508"/>
                  </a:cubicBezTo>
                  <a:cubicBezTo>
                    <a:pt x="13500" y="12188"/>
                    <a:pt x="14175" y="11068"/>
                    <a:pt x="14715" y="11228"/>
                  </a:cubicBezTo>
                  <a:cubicBezTo>
                    <a:pt x="14985" y="11228"/>
                    <a:pt x="15120" y="11388"/>
                    <a:pt x="15390" y="11388"/>
                  </a:cubicBezTo>
                  <a:cubicBezTo>
                    <a:pt x="15660" y="11388"/>
                    <a:pt x="15660" y="11388"/>
                    <a:pt x="15660" y="11388"/>
                  </a:cubicBezTo>
                  <a:cubicBezTo>
                    <a:pt x="16065" y="11388"/>
                    <a:pt x="16200" y="11228"/>
                    <a:pt x="16470" y="11228"/>
                  </a:cubicBezTo>
                  <a:cubicBezTo>
                    <a:pt x="16875" y="11068"/>
                    <a:pt x="17685" y="12188"/>
                    <a:pt x="17820" y="12508"/>
                  </a:cubicBezTo>
                  <a:cubicBezTo>
                    <a:pt x="17820" y="9948"/>
                    <a:pt x="17820" y="9948"/>
                    <a:pt x="17820" y="9948"/>
                  </a:cubicBezTo>
                  <a:cubicBezTo>
                    <a:pt x="18495" y="10268"/>
                    <a:pt x="19170" y="10428"/>
                    <a:pt x="19305" y="10428"/>
                  </a:cubicBezTo>
                  <a:cubicBezTo>
                    <a:pt x="20655" y="10748"/>
                    <a:pt x="21600" y="12828"/>
                    <a:pt x="21600" y="14428"/>
                  </a:cubicBezTo>
                  <a:close/>
                  <a:moveTo>
                    <a:pt x="18900" y="5308"/>
                  </a:moveTo>
                  <a:cubicBezTo>
                    <a:pt x="18900" y="4988"/>
                    <a:pt x="18765" y="4988"/>
                    <a:pt x="18765" y="4828"/>
                  </a:cubicBezTo>
                  <a:cubicBezTo>
                    <a:pt x="18630" y="4828"/>
                    <a:pt x="18630" y="4828"/>
                    <a:pt x="18495" y="4828"/>
                  </a:cubicBezTo>
                  <a:cubicBezTo>
                    <a:pt x="18765" y="4028"/>
                    <a:pt x="18765" y="3228"/>
                    <a:pt x="18630" y="2588"/>
                  </a:cubicBezTo>
                  <a:cubicBezTo>
                    <a:pt x="18225" y="1148"/>
                    <a:pt x="17550" y="508"/>
                    <a:pt x="17010" y="188"/>
                  </a:cubicBezTo>
                  <a:cubicBezTo>
                    <a:pt x="16605" y="28"/>
                    <a:pt x="15660" y="28"/>
                    <a:pt x="15660" y="28"/>
                  </a:cubicBezTo>
                  <a:cubicBezTo>
                    <a:pt x="15660" y="28"/>
                    <a:pt x="13500" y="-452"/>
                    <a:pt x="12555" y="2588"/>
                  </a:cubicBezTo>
                  <a:cubicBezTo>
                    <a:pt x="12420" y="3228"/>
                    <a:pt x="12555" y="4028"/>
                    <a:pt x="12690" y="4828"/>
                  </a:cubicBezTo>
                  <a:cubicBezTo>
                    <a:pt x="12555" y="4828"/>
                    <a:pt x="12555" y="4828"/>
                    <a:pt x="12420" y="4828"/>
                  </a:cubicBezTo>
                  <a:cubicBezTo>
                    <a:pt x="12420" y="4988"/>
                    <a:pt x="12285" y="4988"/>
                    <a:pt x="12285" y="5308"/>
                  </a:cubicBezTo>
                  <a:cubicBezTo>
                    <a:pt x="12285" y="5628"/>
                    <a:pt x="12285" y="5948"/>
                    <a:pt x="12420" y="6268"/>
                  </a:cubicBezTo>
                  <a:cubicBezTo>
                    <a:pt x="12555" y="6748"/>
                    <a:pt x="12690" y="7068"/>
                    <a:pt x="13230" y="6748"/>
                  </a:cubicBezTo>
                  <a:cubicBezTo>
                    <a:pt x="13230" y="7708"/>
                    <a:pt x="13365" y="802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770" y="8348"/>
                  </a:cubicBezTo>
                  <a:cubicBezTo>
                    <a:pt x="13770" y="8348"/>
                    <a:pt x="13770" y="8348"/>
                    <a:pt x="13770" y="8348"/>
                  </a:cubicBezTo>
                  <a:cubicBezTo>
                    <a:pt x="13770" y="8508"/>
                    <a:pt x="13770" y="8668"/>
                    <a:pt x="13770" y="8668"/>
                  </a:cubicBezTo>
                  <a:cubicBezTo>
                    <a:pt x="13770" y="8988"/>
                    <a:pt x="13770" y="9308"/>
                    <a:pt x="13770" y="9468"/>
                  </a:cubicBezTo>
                  <a:cubicBezTo>
                    <a:pt x="13905" y="9628"/>
                    <a:pt x="14715" y="11068"/>
                    <a:pt x="15660" y="11068"/>
                  </a:cubicBezTo>
                  <a:cubicBezTo>
                    <a:pt x="16605" y="11068"/>
                    <a:pt x="17415" y="9628"/>
                    <a:pt x="17415" y="9468"/>
                  </a:cubicBezTo>
                  <a:cubicBezTo>
                    <a:pt x="17415" y="9148"/>
                    <a:pt x="17415" y="8988"/>
                    <a:pt x="17415" y="8668"/>
                  </a:cubicBezTo>
                  <a:cubicBezTo>
                    <a:pt x="17415" y="8668"/>
                    <a:pt x="17415" y="8508"/>
                    <a:pt x="17415" y="8348"/>
                  </a:cubicBezTo>
                  <a:cubicBezTo>
                    <a:pt x="17415" y="8348"/>
                    <a:pt x="17550" y="8348"/>
                    <a:pt x="17550" y="8188"/>
                  </a:cubicBezTo>
                  <a:cubicBezTo>
                    <a:pt x="17550" y="8188"/>
                    <a:pt x="17550" y="8188"/>
                    <a:pt x="17550" y="8188"/>
                  </a:cubicBezTo>
                  <a:cubicBezTo>
                    <a:pt x="17685" y="8028"/>
                    <a:pt x="17955" y="7708"/>
                    <a:pt x="17955" y="6748"/>
                  </a:cubicBezTo>
                  <a:cubicBezTo>
                    <a:pt x="18495" y="7068"/>
                    <a:pt x="18630" y="6748"/>
                    <a:pt x="18765" y="6268"/>
                  </a:cubicBezTo>
                  <a:cubicBezTo>
                    <a:pt x="18900" y="5948"/>
                    <a:pt x="18900" y="5628"/>
                    <a:pt x="18900" y="530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ubicBezTo>
                    <a:pt x="16335" y="14268"/>
                    <a:pt x="16335" y="14268"/>
                    <a:pt x="16335" y="14268"/>
                  </a:cubicBezTo>
                  <a:close/>
                  <a:moveTo>
                    <a:pt x="11610" y="13788"/>
                  </a:moveTo>
                  <a:cubicBezTo>
                    <a:pt x="11475" y="13788"/>
                    <a:pt x="10530" y="13628"/>
                    <a:pt x="9855" y="13148"/>
                  </a:cubicBezTo>
                  <a:cubicBezTo>
                    <a:pt x="9855" y="16188"/>
                    <a:pt x="9855" y="16188"/>
                    <a:pt x="9855" y="16188"/>
                  </a:cubicBezTo>
                  <a:cubicBezTo>
                    <a:pt x="9585" y="15868"/>
                    <a:pt x="8775" y="14428"/>
                    <a:pt x="8100" y="14748"/>
                  </a:cubicBezTo>
                  <a:cubicBezTo>
                    <a:pt x="7830" y="14748"/>
                    <a:pt x="7695" y="14908"/>
                    <a:pt x="7290" y="14908"/>
                  </a:cubicBezTo>
                  <a:cubicBezTo>
                    <a:pt x="7020" y="14908"/>
                    <a:pt x="7020" y="14908"/>
                    <a:pt x="7020" y="14908"/>
                  </a:cubicBezTo>
                  <a:cubicBezTo>
                    <a:pt x="6615" y="14908"/>
                    <a:pt x="6480" y="14748"/>
                    <a:pt x="6210" y="14748"/>
                  </a:cubicBezTo>
                  <a:cubicBezTo>
                    <a:pt x="5535" y="14428"/>
                    <a:pt x="4725" y="15868"/>
                    <a:pt x="4455" y="16188"/>
                  </a:cubicBezTo>
                  <a:cubicBezTo>
                    <a:pt x="4455" y="13148"/>
                    <a:pt x="4455" y="13148"/>
                    <a:pt x="4455" y="13148"/>
                  </a:cubicBezTo>
                  <a:cubicBezTo>
                    <a:pt x="3780" y="13628"/>
                    <a:pt x="2835" y="13788"/>
                    <a:pt x="2700" y="13788"/>
                  </a:cubicBezTo>
                  <a:cubicBezTo>
                    <a:pt x="1080" y="14268"/>
                    <a:pt x="0" y="16668"/>
                    <a:pt x="0" y="18428"/>
                  </a:cubicBezTo>
                  <a:cubicBezTo>
                    <a:pt x="0" y="20508"/>
                    <a:pt x="5130" y="21148"/>
                    <a:pt x="7155" y="21148"/>
                  </a:cubicBezTo>
                  <a:cubicBezTo>
                    <a:pt x="9180" y="21148"/>
                    <a:pt x="14310" y="20508"/>
                    <a:pt x="14310" y="18428"/>
                  </a:cubicBezTo>
                  <a:cubicBezTo>
                    <a:pt x="14310" y="16668"/>
                    <a:pt x="13095" y="14268"/>
                    <a:pt x="11610" y="13788"/>
                  </a:cubicBezTo>
                  <a:close/>
                  <a:moveTo>
                    <a:pt x="11070" y="7708"/>
                  </a:moveTo>
                  <a:cubicBezTo>
                    <a:pt x="11070" y="7388"/>
                    <a:pt x="10935" y="7228"/>
                    <a:pt x="10935" y="7228"/>
                  </a:cubicBezTo>
                  <a:cubicBezTo>
                    <a:pt x="10800" y="7068"/>
                    <a:pt x="10665" y="7068"/>
                    <a:pt x="10665" y="7068"/>
                  </a:cubicBezTo>
                  <a:cubicBezTo>
                    <a:pt x="10800" y="6108"/>
                    <a:pt x="10935" y="5308"/>
                    <a:pt x="10665" y="4348"/>
                  </a:cubicBezTo>
                  <a:cubicBezTo>
                    <a:pt x="10260" y="2908"/>
                    <a:pt x="9450" y="2108"/>
                    <a:pt x="8775" y="1628"/>
                  </a:cubicBezTo>
                  <a:cubicBezTo>
                    <a:pt x="8370" y="1468"/>
                    <a:pt x="7155" y="1308"/>
                    <a:pt x="7155" y="1308"/>
                  </a:cubicBezTo>
                  <a:cubicBezTo>
                    <a:pt x="7155" y="1308"/>
                    <a:pt x="4590" y="988"/>
                    <a:pt x="3645" y="4348"/>
                  </a:cubicBezTo>
                  <a:cubicBezTo>
                    <a:pt x="3375" y="5308"/>
                    <a:pt x="3510" y="6108"/>
                    <a:pt x="3645" y="7068"/>
                  </a:cubicBezTo>
                  <a:cubicBezTo>
                    <a:pt x="3645" y="7068"/>
                    <a:pt x="3510" y="7068"/>
                    <a:pt x="3510" y="7228"/>
                  </a:cubicBezTo>
                  <a:cubicBezTo>
                    <a:pt x="3375" y="7228"/>
                    <a:pt x="3240" y="7388"/>
                    <a:pt x="3240" y="7708"/>
                  </a:cubicBezTo>
                  <a:cubicBezTo>
                    <a:pt x="3240" y="8028"/>
                    <a:pt x="3240" y="8508"/>
                    <a:pt x="3375" y="8828"/>
                  </a:cubicBezTo>
                  <a:cubicBezTo>
                    <a:pt x="3510" y="9468"/>
                    <a:pt x="3780" y="9788"/>
                    <a:pt x="4320" y="9468"/>
                  </a:cubicBezTo>
                  <a:cubicBezTo>
                    <a:pt x="4320" y="10428"/>
                    <a:pt x="4590" y="10908"/>
                    <a:pt x="4725" y="11068"/>
                  </a:cubicBezTo>
                  <a:cubicBezTo>
                    <a:pt x="4725" y="11068"/>
                    <a:pt x="4725" y="11068"/>
                    <a:pt x="4725" y="11068"/>
                  </a:cubicBezTo>
                  <a:cubicBezTo>
                    <a:pt x="4725" y="11068"/>
                    <a:pt x="4725" y="11068"/>
                    <a:pt x="4725" y="11068"/>
                  </a:cubicBezTo>
                  <a:cubicBezTo>
                    <a:pt x="4860" y="11068"/>
                    <a:pt x="4860" y="11228"/>
                    <a:pt x="4860" y="11228"/>
                  </a:cubicBezTo>
                  <a:cubicBezTo>
                    <a:pt x="4860" y="11228"/>
                    <a:pt x="4860" y="11228"/>
                    <a:pt x="4860" y="11228"/>
                  </a:cubicBezTo>
                  <a:cubicBezTo>
                    <a:pt x="4860" y="11228"/>
                    <a:pt x="4860" y="11228"/>
                    <a:pt x="4860" y="11228"/>
                  </a:cubicBezTo>
                  <a:cubicBezTo>
                    <a:pt x="4995" y="11228"/>
                    <a:pt x="4995" y="11228"/>
                    <a:pt x="4995" y="11388"/>
                  </a:cubicBezTo>
                  <a:cubicBezTo>
                    <a:pt x="4995" y="11388"/>
                    <a:pt x="4995" y="11548"/>
                    <a:pt x="4995" y="11708"/>
                  </a:cubicBezTo>
                  <a:cubicBezTo>
                    <a:pt x="4995" y="12028"/>
                    <a:pt x="4995" y="12348"/>
                    <a:pt x="5130" y="12668"/>
                  </a:cubicBezTo>
                  <a:cubicBezTo>
                    <a:pt x="5130" y="12988"/>
                    <a:pt x="6075" y="14588"/>
                    <a:pt x="7155" y="14588"/>
                  </a:cubicBezTo>
                  <a:cubicBezTo>
                    <a:pt x="8235" y="14588"/>
                    <a:pt x="9315" y="12828"/>
                    <a:pt x="9315" y="12508"/>
                  </a:cubicBezTo>
                  <a:cubicBezTo>
                    <a:pt x="9315" y="12348"/>
                    <a:pt x="9315" y="12028"/>
                    <a:pt x="9315" y="11708"/>
                  </a:cubicBezTo>
                  <a:cubicBezTo>
                    <a:pt x="9315" y="11548"/>
                    <a:pt x="9315" y="11388"/>
                    <a:pt x="9315" y="11388"/>
                  </a:cubicBezTo>
                  <a:cubicBezTo>
                    <a:pt x="9315" y="11228"/>
                    <a:pt x="9450" y="11228"/>
                    <a:pt x="9450" y="11228"/>
                  </a:cubicBezTo>
                  <a:cubicBezTo>
                    <a:pt x="9450" y="11228"/>
                    <a:pt x="9450" y="11228"/>
                    <a:pt x="9450" y="11228"/>
                  </a:cubicBezTo>
                  <a:cubicBezTo>
                    <a:pt x="9720" y="11068"/>
                    <a:pt x="9990" y="10588"/>
                    <a:pt x="9990" y="9468"/>
                  </a:cubicBezTo>
                  <a:cubicBezTo>
                    <a:pt x="10530" y="9788"/>
                    <a:pt x="10800" y="9468"/>
                    <a:pt x="10935" y="8828"/>
                  </a:cubicBezTo>
                  <a:cubicBezTo>
                    <a:pt x="11070" y="8508"/>
                    <a:pt x="11070" y="8028"/>
                    <a:pt x="11070" y="7708"/>
                  </a:cubicBezTo>
                  <a:close/>
                  <a:moveTo>
                    <a:pt x="11070" y="7708"/>
                  </a:moveTo>
                </a:path>
              </a:pathLst>
            </a:custGeom>
            <a:solidFill>
              <a:schemeClr val="accent1"/>
            </a:solidFill>
            <a:ln>
              <a:noFill/>
            </a:ln>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grpSp>
        <p:nvGrpSpPr>
          <p:cNvPr id="64" name="Group 13"/>
          <p:cNvGrpSpPr/>
          <p:nvPr/>
        </p:nvGrpSpPr>
        <p:grpSpPr>
          <a:xfrm>
            <a:off x="6200708" y="3610888"/>
            <a:ext cx="1283873" cy="2167808"/>
            <a:chOff x="6200708" y="3725188"/>
            <a:chExt cx="1283873" cy="2167808"/>
          </a:xfrm>
        </p:grpSpPr>
        <p:sp>
          <p:nvSpPr>
            <p:cNvPr id="65" name="Freeform 7"/>
            <p:cNvSpPr>
              <a:spLocks noEditPoints="1"/>
            </p:cNvSpPr>
            <p:nvPr/>
          </p:nvSpPr>
          <p:spPr bwMode="auto">
            <a:xfrm>
              <a:off x="6200708" y="3725188"/>
              <a:ext cx="1283873" cy="2167808"/>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66" name="AutoShape 24"/>
            <p:cNvSpPr>
              <a:spLocks/>
            </p:cNvSpPr>
            <p:nvPr/>
          </p:nvSpPr>
          <p:spPr bwMode="auto">
            <a:xfrm rot="5400000">
              <a:off x="6790803" y="4068646"/>
              <a:ext cx="382875" cy="370955"/>
            </a:xfrm>
            <a:custGeom>
              <a:avLst/>
              <a:gdLst>
                <a:gd name="T0" fmla="*/ 8400 w 21500"/>
                <a:gd name="T1" fmla="*/ 0 h 21600"/>
                <a:gd name="T2" fmla="*/ 0 w 21500"/>
                <a:gd name="T3" fmla="*/ 8723 h 21600"/>
                <a:gd name="T4" fmla="*/ 8400 w 21500"/>
                <a:gd name="T5" fmla="*/ 17238 h 21600"/>
                <a:gd name="T6" fmla="*/ 13600 w 21500"/>
                <a:gd name="T7" fmla="*/ 15369 h 21600"/>
                <a:gd name="T8" fmla="*/ 13800 w 21500"/>
                <a:gd name="T9" fmla="*/ 15785 h 21600"/>
                <a:gd name="T10" fmla="*/ 19000 w 21500"/>
                <a:gd name="T11" fmla="*/ 20977 h 21600"/>
                <a:gd name="T12" fmla="*/ 20000 w 21500"/>
                <a:gd name="T13" fmla="*/ 21600 h 21600"/>
                <a:gd name="T14" fmla="*/ 21200 w 21500"/>
                <a:gd name="T15" fmla="*/ 20977 h 21600"/>
                <a:gd name="T16" fmla="*/ 21200 w 21500"/>
                <a:gd name="T17" fmla="*/ 18900 h 21600"/>
                <a:gd name="T18" fmla="*/ 16000 w 21500"/>
                <a:gd name="T19" fmla="*/ 13500 h 21600"/>
                <a:gd name="T20" fmla="*/ 15400 w 21500"/>
                <a:gd name="T21" fmla="*/ 13292 h 21600"/>
                <a:gd name="T22" fmla="*/ 16600 w 21500"/>
                <a:gd name="T23" fmla="*/ 8723 h 21600"/>
                <a:gd name="T24" fmla="*/ 8400 w 21500"/>
                <a:gd name="T25" fmla="*/ 0 h 21600"/>
                <a:gd name="T26" fmla="*/ 8400 w 21500"/>
                <a:gd name="T27" fmla="*/ 2700 h 21600"/>
                <a:gd name="T28" fmla="*/ 14200 w 21500"/>
                <a:gd name="T29" fmla="*/ 8723 h 21600"/>
                <a:gd name="T30" fmla="*/ 13200 w 21500"/>
                <a:gd name="T31" fmla="*/ 11838 h 21600"/>
                <a:gd name="T32" fmla="*/ 12800 w 21500"/>
                <a:gd name="T33" fmla="*/ 12669 h 21600"/>
                <a:gd name="T34" fmla="*/ 12000 w 21500"/>
                <a:gd name="T35" fmla="*/ 13292 h 21600"/>
                <a:gd name="T36" fmla="*/ 8400 w 21500"/>
                <a:gd name="T37" fmla="*/ 14538 h 21600"/>
                <a:gd name="T38" fmla="*/ 2600 w 21500"/>
                <a:gd name="T39" fmla="*/ 8723 h 21600"/>
                <a:gd name="T40" fmla="*/ 8400 w 21500"/>
                <a:gd name="T41" fmla="*/ 2700 h 21600"/>
                <a:gd name="T42" fmla="*/ 8400 w 21500"/>
                <a:gd name="T43" fmla="*/ 27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chemeClr val="accent1"/>
            </a:solidFill>
            <a:ln>
              <a:noFill/>
            </a:ln>
            <a:ex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grpSp>
        <p:nvGrpSpPr>
          <p:cNvPr id="67" name="Group 19"/>
          <p:cNvGrpSpPr/>
          <p:nvPr/>
        </p:nvGrpSpPr>
        <p:grpSpPr>
          <a:xfrm>
            <a:off x="6261439" y="4617287"/>
            <a:ext cx="1074300" cy="1142691"/>
            <a:chOff x="6261439" y="4731587"/>
            <a:chExt cx="1074300" cy="1142691"/>
          </a:xfrm>
        </p:grpSpPr>
        <p:sp>
          <p:nvSpPr>
            <p:cNvPr id="68" name="Freeform 8"/>
            <p:cNvSpPr>
              <a:spLocks noEditPoints="1"/>
            </p:cNvSpPr>
            <p:nvPr/>
          </p:nvSpPr>
          <p:spPr bwMode="auto">
            <a:xfrm>
              <a:off x="6261439" y="4731587"/>
              <a:ext cx="1074300" cy="1142691"/>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69" name="Shape 1469"/>
            <p:cNvSpPr/>
            <p:nvPr/>
          </p:nvSpPr>
          <p:spPr>
            <a:xfrm>
              <a:off x="6714199" y="5058146"/>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2"/>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sym typeface="Helvetica Light"/>
              </a:endParaRPr>
            </a:p>
          </p:txBody>
        </p:sp>
      </p:grpSp>
      <p:cxnSp>
        <p:nvCxnSpPr>
          <p:cNvPr id="70" name="Straight Connector 25"/>
          <p:cNvCxnSpPr/>
          <p:nvPr/>
        </p:nvCxnSpPr>
        <p:spPr>
          <a:xfrm>
            <a:off x="7759700" y="4132822"/>
            <a:ext cx="539695" cy="0"/>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1" name="Straight Connector 26"/>
          <p:cNvCxnSpPr/>
          <p:nvPr/>
        </p:nvCxnSpPr>
        <p:spPr>
          <a:xfrm flipH="1">
            <a:off x="3881981" y="4132822"/>
            <a:ext cx="575719" cy="0"/>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27"/>
          <p:cNvCxnSpPr/>
          <p:nvPr/>
        </p:nvCxnSpPr>
        <p:spPr>
          <a:xfrm flipV="1">
            <a:off x="7619253" y="2870295"/>
            <a:ext cx="521447" cy="144927"/>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8"/>
          <p:cNvCxnSpPr/>
          <p:nvPr/>
        </p:nvCxnSpPr>
        <p:spPr>
          <a:xfrm>
            <a:off x="7543053" y="5095663"/>
            <a:ext cx="521447" cy="144927"/>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29"/>
          <p:cNvCxnSpPr/>
          <p:nvPr/>
        </p:nvCxnSpPr>
        <p:spPr>
          <a:xfrm flipH="1">
            <a:off x="4123613" y="5095663"/>
            <a:ext cx="521447" cy="144927"/>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5" name="Group 30"/>
          <p:cNvGrpSpPr/>
          <p:nvPr/>
        </p:nvGrpSpPr>
        <p:grpSpPr>
          <a:xfrm>
            <a:off x="8305761" y="2567831"/>
            <a:ext cx="2251479" cy="645105"/>
            <a:chOff x="8305761" y="2682131"/>
            <a:chExt cx="2251479" cy="645105"/>
          </a:xfrm>
        </p:grpSpPr>
        <p:sp>
          <p:nvSpPr>
            <p:cNvPr id="76" name="Text Placeholder 2"/>
            <p:cNvSpPr txBox="1">
              <a:spLocks/>
            </p:cNvSpPr>
            <p:nvPr/>
          </p:nvSpPr>
          <p:spPr>
            <a:xfrm>
              <a:off x="8305761" y="2682131"/>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mn-ea"/>
                  <a:cs typeface="Clear Sans" panose="020B0503030202020304" pitchFamily="34" charset="0"/>
                </a:rPr>
                <a:t>点此替换文本</a:t>
              </a:r>
              <a:endParaRPr kumimoji="0" lang="en-US" sz="1800" b="1"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mn-ea"/>
                <a:cs typeface="Clear Sans" panose="020B0503030202020304" pitchFamily="34" charset="0"/>
              </a:endParaRPr>
            </a:p>
          </p:txBody>
        </p:sp>
        <p:sp>
          <p:nvSpPr>
            <p:cNvPr id="77" name="TextBox 32"/>
            <p:cNvSpPr txBox="1"/>
            <p:nvPr/>
          </p:nvSpPr>
          <p:spPr>
            <a:xfrm>
              <a:off x="8387935" y="2957904"/>
              <a:ext cx="1914305"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grpSp>
        <p:nvGrpSpPr>
          <p:cNvPr id="78" name="Group 33"/>
          <p:cNvGrpSpPr/>
          <p:nvPr/>
        </p:nvGrpSpPr>
        <p:grpSpPr>
          <a:xfrm>
            <a:off x="8483561" y="3779882"/>
            <a:ext cx="2251479" cy="829771"/>
            <a:chOff x="8483561" y="3894182"/>
            <a:chExt cx="2251479" cy="829771"/>
          </a:xfrm>
        </p:grpSpPr>
        <p:sp>
          <p:nvSpPr>
            <p:cNvPr id="79" name="Text Placeholder 2"/>
            <p:cNvSpPr txBox="1">
              <a:spLocks/>
            </p:cNvSpPr>
            <p:nvPr/>
          </p:nvSpPr>
          <p:spPr>
            <a:xfrm>
              <a:off x="8483561" y="3894182"/>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fontAlgn="base">
                <a:spcBef>
                  <a:spcPct val="0"/>
                </a:spcBef>
                <a:spcAft>
                  <a:spcPct val="0"/>
                </a:spcAft>
                <a:defRPr/>
              </a:pPr>
              <a:r>
                <a:rPr lang="zh-CN" altLang="en-US" sz="1800" b="1" dirty="0">
                  <a:solidFill>
                    <a:schemeClr val="tx1">
                      <a:lumMod val="85000"/>
                      <a:lumOff val="15000"/>
                    </a:schemeClr>
                  </a:solidFill>
                  <a:latin typeface="Agency FB" panose="020B0503020202020204" pitchFamily="34" charset="0"/>
                  <a:cs typeface="Clear Sans" panose="020B0503030202020304" pitchFamily="34" charset="0"/>
                </a:rPr>
                <a:t>点此替换文本</a:t>
              </a:r>
              <a:endParaRPr lang="en-US" altLang="zh-CN" sz="1800" b="1" dirty="0">
                <a:solidFill>
                  <a:schemeClr val="tx1">
                    <a:lumMod val="85000"/>
                    <a:lumOff val="15000"/>
                  </a:schemeClr>
                </a:solidFill>
                <a:latin typeface="Agency FB" panose="020B0503020202020204" pitchFamily="34" charset="0"/>
                <a:cs typeface="Clear Sans" panose="020B0503030202020304" pitchFamily="34" charset="0"/>
              </a:endParaRPr>
            </a:p>
          </p:txBody>
        </p:sp>
        <p:sp>
          <p:nvSpPr>
            <p:cNvPr id="80" name="TextBox 35"/>
            <p:cNvSpPr txBox="1"/>
            <p:nvPr/>
          </p:nvSpPr>
          <p:spPr>
            <a:xfrm>
              <a:off x="8565735" y="4169955"/>
              <a:ext cx="1858399"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grpSp>
        <p:nvGrpSpPr>
          <p:cNvPr id="81" name="Group 36"/>
          <p:cNvGrpSpPr/>
          <p:nvPr/>
        </p:nvGrpSpPr>
        <p:grpSpPr>
          <a:xfrm>
            <a:off x="8305761" y="5009377"/>
            <a:ext cx="2251479" cy="829771"/>
            <a:chOff x="8305761" y="5123677"/>
            <a:chExt cx="2251479" cy="829771"/>
          </a:xfrm>
        </p:grpSpPr>
        <p:sp>
          <p:nvSpPr>
            <p:cNvPr id="82" name="Text Placeholder 2"/>
            <p:cNvSpPr txBox="1">
              <a:spLocks/>
            </p:cNvSpPr>
            <p:nvPr/>
          </p:nvSpPr>
          <p:spPr>
            <a:xfrm>
              <a:off x="8305761" y="5123677"/>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fontAlgn="base">
                <a:spcBef>
                  <a:spcPct val="0"/>
                </a:spcBef>
                <a:spcAft>
                  <a:spcPct val="0"/>
                </a:spcAft>
                <a:defRPr/>
              </a:pPr>
              <a:r>
                <a:rPr lang="zh-CN" altLang="en-US" sz="1800" b="1" dirty="0">
                  <a:solidFill>
                    <a:schemeClr val="tx1">
                      <a:lumMod val="85000"/>
                      <a:lumOff val="15000"/>
                    </a:schemeClr>
                  </a:solidFill>
                  <a:latin typeface="Agency FB" panose="020B0503020202020204" pitchFamily="34" charset="0"/>
                  <a:cs typeface="Clear Sans" panose="020B0503030202020304" pitchFamily="34" charset="0"/>
                </a:rPr>
                <a:t>点此替换文本</a:t>
              </a:r>
              <a:endParaRPr lang="en-US" altLang="zh-CN" sz="1800" b="1" dirty="0">
                <a:solidFill>
                  <a:schemeClr val="tx1">
                    <a:lumMod val="85000"/>
                    <a:lumOff val="15000"/>
                  </a:schemeClr>
                </a:solidFill>
                <a:latin typeface="Agency FB" panose="020B0503020202020204" pitchFamily="34" charset="0"/>
                <a:cs typeface="Clear Sans" panose="020B0503030202020304" pitchFamily="34" charset="0"/>
              </a:endParaRPr>
            </a:p>
          </p:txBody>
        </p:sp>
        <p:sp>
          <p:nvSpPr>
            <p:cNvPr id="83" name="TextBox 38"/>
            <p:cNvSpPr txBox="1"/>
            <p:nvPr/>
          </p:nvSpPr>
          <p:spPr>
            <a:xfrm>
              <a:off x="8387935" y="5399450"/>
              <a:ext cx="1860965"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cxnSp>
        <p:nvCxnSpPr>
          <p:cNvPr id="139" name="Straight Connector 39"/>
          <p:cNvCxnSpPr/>
          <p:nvPr/>
        </p:nvCxnSpPr>
        <p:spPr>
          <a:xfrm flipH="1" flipV="1">
            <a:off x="4037945" y="2870295"/>
            <a:ext cx="521447" cy="144927"/>
          </a:xfrm>
          <a:prstGeom prst="line">
            <a:avLst/>
          </a:prstGeom>
          <a:ln>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40" name="Group 40"/>
          <p:cNvGrpSpPr/>
          <p:nvPr/>
        </p:nvGrpSpPr>
        <p:grpSpPr>
          <a:xfrm>
            <a:off x="1728901" y="2567831"/>
            <a:ext cx="2251479" cy="645105"/>
            <a:chOff x="1728901" y="2682131"/>
            <a:chExt cx="2251479" cy="645105"/>
          </a:xfrm>
        </p:grpSpPr>
        <p:sp>
          <p:nvSpPr>
            <p:cNvPr id="141" name="Text Placeholder 2"/>
            <p:cNvSpPr txBox="1">
              <a:spLocks/>
            </p:cNvSpPr>
            <p:nvPr/>
          </p:nvSpPr>
          <p:spPr>
            <a:xfrm>
              <a:off x="1728901" y="2682131"/>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mn-ea"/>
                  <a:cs typeface="Clear Sans" panose="020B0503030202020304" pitchFamily="34" charset="0"/>
                </a:rPr>
                <a:t>点此替换文本</a:t>
              </a:r>
              <a:endParaRPr kumimoji="0" lang="en-US" sz="1800" b="1"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mn-ea"/>
                <a:cs typeface="Clear Sans" panose="020B0503030202020304" pitchFamily="34" charset="0"/>
              </a:endParaRPr>
            </a:p>
          </p:txBody>
        </p:sp>
        <p:sp>
          <p:nvSpPr>
            <p:cNvPr id="142" name="TextBox 42"/>
            <p:cNvSpPr txBox="1"/>
            <p:nvPr/>
          </p:nvSpPr>
          <p:spPr>
            <a:xfrm>
              <a:off x="1943100" y="2957904"/>
              <a:ext cx="1929574"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grpSp>
        <p:nvGrpSpPr>
          <p:cNvPr id="143" name="Group 43"/>
          <p:cNvGrpSpPr/>
          <p:nvPr/>
        </p:nvGrpSpPr>
        <p:grpSpPr>
          <a:xfrm>
            <a:off x="1474901" y="3741020"/>
            <a:ext cx="2251479" cy="645105"/>
            <a:chOff x="1728901" y="2682131"/>
            <a:chExt cx="2251479" cy="645105"/>
          </a:xfrm>
        </p:grpSpPr>
        <p:sp>
          <p:nvSpPr>
            <p:cNvPr id="144" name="Text Placeholder 2"/>
            <p:cNvSpPr txBox="1">
              <a:spLocks/>
            </p:cNvSpPr>
            <p:nvPr/>
          </p:nvSpPr>
          <p:spPr>
            <a:xfrm>
              <a:off x="1728901" y="2682131"/>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fontAlgn="base">
                <a:spcBef>
                  <a:spcPct val="0"/>
                </a:spcBef>
                <a:spcAft>
                  <a:spcPct val="0"/>
                </a:spcAft>
                <a:defRPr/>
              </a:pPr>
              <a:r>
                <a:rPr lang="zh-CN" altLang="en-US" sz="1800" b="1" dirty="0">
                  <a:solidFill>
                    <a:schemeClr val="tx1">
                      <a:lumMod val="85000"/>
                      <a:lumOff val="15000"/>
                    </a:schemeClr>
                  </a:solidFill>
                  <a:latin typeface="Agency FB" panose="020B0503020202020204" pitchFamily="34" charset="0"/>
                  <a:cs typeface="Clear Sans" panose="020B0503030202020304" pitchFamily="34" charset="0"/>
                </a:rPr>
                <a:t>点此替换文本</a:t>
              </a:r>
              <a:endParaRPr lang="en-US" altLang="zh-CN" sz="1800" b="1" dirty="0">
                <a:solidFill>
                  <a:schemeClr val="tx1">
                    <a:lumMod val="85000"/>
                    <a:lumOff val="15000"/>
                  </a:schemeClr>
                </a:solidFill>
                <a:latin typeface="Agency FB" panose="020B0503020202020204" pitchFamily="34" charset="0"/>
                <a:cs typeface="Clear Sans" panose="020B0503030202020304" pitchFamily="34" charset="0"/>
              </a:endParaRPr>
            </a:p>
          </p:txBody>
        </p:sp>
        <p:sp>
          <p:nvSpPr>
            <p:cNvPr id="145" name="TextBox 45"/>
            <p:cNvSpPr txBox="1"/>
            <p:nvPr/>
          </p:nvSpPr>
          <p:spPr>
            <a:xfrm>
              <a:off x="1982901" y="2957904"/>
              <a:ext cx="1889773"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grpSp>
        <p:nvGrpSpPr>
          <p:cNvPr id="146" name="Group 46"/>
          <p:cNvGrpSpPr/>
          <p:nvPr/>
        </p:nvGrpSpPr>
        <p:grpSpPr>
          <a:xfrm>
            <a:off x="1728901" y="4973134"/>
            <a:ext cx="2251479" cy="645105"/>
            <a:chOff x="1728901" y="2682131"/>
            <a:chExt cx="2251479" cy="645105"/>
          </a:xfrm>
        </p:grpSpPr>
        <p:sp>
          <p:nvSpPr>
            <p:cNvPr id="147" name="Text Placeholder 2"/>
            <p:cNvSpPr txBox="1">
              <a:spLocks/>
            </p:cNvSpPr>
            <p:nvPr/>
          </p:nvSpPr>
          <p:spPr>
            <a:xfrm>
              <a:off x="1728901" y="2682131"/>
              <a:ext cx="2251479"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fontAlgn="base">
                <a:spcBef>
                  <a:spcPct val="0"/>
                </a:spcBef>
                <a:spcAft>
                  <a:spcPct val="0"/>
                </a:spcAft>
                <a:defRPr/>
              </a:pPr>
              <a:r>
                <a:rPr lang="zh-CN" altLang="en-US" sz="1800" b="1" dirty="0">
                  <a:solidFill>
                    <a:schemeClr val="tx1">
                      <a:lumMod val="85000"/>
                      <a:lumOff val="15000"/>
                    </a:schemeClr>
                  </a:solidFill>
                  <a:latin typeface="Agency FB" panose="020B0503020202020204" pitchFamily="34" charset="0"/>
                  <a:cs typeface="Clear Sans" panose="020B0503030202020304" pitchFamily="34" charset="0"/>
                </a:rPr>
                <a:t>点此替换文本</a:t>
              </a:r>
              <a:endParaRPr lang="en-US" altLang="zh-CN" sz="1800" b="1" dirty="0">
                <a:solidFill>
                  <a:schemeClr val="tx1">
                    <a:lumMod val="85000"/>
                    <a:lumOff val="15000"/>
                  </a:schemeClr>
                </a:solidFill>
                <a:latin typeface="Agency FB" panose="020B0503020202020204" pitchFamily="34" charset="0"/>
                <a:cs typeface="Clear Sans" panose="020B0503030202020304" pitchFamily="34" charset="0"/>
              </a:endParaRPr>
            </a:p>
          </p:txBody>
        </p:sp>
        <p:sp>
          <p:nvSpPr>
            <p:cNvPr id="148" name="TextBox 48"/>
            <p:cNvSpPr txBox="1"/>
            <p:nvPr/>
          </p:nvSpPr>
          <p:spPr>
            <a:xfrm>
              <a:off x="1943100" y="2957904"/>
              <a:ext cx="1929574"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ipsum dolro sit amet kalori joula paribus eteca vuram qui para quaar</a:t>
              </a:r>
              <a:endParaRPr kumimoji="0" 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grpSp>
      <p:grpSp>
        <p:nvGrpSpPr>
          <p:cNvPr id="149" name="Group 4"/>
          <p:cNvGrpSpPr/>
          <p:nvPr/>
        </p:nvGrpSpPr>
        <p:grpSpPr>
          <a:xfrm>
            <a:off x="5524301" y="1870675"/>
            <a:ext cx="1126222" cy="3901002"/>
            <a:chOff x="5524301" y="1984975"/>
            <a:chExt cx="1126222" cy="3901002"/>
          </a:xfrm>
        </p:grpSpPr>
        <p:sp>
          <p:nvSpPr>
            <p:cNvPr id="150" name="Freeform 5"/>
            <p:cNvSpPr>
              <a:spLocks noEditPoints="1"/>
            </p:cNvSpPr>
            <p:nvPr/>
          </p:nvSpPr>
          <p:spPr bwMode="auto">
            <a:xfrm>
              <a:off x="5524301" y="1984975"/>
              <a:ext cx="1126222" cy="3901002"/>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nvGrpSpPr>
            <p:cNvPr id="151" name="Group 232"/>
            <p:cNvGrpSpPr/>
            <p:nvPr/>
          </p:nvGrpSpPr>
          <p:grpSpPr>
            <a:xfrm>
              <a:off x="5928555" y="2275456"/>
              <a:ext cx="406117" cy="409949"/>
              <a:chOff x="2578100" y="1057275"/>
              <a:chExt cx="504825" cy="509587"/>
            </a:xfrm>
            <a:solidFill>
              <a:schemeClr val="accent6"/>
            </a:solidFill>
          </p:grpSpPr>
          <p:sp>
            <p:nvSpPr>
              <p:cNvPr id="152" name="Freeform 17"/>
              <p:cNvSpPr>
                <a:spLocks/>
              </p:cNvSpPr>
              <p:nvPr/>
            </p:nvSpPr>
            <p:spPr bwMode="auto">
              <a:xfrm>
                <a:off x="2709863" y="1274763"/>
                <a:ext cx="130175" cy="49212"/>
              </a:xfrm>
              <a:custGeom>
                <a:avLst/>
                <a:gdLst>
                  <a:gd name="T0" fmla="*/ 82 w 82"/>
                  <a:gd name="T1" fmla="*/ 0 h 31"/>
                  <a:gd name="T2" fmla="*/ 0 w 82"/>
                  <a:gd name="T3" fmla="*/ 0 h 31"/>
                  <a:gd name="T4" fmla="*/ 3 w 82"/>
                  <a:gd name="T5" fmla="*/ 31 h 31"/>
                  <a:gd name="T6" fmla="*/ 80 w 82"/>
                  <a:gd name="T7" fmla="*/ 31 h 31"/>
                  <a:gd name="T8" fmla="*/ 82 w 82"/>
                  <a:gd name="T9" fmla="*/ 0 h 31"/>
                </a:gdLst>
                <a:ahLst/>
                <a:cxnLst>
                  <a:cxn ang="0">
                    <a:pos x="T0" y="T1"/>
                  </a:cxn>
                  <a:cxn ang="0">
                    <a:pos x="T2" y="T3"/>
                  </a:cxn>
                  <a:cxn ang="0">
                    <a:pos x="T4" y="T5"/>
                  </a:cxn>
                  <a:cxn ang="0">
                    <a:pos x="T6" y="T7"/>
                  </a:cxn>
                  <a:cxn ang="0">
                    <a:pos x="T8" y="T9"/>
                  </a:cxn>
                </a:cxnLst>
                <a:rect l="0" t="0" r="r" b="b"/>
                <a:pathLst>
                  <a:path w="82" h="31">
                    <a:moveTo>
                      <a:pt x="82" y="0"/>
                    </a:moveTo>
                    <a:lnTo>
                      <a:pt x="0" y="0"/>
                    </a:lnTo>
                    <a:lnTo>
                      <a:pt x="3" y="31"/>
                    </a:lnTo>
                    <a:lnTo>
                      <a:pt x="80" y="31"/>
                    </a:lnTo>
                    <a:lnTo>
                      <a:pt x="8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3" name="Freeform 18"/>
              <p:cNvSpPr>
                <a:spLocks/>
              </p:cNvSpPr>
              <p:nvPr/>
            </p:nvSpPr>
            <p:spPr bwMode="auto">
              <a:xfrm>
                <a:off x="2593975" y="1338263"/>
                <a:ext cx="114300" cy="77787"/>
              </a:xfrm>
              <a:custGeom>
                <a:avLst/>
                <a:gdLst>
                  <a:gd name="T0" fmla="*/ 72 w 72"/>
                  <a:gd name="T1" fmla="*/ 49 h 49"/>
                  <a:gd name="T2" fmla="*/ 68 w 72"/>
                  <a:gd name="T3" fmla="*/ 0 h 49"/>
                  <a:gd name="T4" fmla="*/ 0 w 72"/>
                  <a:gd name="T5" fmla="*/ 0 h 49"/>
                  <a:gd name="T6" fmla="*/ 13 w 72"/>
                  <a:gd name="T7" fmla="*/ 49 h 49"/>
                  <a:gd name="T8" fmla="*/ 72 w 72"/>
                  <a:gd name="T9" fmla="*/ 49 h 49"/>
                </a:gdLst>
                <a:ahLst/>
                <a:cxnLst>
                  <a:cxn ang="0">
                    <a:pos x="T0" y="T1"/>
                  </a:cxn>
                  <a:cxn ang="0">
                    <a:pos x="T2" y="T3"/>
                  </a:cxn>
                  <a:cxn ang="0">
                    <a:pos x="T4" y="T5"/>
                  </a:cxn>
                  <a:cxn ang="0">
                    <a:pos x="T6" y="T7"/>
                  </a:cxn>
                  <a:cxn ang="0">
                    <a:pos x="T8" y="T9"/>
                  </a:cxn>
                </a:cxnLst>
                <a:rect l="0" t="0" r="r" b="b"/>
                <a:pathLst>
                  <a:path w="72" h="49">
                    <a:moveTo>
                      <a:pt x="72" y="49"/>
                    </a:moveTo>
                    <a:lnTo>
                      <a:pt x="68" y="0"/>
                    </a:lnTo>
                    <a:lnTo>
                      <a:pt x="0" y="0"/>
                    </a:lnTo>
                    <a:lnTo>
                      <a:pt x="13" y="49"/>
                    </a:lnTo>
                    <a:lnTo>
                      <a:pt x="72" y="4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4" name="Freeform 19"/>
              <p:cNvSpPr>
                <a:spLocks/>
              </p:cNvSpPr>
              <p:nvPr/>
            </p:nvSpPr>
            <p:spPr bwMode="auto">
              <a:xfrm>
                <a:off x="2616200" y="1430338"/>
                <a:ext cx="95250" cy="47625"/>
              </a:xfrm>
              <a:custGeom>
                <a:avLst/>
                <a:gdLst>
                  <a:gd name="T0" fmla="*/ 59 w 60"/>
                  <a:gd name="T1" fmla="*/ 0 h 30"/>
                  <a:gd name="T2" fmla="*/ 0 w 60"/>
                  <a:gd name="T3" fmla="*/ 0 h 30"/>
                  <a:gd name="T4" fmla="*/ 8 w 60"/>
                  <a:gd name="T5" fmla="*/ 30 h 30"/>
                  <a:gd name="T6" fmla="*/ 60 w 60"/>
                  <a:gd name="T7" fmla="*/ 30 h 30"/>
                  <a:gd name="T8" fmla="*/ 59 w 60"/>
                  <a:gd name="T9" fmla="*/ 0 h 30"/>
                </a:gdLst>
                <a:ahLst/>
                <a:cxnLst>
                  <a:cxn ang="0">
                    <a:pos x="T0" y="T1"/>
                  </a:cxn>
                  <a:cxn ang="0">
                    <a:pos x="T2" y="T3"/>
                  </a:cxn>
                  <a:cxn ang="0">
                    <a:pos x="T4" y="T5"/>
                  </a:cxn>
                  <a:cxn ang="0">
                    <a:pos x="T6" y="T7"/>
                  </a:cxn>
                  <a:cxn ang="0">
                    <a:pos x="T8" y="T9"/>
                  </a:cxn>
                </a:cxnLst>
                <a:rect l="0" t="0" r="r" b="b"/>
                <a:pathLst>
                  <a:path w="60" h="30">
                    <a:moveTo>
                      <a:pt x="59" y="0"/>
                    </a:moveTo>
                    <a:lnTo>
                      <a:pt x="0" y="0"/>
                    </a:lnTo>
                    <a:lnTo>
                      <a:pt x="8" y="30"/>
                    </a:lnTo>
                    <a:lnTo>
                      <a:pt x="60" y="30"/>
                    </a:lnTo>
                    <a:lnTo>
                      <a:pt x="5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5" name="Freeform 20"/>
              <p:cNvSpPr>
                <a:spLocks/>
              </p:cNvSpPr>
              <p:nvPr/>
            </p:nvSpPr>
            <p:spPr bwMode="auto">
              <a:xfrm>
                <a:off x="2851150" y="1201738"/>
                <a:ext cx="231775" cy="122237"/>
              </a:xfrm>
              <a:custGeom>
                <a:avLst/>
                <a:gdLst>
                  <a:gd name="T0" fmla="*/ 58 w 114"/>
                  <a:gd name="T1" fmla="*/ 45 h 60"/>
                  <a:gd name="T2" fmla="*/ 82 w 114"/>
                  <a:gd name="T3" fmla="*/ 22 h 60"/>
                  <a:gd name="T4" fmla="*/ 102 w 114"/>
                  <a:gd name="T5" fmla="*/ 22 h 60"/>
                  <a:gd name="T6" fmla="*/ 102 w 114"/>
                  <a:gd name="T7" fmla="*/ 0 h 60"/>
                  <a:gd name="T8" fmla="*/ 77 w 114"/>
                  <a:gd name="T9" fmla="*/ 0 h 60"/>
                  <a:gd name="T10" fmla="*/ 72 w 114"/>
                  <a:gd name="T11" fmla="*/ 2 h 60"/>
                  <a:gd name="T12" fmla="*/ 69 w 114"/>
                  <a:gd name="T13" fmla="*/ 4 h 60"/>
                  <a:gd name="T14" fmla="*/ 40 w 114"/>
                  <a:gd name="T15" fmla="*/ 33 h 60"/>
                  <a:gd name="T16" fmla="*/ 38 w 114"/>
                  <a:gd name="T17" fmla="*/ 36 h 60"/>
                  <a:gd name="T18" fmla="*/ 2 w 114"/>
                  <a:gd name="T19" fmla="*/ 36 h 60"/>
                  <a:gd name="T20" fmla="*/ 0 w 114"/>
                  <a:gd name="T21" fmla="*/ 60 h 60"/>
                  <a:gd name="T22" fmla="*/ 54 w 114"/>
                  <a:gd name="T23" fmla="*/ 60 h 60"/>
                  <a:gd name="T24" fmla="*/ 58 w 114"/>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60">
                    <a:moveTo>
                      <a:pt x="58" y="45"/>
                    </a:moveTo>
                    <a:cubicBezTo>
                      <a:pt x="66" y="37"/>
                      <a:pt x="74" y="29"/>
                      <a:pt x="82" y="22"/>
                    </a:cubicBezTo>
                    <a:cubicBezTo>
                      <a:pt x="102" y="22"/>
                      <a:pt x="102" y="22"/>
                      <a:pt x="102" y="22"/>
                    </a:cubicBezTo>
                    <a:cubicBezTo>
                      <a:pt x="114" y="22"/>
                      <a:pt x="114" y="0"/>
                      <a:pt x="102" y="0"/>
                    </a:cubicBezTo>
                    <a:cubicBezTo>
                      <a:pt x="77" y="0"/>
                      <a:pt x="77" y="0"/>
                      <a:pt x="77" y="0"/>
                    </a:cubicBezTo>
                    <a:cubicBezTo>
                      <a:pt x="75" y="0"/>
                      <a:pt x="73" y="1"/>
                      <a:pt x="72" y="2"/>
                    </a:cubicBezTo>
                    <a:cubicBezTo>
                      <a:pt x="71" y="2"/>
                      <a:pt x="70" y="3"/>
                      <a:pt x="69" y="4"/>
                    </a:cubicBezTo>
                    <a:cubicBezTo>
                      <a:pt x="59" y="14"/>
                      <a:pt x="50" y="23"/>
                      <a:pt x="40" y="33"/>
                    </a:cubicBezTo>
                    <a:cubicBezTo>
                      <a:pt x="39" y="34"/>
                      <a:pt x="38" y="35"/>
                      <a:pt x="38" y="36"/>
                    </a:cubicBezTo>
                    <a:cubicBezTo>
                      <a:pt x="2" y="36"/>
                      <a:pt x="2" y="36"/>
                      <a:pt x="2" y="36"/>
                    </a:cubicBezTo>
                    <a:cubicBezTo>
                      <a:pt x="0" y="60"/>
                      <a:pt x="0" y="60"/>
                      <a:pt x="0" y="60"/>
                    </a:cubicBezTo>
                    <a:cubicBezTo>
                      <a:pt x="54" y="60"/>
                      <a:pt x="54" y="60"/>
                      <a:pt x="54" y="60"/>
                    </a:cubicBezTo>
                    <a:lnTo>
                      <a:pt x="58"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6" name="Freeform 21"/>
              <p:cNvSpPr>
                <a:spLocks/>
              </p:cNvSpPr>
              <p:nvPr/>
            </p:nvSpPr>
            <p:spPr bwMode="auto">
              <a:xfrm>
                <a:off x="2578100" y="1274763"/>
                <a:ext cx="122237" cy="49212"/>
              </a:xfrm>
              <a:custGeom>
                <a:avLst/>
                <a:gdLst>
                  <a:gd name="T0" fmla="*/ 7 w 77"/>
                  <a:gd name="T1" fmla="*/ 31 h 31"/>
                  <a:gd name="T2" fmla="*/ 77 w 77"/>
                  <a:gd name="T3" fmla="*/ 31 h 31"/>
                  <a:gd name="T4" fmla="*/ 74 w 77"/>
                  <a:gd name="T5" fmla="*/ 0 h 31"/>
                  <a:gd name="T6" fmla="*/ 0 w 77"/>
                  <a:gd name="T7" fmla="*/ 0 h 31"/>
                  <a:gd name="T8" fmla="*/ 7 w 77"/>
                  <a:gd name="T9" fmla="*/ 31 h 31"/>
                </a:gdLst>
                <a:ahLst/>
                <a:cxnLst>
                  <a:cxn ang="0">
                    <a:pos x="T0" y="T1"/>
                  </a:cxn>
                  <a:cxn ang="0">
                    <a:pos x="T2" y="T3"/>
                  </a:cxn>
                  <a:cxn ang="0">
                    <a:pos x="T4" y="T5"/>
                  </a:cxn>
                  <a:cxn ang="0">
                    <a:pos x="T6" y="T7"/>
                  </a:cxn>
                  <a:cxn ang="0">
                    <a:pos x="T8" y="T9"/>
                  </a:cxn>
                </a:cxnLst>
                <a:rect l="0" t="0" r="r" b="b"/>
                <a:pathLst>
                  <a:path w="77" h="31">
                    <a:moveTo>
                      <a:pt x="7" y="31"/>
                    </a:moveTo>
                    <a:lnTo>
                      <a:pt x="77" y="31"/>
                    </a:lnTo>
                    <a:lnTo>
                      <a:pt x="74" y="0"/>
                    </a:lnTo>
                    <a:lnTo>
                      <a:pt x="0" y="0"/>
                    </a:lnTo>
                    <a:lnTo>
                      <a:pt x="7" y="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7" name="Freeform 22"/>
              <p:cNvSpPr>
                <a:spLocks/>
              </p:cNvSpPr>
              <p:nvPr/>
            </p:nvSpPr>
            <p:spPr bwMode="auto">
              <a:xfrm>
                <a:off x="2724150" y="1430338"/>
                <a:ext cx="104775" cy="47625"/>
              </a:xfrm>
              <a:custGeom>
                <a:avLst/>
                <a:gdLst>
                  <a:gd name="T0" fmla="*/ 63 w 66"/>
                  <a:gd name="T1" fmla="*/ 30 h 30"/>
                  <a:gd name="T2" fmla="*/ 66 w 66"/>
                  <a:gd name="T3" fmla="*/ 0 h 30"/>
                  <a:gd name="T4" fmla="*/ 0 w 66"/>
                  <a:gd name="T5" fmla="*/ 0 h 30"/>
                  <a:gd name="T6" fmla="*/ 3 w 66"/>
                  <a:gd name="T7" fmla="*/ 30 h 30"/>
                  <a:gd name="T8" fmla="*/ 63 w 66"/>
                  <a:gd name="T9" fmla="*/ 30 h 30"/>
                </a:gdLst>
                <a:ahLst/>
                <a:cxnLst>
                  <a:cxn ang="0">
                    <a:pos x="T0" y="T1"/>
                  </a:cxn>
                  <a:cxn ang="0">
                    <a:pos x="T2" y="T3"/>
                  </a:cxn>
                  <a:cxn ang="0">
                    <a:pos x="T4" y="T5"/>
                  </a:cxn>
                  <a:cxn ang="0">
                    <a:pos x="T6" y="T7"/>
                  </a:cxn>
                  <a:cxn ang="0">
                    <a:pos x="T8" y="T9"/>
                  </a:cxn>
                </a:cxnLst>
                <a:rect l="0" t="0" r="r" b="b"/>
                <a:pathLst>
                  <a:path w="66" h="30">
                    <a:moveTo>
                      <a:pt x="63" y="30"/>
                    </a:moveTo>
                    <a:lnTo>
                      <a:pt x="66" y="0"/>
                    </a:lnTo>
                    <a:lnTo>
                      <a:pt x="0" y="0"/>
                    </a:lnTo>
                    <a:lnTo>
                      <a:pt x="3" y="30"/>
                    </a:lnTo>
                    <a:lnTo>
                      <a:pt x="63" y="3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8" name="Freeform 23"/>
              <p:cNvSpPr>
                <a:spLocks/>
              </p:cNvSpPr>
              <p:nvPr/>
            </p:nvSpPr>
            <p:spPr bwMode="auto">
              <a:xfrm>
                <a:off x="2841625" y="1338263"/>
                <a:ext cx="114300" cy="77787"/>
              </a:xfrm>
              <a:custGeom>
                <a:avLst/>
                <a:gdLst>
                  <a:gd name="T0" fmla="*/ 72 w 72"/>
                  <a:gd name="T1" fmla="*/ 0 h 49"/>
                  <a:gd name="T2" fmla="*/ 4 w 72"/>
                  <a:gd name="T3" fmla="*/ 0 h 49"/>
                  <a:gd name="T4" fmla="*/ 0 w 72"/>
                  <a:gd name="T5" fmla="*/ 49 h 49"/>
                  <a:gd name="T6" fmla="*/ 61 w 72"/>
                  <a:gd name="T7" fmla="*/ 49 h 49"/>
                  <a:gd name="T8" fmla="*/ 72 w 72"/>
                  <a:gd name="T9" fmla="*/ 0 h 49"/>
                </a:gdLst>
                <a:ahLst/>
                <a:cxnLst>
                  <a:cxn ang="0">
                    <a:pos x="T0" y="T1"/>
                  </a:cxn>
                  <a:cxn ang="0">
                    <a:pos x="T2" y="T3"/>
                  </a:cxn>
                  <a:cxn ang="0">
                    <a:pos x="T4" y="T5"/>
                  </a:cxn>
                  <a:cxn ang="0">
                    <a:pos x="T6" y="T7"/>
                  </a:cxn>
                  <a:cxn ang="0">
                    <a:pos x="T8" y="T9"/>
                  </a:cxn>
                </a:cxnLst>
                <a:rect l="0" t="0" r="r" b="b"/>
                <a:pathLst>
                  <a:path w="72" h="49">
                    <a:moveTo>
                      <a:pt x="72" y="0"/>
                    </a:moveTo>
                    <a:lnTo>
                      <a:pt x="4" y="0"/>
                    </a:lnTo>
                    <a:lnTo>
                      <a:pt x="0" y="49"/>
                    </a:lnTo>
                    <a:lnTo>
                      <a:pt x="61" y="49"/>
                    </a:lnTo>
                    <a:lnTo>
                      <a:pt x="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59" name="Freeform 24"/>
              <p:cNvSpPr>
                <a:spLocks/>
              </p:cNvSpPr>
              <p:nvPr/>
            </p:nvSpPr>
            <p:spPr bwMode="auto">
              <a:xfrm>
                <a:off x="2838450" y="1430338"/>
                <a:ext cx="95250" cy="47625"/>
              </a:xfrm>
              <a:custGeom>
                <a:avLst/>
                <a:gdLst>
                  <a:gd name="T0" fmla="*/ 60 w 60"/>
                  <a:gd name="T1" fmla="*/ 0 h 30"/>
                  <a:gd name="T2" fmla="*/ 2 w 60"/>
                  <a:gd name="T3" fmla="*/ 0 h 30"/>
                  <a:gd name="T4" fmla="*/ 0 w 60"/>
                  <a:gd name="T5" fmla="*/ 30 h 30"/>
                  <a:gd name="T6" fmla="*/ 53 w 60"/>
                  <a:gd name="T7" fmla="*/ 30 h 30"/>
                  <a:gd name="T8" fmla="*/ 60 w 60"/>
                  <a:gd name="T9" fmla="*/ 0 h 30"/>
                </a:gdLst>
                <a:ahLst/>
                <a:cxnLst>
                  <a:cxn ang="0">
                    <a:pos x="T0" y="T1"/>
                  </a:cxn>
                  <a:cxn ang="0">
                    <a:pos x="T2" y="T3"/>
                  </a:cxn>
                  <a:cxn ang="0">
                    <a:pos x="T4" y="T5"/>
                  </a:cxn>
                  <a:cxn ang="0">
                    <a:pos x="T6" y="T7"/>
                  </a:cxn>
                  <a:cxn ang="0">
                    <a:pos x="T8" y="T9"/>
                  </a:cxn>
                </a:cxnLst>
                <a:rect l="0" t="0" r="r" b="b"/>
                <a:pathLst>
                  <a:path w="60" h="30">
                    <a:moveTo>
                      <a:pt x="60" y="0"/>
                    </a:moveTo>
                    <a:lnTo>
                      <a:pt x="2" y="0"/>
                    </a:lnTo>
                    <a:lnTo>
                      <a:pt x="0" y="30"/>
                    </a:lnTo>
                    <a:lnTo>
                      <a:pt x="53" y="30"/>
                    </a:lnTo>
                    <a:lnTo>
                      <a:pt x="6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0" name="Freeform 25"/>
              <p:cNvSpPr>
                <a:spLocks/>
              </p:cNvSpPr>
              <p:nvPr/>
            </p:nvSpPr>
            <p:spPr bwMode="auto">
              <a:xfrm>
                <a:off x="2716213" y="1338263"/>
                <a:ext cx="117475" cy="77787"/>
              </a:xfrm>
              <a:custGeom>
                <a:avLst/>
                <a:gdLst>
                  <a:gd name="T0" fmla="*/ 74 w 74"/>
                  <a:gd name="T1" fmla="*/ 0 h 49"/>
                  <a:gd name="T2" fmla="*/ 0 w 74"/>
                  <a:gd name="T3" fmla="*/ 0 h 49"/>
                  <a:gd name="T4" fmla="*/ 4 w 74"/>
                  <a:gd name="T5" fmla="*/ 49 h 49"/>
                  <a:gd name="T6" fmla="*/ 71 w 74"/>
                  <a:gd name="T7" fmla="*/ 49 h 49"/>
                  <a:gd name="T8" fmla="*/ 74 w 74"/>
                  <a:gd name="T9" fmla="*/ 0 h 49"/>
                </a:gdLst>
                <a:ahLst/>
                <a:cxnLst>
                  <a:cxn ang="0">
                    <a:pos x="T0" y="T1"/>
                  </a:cxn>
                  <a:cxn ang="0">
                    <a:pos x="T2" y="T3"/>
                  </a:cxn>
                  <a:cxn ang="0">
                    <a:pos x="T4" y="T5"/>
                  </a:cxn>
                  <a:cxn ang="0">
                    <a:pos x="T6" y="T7"/>
                  </a:cxn>
                  <a:cxn ang="0">
                    <a:pos x="T8" y="T9"/>
                  </a:cxn>
                </a:cxnLst>
                <a:rect l="0" t="0" r="r" b="b"/>
                <a:pathLst>
                  <a:path w="74" h="49">
                    <a:moveTo>
                      <a:pt x="74" y="0"/>
                    </a:moveTo>
                    <a:lnTo>
                      <a:pt x="0" y="0"/>
                    </a:lnTo>
                    <a:lnTo>
                      <a:pt x="4" y="49"/>
                    </a:lnTo>
                    <a:lnTo>
                      <a:pt x="71" y="49"/>
                    </a:lnTo>
                    <a:lnTo>
                      <a:pt x="7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1" name="Oval 26"/>
              <p:cNvSpPr>
                <a:spLocks noChangeArrowheads="1"/>
              </p:cNvSpPr>
              <p:nvPr/>
            </p:nvSpPr>
            <p:spPr bwMode="auto">
              <a:xfrm>
                <a:off x="2635250" y="1489075"/>
                <a:ext cx="76200" cy="777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2" name="Oval 27"/>
              <p:cNvSpPr>
                <a:spLocks noChangeArrowheads="1"/>
              </p:cNvSpPr>
              <p:nvPr/>
            </p:nvSpPr>
            <p:spPr bwMode="auto">
              <a:xfrm>
                <a:off x="2838450" y="1489075"/>
                <a:ext cx="77787" cy="777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3" name="Freeform 28"/>
              <p:cNvSpPr>
                <a:spLocks/>
              </p:cNvSpPr>
              <p:nvPr/>
            </p:nvSpPr>
            <p:spPr bwMode="auto">
              <a:xfrm>
                <a:off x="2578100" y="1057275"/>
                <a:ext cx="268287" cy="180975"/>
              </a:xfrm>
              <a:custGeom>
                <a:avLst/>
                <a:gdLst>
                  <a:gd name="T0" fmla="*/ 55 w 132"/>
                  <a:gd name="T1" fmla="*/ 79 h 89"/>
                  <a:gd name="T2" fmla="*/ 56 w 132"/>
                  <a:gd name="T3" fmla="*/ 65 h 89"/>
                  <a:gd name="T4" fmla="*/ 132 w 132"/>
                  <a:gd name="T5" fmla="*/ 89 h 89"/>
                  <a:gd name="T6" fmla="*/ 62 w 132"/>
                  <a:gd name="T7" fmla="*/ 14 h 89"/>
                  <a:gd name="T8" fmla="*/ 64 w 132"/>
                  <a:gd name="T9" fmla="*/ 0 h 89"/>
                  <a:gd name="T10" fmla="*/ 0 w 132"/>
                  <a:gd name="T11" fmla="*/ 32 h 89"/>
                  <a:gd name="T12" fmla="*/ 55 w 132"/>
                  <a:gd name="T13" fmla="*/ 79 h 89"/>
                </a:gdLst>
                <a:ahLst/>
                <a:cxnLst>
                  <a:cxn ang="0">
                    <a:pos x="T0" y="T1"/>
                  </a:cxn>
                  <a:cxn ang="0">
                    <a:pos x="T2" y="T3"/>
                  </a:cxn>
                  <a:cxn ang="0">
                    <a:pos x="T4" y="T5"/>
                  </a:cxn>
                  <a:cxn ang="0">
                    <a:pos x="T6" y="T7"/>
                  </a:cxn>
                  <a:cxn ang="0">
                    <a:pos x="T8" y="T9"/>
                  </a:cxn>
                  <a:cxn ang="0">
                    <a:pos x="T10" y="T11"/>
                  </a:cxn>
                  <a:cxn ang="0">
                    <a:pos x="T12" y="T13"/>
                  </a:cxn>
                </a:cxnLst>
                <a:rect l="0" t="0" r="r" b="b"/>
                <a:pathLst>
                  <a:path w="132" h="89">
                    <a:moveTo>
                      <a:pt x="55" y="79"/>
                    </a:moveTo>
                    <a:cubicBezTo>
                      <a:pt x="56" y="65"/>
                      <a:pt x="56" y="65"/>
                      <a:pt x="56" y="65"/>
                    </a:cubicBezTo>
                    <a:cubicBezTo>
                      <a:pt x="112" y="71"/>
                      <a:pt x="132" y="89"/>
                      <a:pt x="132" y="89"/>
                    </a:cubicBezTo>
                    <a:cubicBezTo>
                      <a:pt x="132" y="89"/>
                      <a:pt x="131" y="21"/>
                      <a:pt x="62" y="14"/>
                    </a:cubicBezTo>
                    <a:cubicBezTo>
                      <a:pt x="64" y="0"/>
                      <a:pt x="64" y="0"/>
                      <a:pt x="64" y="0"/>
                    </a:cubicBezTo>
                    <a:cubicBezTo>
                      <a:pt x="0" y="32"/>
                      <a:pt x="0" y="32"/>
                      <a:pt x="0" y="32"/>
                    </a:cubicBezTo>
                    <a:lnTo>
                      <a:pt x="55"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grpSp>
      <p:grpSp>
        <p:nvGrpSpPr>
          <p:cNvPr id="164" name="Group 6"/>
          <p:cNvGrpSpPr/>
          <p:nvPr/>
        </p:nvGrpSpPr>
        <p:grpSpPr>
          <a:xfrm>
            <a:off x="6133511" y="2616773"/>
            <a:ext cx="1396842" cy="3154904"/>
            <a:chOff x="6133511" y="2731073"/>
            <a:chExt cx="1396842" cy="3154904"/>
          </a:xfrm>
        </p:grpSpPr>
        <p:sp>
          <p:nvSpPr>
            <p:cNvPr id="165" name="Freeform 6"/>
            <p:cNvSpPr>
              <a:spLocks noEditPoints="1"/>
            </p:cNvSpPr>
            <p:nvPr/>
          </p:nvSpPr>
          <p:spPr bwMode="auto">
            <a:xfrm>
              <a:off x="6133511" y="2731073"/>
              <a:ext cx="1396842" cy="3154904"/>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nvGrpSpPr>
            <p:cNvPr id="166" name="Group 248"/>
            <p:cNvGrpSpPr/>
            <p:nvPr/>
          </p:nvGrpSpPr>
          <p:grpSpPr>
            <a:xfrm>
              <a:off x="6875687" y="3086306"/>
              <a:ext cx="287885" cy="383459"/>
              <a:chOff x="5270500" y="1657350"/>
              <a:chExt cx="392112" cy="522288"/>
            </a:xfrm>
            <a:solidFill>
              <a:schemeClr val="accent4"/>
            </a:solidFill>
          </p:grpSpPr>
          <p:sp>
            <p:nvSpPr>
              <p:cNvPr id="167" name="Freeform 43"/>
              <p:cNvSpPr>
                <a:spLocks/>
              </p:cNvSpPr>
              <p:nvPr/>
            </p:nvSpPr>
            <p:spPr bwMode="auto">
              <a:xfrm>
                <a:off x="5446713" y="1965325"/>
                <a:ext cx="39687" cy="136525"/>
              </a:xfrm>
              <a:custGeom>
                <a:avLst/>
                <a:gdLst>
                  <a:gd name="T0" fmla="*/ 18 w 18"/>
                  <a:gd name="T1" fmla="*/ 61 h 61"/>
                  <a:gd name="T2" fmla="*/ 18 w 18"/>
                  <a:gd name="T3" fmla="*/ 0 h 61"/>
                  <a:gd name="T4" fmla="*/ 9 w 18"/>
                  <a:gd name="T5" fmla="*/ 0 h 61"/>
                  <a:gd name="T6" fmla="*/ 0 w 18"/>
                  <a:gd name="T7" fmla="*/ 0 h 61"/>
                  <a:gd name="T8" fmla="*/ 0 w 18"/>
                  <a:gd name="T9" fmla="*/ 61 h 61"/>
                  <a:gd name="T10" fmla="*/ 9 w 18"/>
                  <a:gd name="T11" fmla="*/ 60 h 61"/>
                  <a:gd name="T12" fmla="*/ 18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61"/>
                    </a:moveTo>
                    <a:cubicBezTo>
                      <a:pt x="18" y="0"/>
                      <a:pt x="18" y="0"/>
                      <a:pt x="18" y="0"/>
                    </a:cubicBezTo>
                    <a:cubicBezTo>
                      <a:pt x="15" y="0"/>
                      <a:pt x="12" y="0"/>
                      <a:pt x="9" y="0"/>
                    </a:cubicBezTo>
                    <a:cubicBezTo>
                      <a:pt x="6" y="0"/>
                      <a:pt x="3" y="0"/>
                      <a:pt x="0" y="0"/>
                    </a:cubicBezTo>
                    <a:cubicBezTo>
                      <a:pt x="0" y="61"/>
                      <a:pt x="0" y="61"/>
                      <a:pt x="0" y="61"/>
                    </a:cubicBezTo>
                    <a:cubicBezTo>
                      <a:pt x="3" y="60"/>
                      <a:pt x="6" y="60"/>
                      <a:pt x="9" y="60"/>
                    </a:cubicBezTo>
                    <a:cubicBezTo>
                      <a:pt x="12" y="60"/>
                      <a:pt x="15" y="60"/>
                      <a:pt x="18" y="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8" name="Freeform 44"/>
              <p:cNvSpPr>
                <a:spLocks/>
              </p:cNvSpPr>
              <p:nvPr/>
            </p:nvSpPr>
            <p:spPr bwMode="auto">
              <a:xfrm>
                <a:off x="5270500" y="1657350"/>
                <a:ext cx="392112" cy="293688"/>
              </a:xfrm>
              <a:custGeom>
                <a:avLst/>
                <a:gdLst>
                  <a:gd name="T0" fmla="*/ 175 w 175"/>
                  <a:gd name="T1" fmla="*/ 43 h 131"/>
                  <a:gd name="T2" fmla="*/ 163 w 175"/>
                  <a:gd name="T3" fmla="*/ 0 h 131"/>
                  <a:gd name="T4" fmla="*/ 125 w 175"/>
                  <a:gd name="T5" fmla="*/ 21 h 131"/>
                  <a:gd name="T6" fmla="*/ 87 w 175"/>
                  <a:gd name="T7" fmla="*/ 0 h 131"/>
                  <a:gd name="T8" fmla="*/ 49 w 175"/>
                  <a:gd name="T9" fmla="*/ 21 h 131"/>
                  <a:gd name="T10" fmla="*/ 11 w 175"/>
                  <a:gd name="T11" fmla="*/ 0 h 131"/>
                  <a:gd name="T12" fmla="*/ 0 w 175"/>
                  <a:gd name="T13" fmla="*/ 43 h 131"/>
                  <a:gd name="T14" fmla="*/ 78 w 175"/>
                  <a:gd name="T15" fmla="*/ 131 h 131"/>
                  <a:gd name="T16" fmla="*/ 87 w 175"/>
                  <a:gd name="T17" fmla="*/ 131 h 131"/>
                  <a:gd name="T18" fmla="*/ 96 w 175"/>
                  <a:gd name="T19" fmla="*/ 131 h 131"/>
                  <a:gd name="T20" fmla="*/ 175 w 175"/>
                  <a:gd name="T21" fmla="*/ 4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31">
                    <a:moveTo>
                      <a:pt x="175" y="43"/>
                    </a:moveTo>
                    <a:cubicBezTo>
                      <a:pt x="175" y="27"/>
                      <a:pt x="171" y="13"/>
                      <a:pt x="163" y="0"/>
                    </a:cubicBezTo>
                    <a:cubicBezTo>
                      <a:pt x="125" y="21"/>
                      <a:pt x="125" y="21"/>
                      <a:pt x="125" y="21"/>
                    </a:cubicBezTo>
                    <a:cubicBezTo>
                      <a:pt x="87" y="0"/>
                      <a:pt x="87" y="0"/>
                      <a:pt x="87" y="0"/>
                    </a:cubicBezTo>
                    <a:cubicBezTo>
                      <a:pt x="49" y="21"/>
                      <a:pt x="49" y="21"/>
                      <a:pt x="49" y="21"/>
                    </a:cubicBezTo>
                    <a:cubicBezTo>
                      <a:pt x="11" y="0"/>
                      <a:pt x="11" y="0"/>
                      <a:pt x="11" y="0"/>
                    </a:cubicBezTo>
                    <a:cubicBezTo>
                      <a:pt x="4" y="13"/>
                      <a:pt x="0" y="27"/>
                      <a:pt x="0" y="43"/>
                    </a:cubicBezTo>
                    <a:cubicBezTo>
                      <a:pt x="0" y="89"/>
                      <a:pt x="34" y="126"/>
                      <a:pt x="78" y="131"/>
                    </a:cubicBezTo>
                    <a:cubicBezTo>
                      <a:pt x="81" y="131"/>
                      <a:pt x="84" y="131"/>
                      <a:pt x="87" y="131"/>
                    </a:cubicBezTo>
                    <a:cubicBezTo>
                      <a:pt x="90" y="131"/>
                      <a:pt x="93" y="131"/>
                      <a:pt x="96" y="131"/>
                    </a:cubicBezTo>
                    <a:cubicBezTo>
                      <a:pt x="140" y="126"/>
                      <a:pt x="175" y="89"/>
                      <a:pt x="175" y="4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69" name="Freeform 45"/>
              <p:cNvSpPr>
                <a:spLocks/>
              </p:cNvSpPr>
              <p:nvPr/>
            </p:nvSpPr>
            <p:spPr bwMode="auto">
              <a:xfrm>
                <a:off x="5351463" y="1968500"/>
                <a:ext cx="82550" cy="84138"/>
              </a:xfrm>
              <a:custGeom>
                <a:avLst/>
                <a:gdLst>
                  <a:gd name="T0" fmla="*/ 35 w 37"/>
                  <a:gd name="T1" fmla="*/ 35 h 37"/>
                  <a:gd name="T2" fmla="*/ 27 w 37"/>
                  <a:gd name="T3" fmla="*/ 10 h 37"/>
                  <a:gd name="T4" fmla="*/ 2 w 37"/>
                  <a:gd name="T5" fmla="*/ 2 h 37"/>
                  <a:gd name="T6" fmla="*/ 10 w 37"/>
                  <a:gd name="T7" fmla="*/ 27 h 37"/>
                  <a:gd name="T8" fmla="*/ 35 w 37"/>
                  <a:gd name="T9" fmla="*/ 35 h 37"/>
                </a:gdLst>
                <a:ahLst/>
                <a:cxnLst>
                  <a:cxn ang="0">
                    <a:pos x="T0" y="T1"/>
                  </a:cxn>
                  <a:cxn ang="0">
                    <a:pos x="T2" y="T3"/>
                  </a:cxn>
                  <a:cxn ang="0">
                    <a:pos x="T4" y="T5"/>
                  </a:cxn>
                  <a:cxn ang="0">
                    <a:pos x="T6" y="T7"/>
                  </a:cxn>
                  <a:cxn ang="0">
                    <a:pos x="T8" y="T9"/>
                  </a:cxn>
                </a:cxnLst>
                <a:rect l="0" t="0" r="r" b="b"/>
                <a:pathLst>
                  <a:path w="37" h="37">
                    <a:moveTo>
                      <a:pt x="35" y="35"/>
                    </a:moveTo>
                    <a:cubicBezTo>
                      <a:pt x="37" y="26"/>
                      <a:pt x="34" y="16"/>
                      <a:pt x="27" y="10"/>
                    </a:cubicBezTo>
                    <a:cubicBezTo>
                      <a:pt x="20" y="3"/>
                      <a:pt x="11" y="0"/>
                      <a:pt x="2" y="2"/>
                    </a:cubicBezTo>
                    <a:cubicBezTo>
                      <a:pt x="0" y="11"/>
                      <a:pt x="3" y="20"/>
                      <a:pt x="10" y="27"/>
                    </a:cubicBezTo>
                    <a:cubicBezTo>
                      <a:pt x="17" y="34"/>
                      <a:pt x="26" y="37"/>
                      <a:pt x="35" y="3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70" name="Freeform 46"/>
              <p:cNvSpPr>
                <a:spLocks/>
              </p:cNvSpPr>
              <p:nvPr/>
            </p:nvSpPr>
            <p:spPr bwMode="auto">
              <a:xfrm>
                <a:off x="5497513" y="1968500"/>
                <a:ext cx="82550" cy="84138"/>
              </a:xfrm>
              <a:custGeom>
                <a:avLst/>
                <a:gdLst>
                  <a:gd name="T0" fmla="*/ 27 w 37"/>
                  <a:gd name="T1" fmla="*/ 27 h 37"/>
                  <a:gd name="T2" fmla="*/ 35 w 37"/>
                  <a:gd name="T3" fmla="*/ 2 h 37"/>
                  <a:gd name="T4" fmla="*/ 10 w 37"/>
                  <a:gd name="T5" fmla="*/ 10 h 37"/>
                  <a:gd name="T6" fmla="*/ 2 w 37"/>
                  <a:gd name="T7" fmla="*/ 35 h 37"/>
                  <a:gd name="T8" fmla="*/ 27 w 37"/>
                  <a:gd name="T9" fmla="*/ 27 h 37"/>
                </a:gdLst>
                <a:ahLst/>
                <a:cxnLst>
                  <a:cxn ang="0">
                    <a:pos x="T0" y="T1"/>
                  </a:cxn>
                  <a:cxn ang="0">
                    <a:pos x="T2" y="T3"/>
                  </a:cxn>
                  <a:cxn ang="0">
                    <a:pos x="T4" y="T5"/>
                  </a:cxn>
                  <a:cxn ang="0">
                    <a:pos x="T6" y="T7"/>
                  </a:cxn>
                  <a:cxn ang="0">
                    <a:pos x="T8" y="T9"/>
                  </a:cxn>
                </a:cxnLst>
                <a:rect l="0" t="0" r="r" b="b"/>
                <a:pathLst>
                  <a:path w="37" h="37">
                    <a:moveTo>
                      <a:pt x="27" y="27"/>
                    </a:moveTo>
                    <a:cubicBezTo>
                      <a:pt x="34" y="20"/>
                      <a:pt x="37" y="11"/>
                      <a:pt x="35" y="2"/>
                    </a:cubicBezTo>
                    <a:cubicBezTo>
                      <a:pt x="26" y="0"/>
                      <a:pt x="17" y="3"/>
                      <a:pt x="10" y="10"/>
                    </a:cubicBezTo>
                    <a:cubicBezTo>
                      <a:pt x="3" y="16"/>
                      <a:pt x="0" y="26"/>
                      <a:pt x="2" y="35"/>
                    </a:cubicBezTo>
                    <a:cubicBezTo>
                      <a:pt x="11" y="37"/>
                      <a:pt x="21" y="34"/>
                      <a:pt x="27"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71" name="Freeform 47"/>
              <p:cNvSpPr>
                <a:spLocks/>
              </p:cNvSpPr>
              <p:nvPr/>
            </p:nvSpPr>
            <p:spPr bwMode="auto">
              <a:xfrm>
                <a:off x="5351463" y="2112963"/>
                <a:ext cx="231775" cy="66675"/>
              </a:xfrm>
              <a:custGeom>
                <a:avLst/>
                <a:gdLst>
                  <a:gd name="T0" fmla="*/ 60 w 103"/>
                  <a:gd name="T1" fmla="*/ 1 h 30"/>
                  <a:gd name="T2" fmla="*/ 51 w 103"/>
                  <a:gd name="T3" fmla="*/ 0 h 30"/>
                  <a:gd name="T4" fmla="*/ 42 w 103"/>
                  <a:gd name="T5" fmla="*/ 1 h 30"/>
                  <a:gd name="T6" fmla="*/ 0 w 103"/>
                  <a:gd name="T7" fmla="*/ 30 h 30"/>
                  <a:gd name="T8" fmla="*/ 103 w 103"/>
                  <a:gd name="T9" fmla="*/ 30 h 30"/>
                  <a:gd name="T10" fmla="*/ 60 w 103"/>
                  <a:gd name="T11" fmla="*/ 1 h 30"/>
                </a:gdLst>
                <a:ahLst/>
                <a:cxnLst>
                  <a:cxn ang="0">
                    <a:pos x="T0" y="T1"/>
                  </a:cxn>
                  <a:cxn ang="0">
                    <a:pos x="T2" y="T3"/>
                  </a:cxn>
                  <a:cxn ang="0">
                    <a:pos x="T4" y="T5"/>
                  </a:cxn>
                  <a:cxn ang="0">
                    <a:pos x="T6" y="T7"/>
                  </a:cxn>
                  <a:cxn ang="0">
                    <a:pos x="T8" y="T9"/>
                  </a:cxn>
                  <a:cxn ang="0">
                    <a:pos x="T10" y="T11"/>
                  </a:cxn>
                </a:cxnLst>
                <a:rect l="0" t="0" r="r" b="b"/>
                <a:pathLst>
                  <a:path w="103" h="30">
                    <a:moveTo>
                      <a:pt x="60" y="1"/>
                    </a:moveTo>
                    <a:cubicBezTo>
                      <a:pt x="57" y="1"/>
                      <a:pt x="54" y="0"/>
                      <a:pt x="51" y="0"/>
                    </a:cubicBezTo>
                    <a:cubicBezTo>
                      <a:pt x="48" y="0"/>
                      <a:pt x="45" y="1"/>
                      <a:pt x="42" y="1"/>
                    </a:cubicBezTo>
                    <a:cubicBezTo>
                      <a:pt x="18" y="3"/>
                      <a:pt x="0" y="15"/>
                      <a:pt x="0" y="30"/>
                    </a:cubicBezTo>
                    <a:cubicBezTo>
                      <a:pt x="103" y="30"/>
                      <a:pt x="103" y="30"/>
                      <a:pt x="103" y="30"/>
                    </a:cubicBezTo>
                    <a:cubicBezTo>
                      <a:pt x="103" y="15"/>
                      <a:pt x="84" y="3"/>
                      <a:pt x="60"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grpSp>
      <p:grpSp>
        <p:nvGrpSpPr>
          <p:cNvPr id="172" name="Group 16"/>
          <p:cNvGrpSpPr/>
          <p:nvPr/>
        </p:nvGrpSpPr>
        <p:grpSpPr>
          <a:xfrm>
            <a:off x="4865686" y="4617287"/>
            <a:ext cx="1074929" cy="1142691"/>
            <a:chOff x="4865686" y="4731587"/>
            <a:chExt cx="1074929" cy="1142691"/>
          </a:xfrm>
        </p:grpSpPr>
        <p:sp>
          <p:nvSpPr>
            <p:cNvPr id="173" name="Freeform 11"/>
            <p:cNvSpPr>
              <a:spLocks noEditPoints="1"/>
            </p:cNvSpPr>
            <p:nvPr/>
          </p:nvSpPr>
          <p:spPr bwMode="auto">
            <a:xfrm>
              <a:off x="4865686" y="4731587"/>
              <a:ext cx="1074929" cy="1142691"/>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sp>
          <p:nvSpPr>
            <p:cNvPr id="174" name="Freeform 78"/>
            <p:cNvSpPr>
              <a:spLocks noEditPoints="1"/>
            </p:cNvSpPr>
            <p:nvPr/>
          </p:nvSpPr>
          <p:spPr bwMode="auto">
            <a:xfrm>
              <a:off x="5191802" y="5006229"/>
              <a:ext cx="335926" cy="382701"/>
            </a:xfrm>
            <a:custGeom>
              <a:avLst/>
              <a:gdLst>
                <a:gd name="T0" fmla="*/ 9 w 199"/>
                <a:gd name="T1" fmla="*/ 190 h 226"/>
                <a:gd name="T2" fmla="*/ 1 w 199"/>
                <a:gd name="T3" fmla="*/ 218 h 226"/>
                <a:gd name="T4" fmla="*/ 13 w 199"/>
                <a:gd name="T5" fmla="*/ 218 h 226"/>
                <a:gd name="T6" fmla="*/ 18 w 199"/>
                <a:gd name="T7" fmla="*/ 198 h 226"/>
                <a:gd name="T8" fmla="*/ 28 w 199"/>
                <a:gd name="T9" fmla="*/ 196 h 226"/>
                <a:gd name="T10" fmla="*/ 28 w 199"/>
                <a:gd name="T11" fmla="*/ 220 h 226"/>
                <a:gd name="T12" fmla="*/ 199 w 199"/>
                <a:gd name="T13" fmla="*/ 220 h 226"/>
                <a:gd name="T14" fmla="*/ 199 w 199"/>
                <a:gd name="T15" fmla="*/ 0 h 226"/>
                <a:gd name="T16" fmla="*/ 28 w 199"/>
                <a:gd name="T17" fmla="*/ 0 h 226"/>
                <a:gd name="T18" fmla="*/ 28 w 199"/>
                <a:gd name="T19" fmla="*/ 0 h 226"/>
                <a:gd name="T20" fmla="*/ 9 w 199"/>
                <a:gd name="T21" fmla="*/ 6 h 226"/>
                <a:gd name="T22" fmla="*/ 1 w 199"/>
                <a:gd name="T23" fmla="*/ 34 h 226"/>
                <a:gd name="T24" fmla="*/ 13 w 199"/>
                <a:gd name="T25" fmla="*/ 34 h 226"/>
                <a:gd name="T26" fmla="*/ 18 w 199"/>
                <a:gd name="T27" fmla="*/ 15 h 226"/>
                <a:gd name="T28" fmla="*/ 28 w 199"/>
                <a:gd name="T29" fmla="*/ 12 h 226"/>
                <a:gd name="T30" fmla="*/ 28 w 199"/>
                <a:gd name="T31" fmla="*/ 46 h 226"/>
                <a:gd name="T32" fmla="*/ 9 w 199"/>
                <a:gd name="T33" fmla="*/ 52 h 226"/>
                <a:gd name="T34" fmla="*/ 1 w 199"/>
                <a:gd name="T35" fmla="*/ 80 h 226"/>
                <a:gd name="T36" fmla="*/ 13 w 199"/>
                <a:gd name="T37" fmla="*/ 80 h 226"/>
                <a:gd name="T38" fmla="*/ 18 w 199"/>
                <a:gd name="T39" fmla="*/ 61 h 226"/>
                <a:gd name="T40" fmla="*/ 28 w 199"/>
                <a:gd name="T41" fmla="*/ 58 h 226"/>
                <a:gd name="T42" fmla="*/ 28 w 199"/>
                <a:gd name="T43" fmla="*/ 92 h 226"/>
                <a:gd name="T44" fmla="*/ 9 w 199"/>
                <a:gd name="T45" fmla="*/ 98 h 226"/>
                <a:gd name="T46" fmla="*/ 1 w 199"/>
                <a:gd name="T47" fmla="*/ 126 h 226"/>
                <a:gd name="T48" fmla="*/ 13 w 199"/>
                <a:gd name="T49" fmla="*/ 126 h 226"/>
                <a:gd name="T50" fmla="*/ 18 w 199"/>
                <a:gd name="T51" fmla="*/ 106 h 226"/>
                <a:gd name="T52" fmla="*/ 28 w 199"/>
                <a:gd name="T53" fmla="*/ 104 h 226"/>
                <a:gd name="T54" fmla="*/ 28 w 199"/>
                <a:gd name="T55" fmla="*/ 138 h 226"/>
                <a:gd name="T56" fmla="*/ 9 w 199"/>
                <a:gd name="T57" fmla="*/ 144 h 226"/>
                <a:gd name="T58" fmla="*/ 1 w 199"/>
                <a:gd name="T59" fmla="*/ 172 h 226"/>
                <a:gd name="T60" fmla="*/ 13 w 199"/>
                <a:gd name="T61" fmla="*/ 172 h 226"/>
                <a:gd name="T62" fmla="*/ 18 w 199"/>
                <a:gd name="T63" fmla="*/ 152 h 226"/>
                <a:gd name="T64" fmla="*/ 28 w 199"/>
                <a:gd name="T65" fmla="*/ 150 h 226"/>
                <a:gd name="T66" fmla="*/ 28 w 199"/>
                <a:gd name="T67" fmla="*/ 184 h 226"/>
                <a:gd name="T68" fmla="*/ 9 w 199"/>
                <a:gd name="T69" fmla="*/ 190 h 226"/>
                <a:gd name="T70" fmla="*/ 67 w 199"/>
                <a:gd name="T71" fmla="*/ 23 h 226"/>
                <a:gd name="T72" fmla="*/ 159 w 199"/>
                <a:gd name="T73" fmla="*/ 23 h 226"/>
                <a:gd name="T74" fmla="*/ 159 w 199"/>
                <a:gd name="T75" fmla="*/ 72 h 226"/>
                <a:gd name="T76" fmla="*/ 67 w 199"/>
                <a:gd name="T77" fmla="*/ 72 h 226"/>
                <a:gd name="T78" fmla="*/ 67 w 199"/>
                <a:gd name="T7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226">
                  <a:moveTo>
                    <a:pt x="9" y="190"/>
                  </a:moveTo>
                  <a:cubicBezTo>
                    <a:pt x="1" y="197"/>
                    <a:pt x="0" y="208"/>
                    <a:pt x="1" y="218"/>
                  </a:cubicBezTo>
                  <a:cubicBezTo>
                    <a:pt x="1" y="226"/>
                    <a:pt x="13" y="226"/>
                    <a:pt x="13" y="218"/>
                  </a:cubicBezTo>
                  <a:cubicBezTo>
                    <a:pt x="13" y="211"/>
                    <a:pt x="12" y="203"/>
                    <a:pt x="18" y="198"/>
                  </a:cubicBezTo>
                  <a:cubicBezTo>
                    <a:pt x="20" y="196"/>
                    <a:pt x="24" y="196"/>
                    <a:pt x="28" y="196"/>
                  </a:cubicBezTo>
                  <a:cubicBezTo>
                    <a:pt x="28" y="220"/>
                    <a:pt x="28" y="220"/>
                    <a:pt x="28" y="220"/>
                  </a:cubicBezTo>
                  <a:cubicBezTo>
                    <a:pt x="199" y="220"/>
                    <a:pt x="199" y="220"/>
                    <a:pt x="199" y="220"/>
                  </a:cubicBezTo>
                  <a:cubicBezTo>
                    <a:pt x="199" y="0"/>
                    <a:pt x="199" y="0"/>
                    <a:pt x="199" y="0"/>
                  </a:cubicBezTo>
                  <a:cubicBezTo>
                    <a:pt x="28" y="0"/>
                    <a:pt x="28" y="0"/>
                    <a:pt x="28" y="0"/>
                  </a:cubicBezTo>
                  <a:cubicBezTo>
                    <a:pt x="28" y="0"/>
                    <a:pt x="28" y="0"/>
                    <a:pt x="28" y="0"/>
                  </a:cubicBezTo>
                  <a:cubicBezTo>
                    <a:pt x="21" y="0"/>
                    <a:pt x="14" y="1"/>
                    <a:pt x="9" y="6"/>
                  </a:cubicBezTo>
                  <a:cubicBezTo>
                    <a:pt x="1" y="13"/>
                    <a:pt x="0" y="24"/>
                    <a:pt x="1" y="34"/>
                  </a:cubicBezTo>
                  <a:cubicBezTo>
                    <a:pt x="1" y="42"/>
                    <a:pt x="13" y="42"/>
                    <a:pt x="13" y="34"/>
                  </a:cubicBezTo>
                  <a:cubicBezTo>
                    <a:pt x="13" y="28"/>
                    <a:pt x="12" y="19"/>
                    <a:pt x="18" y="15"/>
                  </a:cubicBezTo>
                  <a:cubicBezTo>
                    <a:pt x="20" y="13"/>
                    <a:pt x="24" y="12"/>
                    <a:pt x="28" y="12"/>
                  </a:cubicBezTo>
                  <a:cubicBezTo>
                    <a:pt x="28" y="46"/>
                    <a:pt x="28" y="46"/>
                    <a:pt x="28" y="46"/>
                  </a:cubicBezTo>
                  <a:cubicBezTo>
                    <a:pt x="21" y="46"/>
                    <a:pt x="14" y="47"/>
                    <a:pt x="9" y="52"/>
                  </a:cubicBezTo>
                  <a:cubicBezTo>
                    <a:pt x="1" y="59"/>
                    <a:pt x="0" y="70"/>
                    <a:pt x="1" y="80"/>
                  </a:cubicBezTo>
                  <a:cubicBezTo>
                    <a:pt x="1" y="88"/>
                    <a:pt x="13" y="88"/>
                    <a:pt x="13" y="80"/>
                  </a:cubicBezTo>
                  <a:cubicBezTo>
                    <a:pt x="13" y="73"/>
                    <a:pt x="12" y="65"/>
                    <a:pt x="18" y="61"/>
                  </a:cubicBezTo>
                  <a:cubicBezTo>
                    <a:pt x="20" y="58"/>
                    <a:pt x="24" y="58"/>
                    <a:pt x="28" y="58"/>
                  </a:cubicBezTo>
                  <a:cubicBezTo>
                    <a:pt x="28" y="92"/>
                    <a:pt x="28" y="92"/>
                    <a:pt x="28" y="92"/>
                  </a:cubicBezTo>
                  <a:cubicBezTo>
                    <a:pt x="21" y="92"/>
                    <a:pt x="14" y="93"/>
                    <a:pt x="9" y="98"/>
                  </a:cubicBezTo>
                  <a:cubicBezTo>
                    <a:pt x="1" y="105"/>
                    <a:pt x="0" y="116"/>
                    <a:pt x="1" y="126"/>
                  </a:cubicBezTo>
                  <a:cubicBezTo>
                    <a:pt x="1" y="134"/>
                    <a:pt x="13" y="134"/>
                    <a:pt x="13" y="126"/>
                  </a:cubicBezTo>
                  <a:cubicBezTo>
                    <a:pt x="13" y="119"/>
                    <a:pt x="12" y="111"/>
                    <a:pt x="18" y="106"/>
                  </a:cubicBezTo>
                  <a:cubicBezTo>
                    <a:pt x="20" y="104"/>
                    <a:pt x="24" y="104"/>
                    <a:pt x="28" y="104"/>
                  </a:cubicBezTo>
                  <a:cubicBezTo>
                    <a:pt x="28" y="138"/>
                    <a:pt x="28" y="138"/>
                    <a:pt x="28" y="138"/>
                  </a:cubicBezTo>
                  <a:cubicBezTo>
                    <a:pt x="21" y="138"/>
                    <a:pt x="14" y="139"/>
                    <a:pt x="9" y="144"/>
                  </a:cubicBezTo>
                  <a:cubicBezTo>
                    <a:pt x="1" y="151"/>
                    <a:pt x="0" y="162"/>
                    <a:pt x="1" y="172"/>
                  </a:cubicBezTo>
                  <a:cubicBezTo>
                    <a:pt x="1" y="180"/>
                    <a:pt x="13" y="180"/>
                    <a:pt x="13" y="172"/>
                  </a:cubicBezTo>
                  <a:cubicBezTo>
                    <a:pt x="13" y="165"/>
                    <a:pt x="12" y="157"/>
                    <a:pt x="18" y="152"/>
                  </a:cubicBezTo>
                  <a:cubicBezTo>
                    <a:pt x="20" y="150"/>
                    <a:pt x="24" y="150"/>
                    <a:pt x="28" y="150"/>
                  </a:cubicBezTo>
                  <a:cubicBezTo>
                    <a:pt x="28" y="184"/>
                    <a:pt x="28" y="184"/>
                    <a:pt x="28" y="184"/>
                  </a:cubicBezTo>
                  <a:cubicBezTo>
                    <a:pt x="21" y="184"/>
                    <a:pt x="14" y="185"/>
                    <a:pt x="9" y="190"/>
                  </a:cubicBezTo>
                  <a:close/>
                  <a:moveTo>
                    <a:pt x="67" y="23"/>
                  </a:moveTo>
                  <a:cubicBezTo>
                    <a:pt x="159" y="23"/>
                    <a:pt x="159" y="23"/>
                    <a:pt x="159" y="23"/>
                  </a:cubicBezTo>
                  <a:cubicBezTo>
                    <a:pt x="159" y="72"/>
                    <a:pt x="159" y="72"/>
                    <a:pt x="159" y="72"/>
                  </a:cubicBezTo>
                  <a:cubicBezTo>
                    <a:pt x="67" y="72"/>
                    <a:pt x="67" y="72"/>
                    <a:pt x="67" y="72"/>
                  </a:cubicBezTo>
                  <a:lnTo>
                    <a:pt x="67" y="2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mn-ea"/>
                <a:cs typeface="+mn-cs"/>
              </a:endParaRPr>
            </a:p>
          </p:txBody>
        </p:sp>
      </p:grpSp>
      <p:sp>
        <p:nvSpPr>
          <p:cNvPr id="84" name="矩形 83">
            <a:extLst>
              <a:ext uri="{FF2B5EF4-FFF2-40B4-BE49-F238E27FC236}">
                <a16:creationId xmlns:a16="http://schemas.microsoft.com/office/drawing/2014/main" id="{E82A2235-3BBF-4925-89BA-6365B2A580DD}"/>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9693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Effect transition="in" filter="wipe(down)">
                                      <p:cBhvr>
                                        <p:cTn id="11" dur="500"/>
                                        <p:tgtEl>
                                          <p:spTgt spid="14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down)">
                                      <p:cBhvr>
                                        <p:cTn id="15" dur="500"/>
                                        <p:tgtEl>
                                          <p:spTgt spid="5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wipe(down)">
                                      <p:cBhvr>
                                        <p:cTn id="19" dur="500"/>
                                        <p:tgtEl>
                                          <p:spTgt spid="13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fade">
                                      <p:cBhvr>
                                        <p:cTn id="23" dur="500"/>
                                        <p:tgtEl>
                                          <p:spTgt spid="14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4"/>
                                        </p:tgtEl>
                                        <p:attrNameLst>
                                          <p:attrName>style.visibility</p:attrName>
                                        </p:attrNameLst>
                                      </p:cBhvr>
                                      <p:to>
                                        <p:strVal val="visible"/>
                                      </p:to>
                                    </p:set>
                                    <p:animEffect transition="in" filter="wipe(down)">
                                      <p:cBhvr>
                                        <p:cTn id="27" dur="500"/>
                                        <p:tgtEl>
                                          <p:spTgt spid="16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down)">
                                      <p:cBhvr>
                                        <p:cTn id="31" dur="500"/>
                                        <p:tgtEl>
                                          <p:spTgt spid="7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down)">
                                      <p:cBhvr>
                                        <p:cTn id="39" dur="500"/>
                                        <p:tgtEl>
                                          <p:spTgt spid="61"/>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right)">
                                      <p:cBhvr>
                                        <p:cTn id="43" dur="500"/>
                                        <p:tgtEl>
                                          <p:spTgt spid="7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fade">
                                      <p:cBhvr>
                                        <p:cTn id="47" dur="500"/>
                                        <p:tgtEl>
                                          <p:spTgt spid="143"/>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down)">
                                      <p:cBhvr>
                                        <p:cTn id="51" dur="500"/>
                                        <p:tgtEl>
                                          <p:spTgt spid="6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ipe(left)">
                                      <p:cBhvr>
                                        <p:cTn id="55" dur="500"/>
                                        <p:tgtEl>
                                          <p:spTgt spid="7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500"/>
                                        <p:tgtEl>
                                          <p:spTgt spid="78"/>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72"/>
                                        </p:tgtEl>
                                        <p:attrNameLst>
                                          <p:attrName>style.visibility</p:attrName>
                                        </p:attrNameLst>
                                      </p:cBhvr>
                                      <p:to>
                                        <p:strVal val="visible"/>
                                      </p:to>
                                    </p:set>
                                    <p:animEffect transition="in" filter="wipe(down)">
                                      <p:cBhvr>
                                        <p:cTn id="63" dur="500"/>
                                        <p:tgtEl>
                                          <p:spTgt spid="172"/>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wipe(up)">
                                      <p:cBhvr>
                                        <p:cTn id="67" dur="500"/>
                                        <p:tgtEl>
                                          <p:spTgt spid="74"/>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146"/>
                                        </p:tgtEl>
                                        <p:attrNameLst>
                                          <p:attrName>style.visibility</p:attrName>
                                        </p:attrNameLst>
                                      </p:cBhvr>
                                      <p:to>
                                        <p:strVal val="visible"/>
                                      </p:to>
                                    </p:set>
                                    <p:animEffect transition="in" filter="fade">
                                      <p:cBhvr>
                                        <p:cTn id="71" dur="500"/>
                                        <p:tgtEl>
                                          <p:spTgt spid="146"/>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wipe(down)">
                                      <p:cBhvr>
                                        <p:cTn id="75" dur="500"/>
                                        <p:tgtEl>
                                          <p:spTgt spid="6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up)">
                                      <p:cBhvr>
                                        <p:cTn id="79" dur="500"/>
                                        <p:tgtEl>
                                          <p:spTgt spid="73"/>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childTnLst>
                          </p:cTn>
                        </p:par>
                        <p:par>
                          <p:cTn id="84" fill="hold">
                            <p:stCondLst>
                              <p:cond delay="10000"/>
                            </p:stCondLst>
                            <p:childTnLst>
                              <p:par>
                                <p:cTn id="85" presetID="1" presetClass="entr" presetSubtype="0" fill="hold" grpId="0" nodeType="afterEffect">
                                  <p:stCondLst>
                                    <p:cond delay="2200"/>
                                  </p:stCondLst>
                                  <p:childTnLst>
                                    <p:set>
                                      <p:cBhvr>
                                        <p:cTn id="86"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84" name="组合 83"/>
          <p:cNvGrpSpPr/>
          <p:nvPr/>
        </p:nvGrpSpPr>
        <p:grpSpPr>
          <a:xfrm>
            <a:off x="856225" y="5182902"/>
            <a:ext cx="949832" cy="949832"/>
            <a:chOff x="1359650" y="4933871"/>
            <a:chExt cx="949832" cy="949832"/>
          </a:xfrm>
        </p:grpSpPr>
        <p:sp>
          <p:nvSpPr>
            <p:cNvPr id="85" name="椭圆 84"/>
            <p:cNvSpPr/>
            <p:nvPr/>
          </p:nvSpPr>
          <p:spPr>
            <a:xfrm>
              <a:off x="1359650" y="4933871"/>
              <a:ext cx="949832" cy="949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86" name="组合 85"/>
            <p:cNvGrpSpPr/>
            <p:nvPr/>
          </p:nvGrpSpPr>
          <p:grpSpPr>
            <a:xfrm>
              <a:off x="1480868" y="5188095"/>
              <a:ext cx="680483" cy="438993"/>
              <a:chOff x="3373438" y="4879976"/>
              <a:chExt cx="1203325" cy="776288"/>
            </a:xfrm>
          </p:grpSpPr>
          <p:sp>
            <p:nvSpPr>
              <p:cNvPr id="87" name="Rectangle 5"/>
              <p:cNvSpPr>
                <a:spLocks noChangeArrowheads="1"/>
              </p:cNvSpPr>
              <p:nvPr/>
            </p:nvSpPr>
            <p:spPr bwMode="auto">
              <a:xfrm>
                <a:off x="3509963" y="4879976"/>
                <a:ext cx="930275" cy="660400"/>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88" name="Rectangle 6"/>
              <p:cNvSpPr>
                <a:spLocks noChangeArrowheads="1"/>
              </p:cNvSpPr>
              <p:nvPr/>
            </p:nvSpPr>
            <p:spPr bwMode="auto">
              <a:xfrm>
                <a:off x="3373438" y="5540376"/>
                <a:ext cx="1203325" cy="11588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89" name="Line 7"/>
              <p:cNvSpPr>
                <a:spLocks noChangeShapeType="1"/>
              </p:cNvSpPr>
              <p:nvPr/>
            </p:nvSpPr>
            <p:spPr bwMode="auto">
              <a:xfrm flipH="1">
                <a:off x="3937001" y="4957763"/>
                <a:ext cx="762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grpSp>
        <p:nvGrpSpPr>
          <p:cNvPr id="90" name="组合 89"/>
          <p:cNvGrpSpPr/>
          <p:nvPr/>
        </p:nvGrpSpPr>
        <p:grpSpPr>
          <a:xfrm>
            <a:off x="3341397" y="5182902"/>
            <a:ext cx="949832" cy="949832"/>
            <a:chOff x="3844822" y="4933871"/>
            <a:chExt cx="949832" cy="949832"/>
          </a:xfrm>
        </p:grpSpPr>
        <p:sp>
          <p:nvSpPr>
            <p:cNvPr id="91" name="椭圆 90"/>
            <p:cNvSpPr/>
            <p:nvPr/>
          </p:nvSpPr>
          <p:spPr>
            <a:xfrm>
              <a:off x="3844822" y="4933871"/>
              <a:ext cx="949832" cy="9498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92" name="组合 91"/>
            <p:cNvGrpSpPr/>
            <p:nvPr/>
          </p:nvGrpSpPr>
          <p:grpSpPr>
            <a:xfrm>
              <a:off x="4023693" y="5109863"/>
              <a:ext cx="592089" cy="592871"/>
              <a:chOff x="5856288" y="4665663"/>
              <a:chExt cx="1201738" cy="1203326"/>
            </a:xfrm>
          </p:grpSpPr>
          <p:sp>
            <p:nvSpPr>
              <p:cNvPr id="93" name="Rectangle 8"/>
              <p:cNvSpPr>
                <a:spLocks noChangeArrowheads="1"/>
              </p:cNvSpPr>
              <p:nvPr/>
            </p:nvSpPr>
            <p:spPr bwMode="auto">
              <a:xfrm>
                <a:off x="6146801" y="4665663"/>
                <a:ext cx="620713" cy="36988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4" name="Line 9"/>
              <p:cNvSpPr>
                <a:spLocks noChangeShapeType="1"/>
              </p:cNvSpPr>
              <p:nvPr/>
            </p:nvSpPr>
            <p:spPr bwMode="auto">
              <a:xfrm>
                <a:off x="6156326" y="5656263"/>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5" name="Freeform 10"/>
              <p:cNvSpPr>
                <a:spLocks/>
              </p:cNvSpPr>
              <p:nvPr/>
            </p:nvSpPr>
            <p:spPr bwMode="auto">
              <a:xfrm>
                <a:off x="5856288" y="5035551"/>
                <a:ext cx="1201738" cy="620713"/>
              </a:xfrm>
              <a:custGeom>
                <a:avLst/>
                <a:gdLst>
                  <a:gd name="T0" fmla="*/ 183 w 757"/>
                  <a:gd name="T1" fmla="*/ 391 h 391"/>
                  <a:gd name="T2" fmla="*/ 0 w 757"/>
                  <a:gd name="T3" fmla="*/ 391 h 391"/>
                  <a:gd name="T4" fmla="*/ 0 w 757"/>
                  <a:gd name="T5" fmla="*/ 0 h 391"/>
                  <a:gd name="T6" fmla="*/ 757 w 757"/>
                  <a:gd name="T7" fmla="*/ 0 h 391"/>
                  <a:gd name="T8" fmla="*/ 757 w 757"/>
                  <a:gd name="T9" fmla="*/ 391 h 391"/>
                  <a:gd name="T10" fmla="*/ 574 w 757"/>
                  <a:gd name="T11" fmla="*/ 391 h 391"/>
                </a:gdLst>
                <a:ahLst/>
                <a:cxnLst>
                  <a:cxn ang="0">
                    <a:pos x="T0" y="T1"/>
                  </a:cxn>
                  <a:cxn ang="0">
                    <a:pos x="T2" y="T3"/>
                  </a:cxn>
                  <a:cxn ang="0">
                    <a:pos x="T4" y="T5"/>
                  </a:cxn>
                  <a:cxn ang="0">
                    <a:pos x="T6" y="T7"/>
                  </a:cxn>
                  <a:cxn ang="0">
                    <a:pos x="T8" y="T9"/>
                  </a:cxn>
                  <a:cxn ang="0">
                    <a:pos x="T10" y="T11"/>
                  </a:cxn>
                </a:cxnLst>
                <a:rect l="0" t="0" r="r" b="b"/>
                <a:pathLst>
                  <a:path w="757" h="391">
                    <a:moveTo>
                      <a:pt x="183" y="391"/>
                    </a:moveTo>
                    <a:lnTo>
                      <a:pt x="0" y="391"/>
                    </a:lnTo>
                    <a:lnTo>
                      <a:pt x="0" y="0"/>
                    </a:lnTo>
                    <a:lnTo>
                      <a:pt x="757" y="0"/>
                    </a:lnTo>
                    <a:lnTo>
                      <a:pt x="757" y="391"/>
                    </a:lnTo>
                    <a:lnTo>
                      <a:pt x="574" y="391"/>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6" name="Rectangle 11"/>
              <p:cNvSpPr>
                <a:spLocks noChangeArrowheads="1"/>
              </p:cNvSpPr>
              <p:nvPr/>
            </p:nvSpPr>
            <p:spPr bwMode="auto">
              <a:xfrm>
                <a:off x="6146801" y="5403851"/>
                <a:ext cx="620713" cy="46513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7" name="Line 12"/>
              <p:cNvSpPr>
                <a:spLocks noChangeShapeType="1"/>
              </p:cNvSpPr>
              <p:nvPr/>
            </p:nvSpPr>
            <p:spPr bwMode="auto">
              <a:xfrm>
                <a:off x="5953126" y="5170488"/>
                <a:ext cx="77788"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8" name="Line 13"/>
              <p:cNvSpPr>
                <a:spLocks noChangeShapeType="1"/>
              </p:cNvSpPr>
              <p:nvPr/>
            </p:nvSpPr>
            <p:spPr bwMode="auto">
              <a:xfrm>
                <a:off x="6070601" y="5170488"/>
                <a:ext cx="762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99" name="Line 14"/>
              <p:cNvSpPr>
                <a:spLocks noChangeShapeType="1"/>
              </p:cNvSpPr>
              <p:nvPr/>
            </p:nvSpPr>
            <p:spPr bwMode="auto">
              <a:xfrm>
                <a:off x="6264276" y="5559426"/>
                <a:ext cx="3873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00" name="Line 15"/>
              <p:cNvSpPr>
                <a:spLocks noChangeShapeType="1"/>
              </p:cNvSpPr>
              <p:nvPr/>
            </p:nvSpPr>
            <p:spPr bwMode="auto">
              <a:xfrm>
                <a:off x="6264276" y="5715001"/>
                <a:ext cx="3873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01" name="Line 16"/>
              <p:cNvSpPr>
                <a:spLocks noChangeShapeType="1"/>
              </p:cNvSpPr>
              <p:nvPr/>
            </p:nvSpPr>
            <p:spPr bwMode="auto">
              <a:xfrm>
                <a:off x="6146801" y="5656263"/>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sp>
        <p:nvSpPr>
          <p:cNvPr id="102" name="文本框 101"/>
          <p:cNvSpPr txBox="1"/>
          <p:nvPr/>
        </p:nvSpPr>
        <p:spPr>
          <a:xfrm>
            <a:off x="1803868" y="5149987"/>
            <a:ext cx="1494715" cy="830997"/>
          </a:xfrm>
          <a:prstGeom prst="rect">
            <a:avLst/>
          </a:prstGeom>
          <a:noFill/>
        </p:spPr>
        <p:txBody>
          <a:bodyPr wrap="square" rtlCol="0">
            <a:spAutoFit/>
          </a:bodyPr>
          <a:lstStyle/>
          <a:p>
            <a:r>
              <a:rPr lang="en-US" altLang="zh-CN" sz="1200" dirty="0">
                <a:solidFill>
                  <a:prstClr val="black">
                    <a:lumMod val="75000"/>
                    <a:lumOff val="25000"/>
                  </a:prstClr>
                </a:solidFill>
                <a:latin typeface="Agency FB" panose="020B0503020202020204" pitchFamily="34" charset="0"/>
                <a:cs typeface="Arial" panose="020B0604020202020204" pitchFamily="34" charset="0"/>
              </a:rPr>
              <a:t>It Takes a Long Time to Build a Good Reputation and Only a Short While to Ruin It. </a:t>
            </a:r>
            <a:endParaRPr lang="zh-CN" altLang="en-US" sz="1200" dirty="0">
              <a:solidFill>
                <a:prstClr val="black">
                  <a:lumMod val="75000"/>
                  <a:lumOff val="25000"/>
                </a:prstClr>
              </a:solidFill>
              <a:latin typeface="Agency FB" panose="020B0503020202020204" pitchFamily="34" charset="0"/>
              <a:cs typeface="Arial" panose="020B0604020202020204" pitchFamily="34" charset="0"/>
            </a:endParaRPr>
          </a:p>
        </p:txBody>
      </p:sp>
      <p:sp>
        <p:nvSpPr>
          <p:cNvPr id="103" name="文本框 102"/>
          <p:cNvSpPr txBox="1"/>
          <p:nvPr/>
        </p:nvSpPr>
        <p:spPr>
          <a:xfrm>
            <a:off x="4347834" y="5149987"/>
            <a:ext cx="1494715" cy="830997"/>
          </a:xfrm>
          <a:prstGeom prst="rect">
            <a:avLst/>
          </a:prstGeom>
          <a:noFill/>
        </p:spPr>
        <p:txBody>
          <a:bodyPr wrap="square" rtlCol="0">
            <a:spAutoFit/>
          </a:bodyPr>
          <a:lstStyle/>
          <a:p>
            <a:r>
              <a:rPr lang="en-US" altLang="zh-CN" sz="1200" dirty="0">
                <a:solidFill>
                  <a:prstClr val="black">
                    <a:lumMod val="75000"/>
                    <a:lumOff val="25000"/>
                  </a:prstClr>
                </a:solidFill>
                <a:latin typeface="Agency FB" panose="020B0503020202020204" pitchFamily="34" charset="0"/>
                <a:cs typeface="Arial" panose="020B0604020202020204" pitchFamily="34" charset="0"/>
              </a:rPr>
              <a:t>It Takes a Long Time to Build a Good Reputation and Only a Short While to Ruin It. </a:t>
            </a:r>
            <a:endParaRPr lang="zh-CN" altLang="en-US" sz="1200" dirty="0">
              <a:solidFill>
                <a:prstClr val="black">
                  <a:lumMod val="75000"/>
                  <a:lumOff val="25000"/>
                </a:prstClr>
              </a:solidFill>
              <a:latin typeface="Agency FB" panose="020B0503020202020204" pitchFamily="34" charset="0"/>
              <a:cs typeface="Arial" panose="020B0604020202020204" pitchFamily="34" charset="0"/>
            </a:endParaRPr>
          </a:p>
        </p:txBody>
      </p:sp>
      <p:sp>
        <p:nvSpPr>
          <p:cNvPr id="104" name="等腰三角形 2"/>
          <p:cNvSpPr/>
          <p:nvPr/>
        </p:nvSpPr>
        <p:spPr>
          <a:xfrm>
            <a:off x="1194202" y="3190892"/>
            <a:ext cx="1152258" cy="1383611"/>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05" name="等腰三角形 2"/>
          <p:cNvSpPr/>
          <p:nvPr/>
        </p:nvSpPr>
        <p:spPr>
          <a:xfrm>
            <a:off x="1899749" y="2621009"/>
            <a:ext cx="1152258" cy="1953495"/>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2">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06" name="等腰三角形 2"/>
          <p:cNvSpPr/>
          <p:nvPr/>
        </p:nvSpPr>
        <p:spPr>
          <a:xfrm>
            <a:off x="2605296" y="3492170"/>
            <a:ext cx="1152258" cy="1082333"/>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07" name="等腰三角形 2"/>
          <p:cNvSpPr/>
          <p:nvPr/>
        </p:nvSpPr>
        <p:spPr>
          <a:xfrm>
            <a:off x="3310843" y="3190892"/>
            <a:ext cx="1152258" cy="1383611"/>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2">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08" name="等腰三角形 2"/>
          <p:cNvSpPr/>
          <p:nvPr/>
        </p:nvSpPr>
        <p:spPr>
          <a:xfrm>
            <a:off x="4016390" y="3033582"/>
            <a:ext cx="1152258" cy="1540921"/>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109" name="组合 108"/>
          <p:cNvGrpSpPr/>
          <p:nvPr/>
        </p:nvGrpSpPr>
        <p:grpSpPr>
          <a:xfrm>
            <a:off x="1371601" y="4557722"/>
            <a:ext cx="3617667" cy="369332"/>
            <a:chOff x="1860803" y="3918331"/>
            <a:chExt cx="3617667" cy="369332"/>
          </a:xfrm>
        </p:grpSpPr>
        <p:sp>
          <p:nvSpPr>
            <p:cNvPr id="110" name="文本框 109"/>
            <p:cNvSpPr txBox="1"/>
            <p:nvPr/>
          </p:nvSpPr>
          <p:spPr>
            <a:xfrm>
              <a:off x="1860803"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Q1</a:t>
              </a:r>
              <a:endParaRPr lang="zh-CN" altLang="en-US" dirty="0">
                <a:solidFill>
                  <a:srgbClr val="E7E6E6">
                    <a:lumMod val="25000"/>
                  </a:srgbClr>
                </a:solidFill>
                <a:latin typeface="Agency FB" panose="020B0503020202020204" pitchFamily="34" charset="0"/>
              </a:endParaRPr>
            </a:p>
          </p:txBody>
        </p:sp>
        <p:sp>
          <p:nvSpPr>
            <p:cNvPr id="111" name="文本框 110"/>
            <p:cNvSpPr txBox="1"/>
            <p:nvPr/>
          </p:nvSpPr>
          <p:spPr>
            <a:xfrm>
              <a:off x="2566102"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Q2</a:t>
              </a:r>
              <a:endParaRPr lang="zh-CN" altLang="en-US" dirty="0">
                <a:solidFill>
                  <a:srgbClr val="E7E6E6">
                    <a:lumMod val="25000"/>
                  </a:srgbClr>
                </a:solidFill>
                <a:latin typeface="Agency FB" panose="020B0503020202020204" pitchFamily="34" charset="0"/>
              </a:endParaRPr>
            </a:p>
          </p:txBody>
        </p:sp>
        <p:sp>
          <p:nvSpPr>
            <p:cNvPr id="112" name="文本框 111"/>
            <p:cNvSpPr txBox="1"/>
            <p:nvPr/>
          </p:nvSpPr>
          <p:spPr>
            <a:xfrm>
              <a:off x="3271401"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Q3</a:t>
              </a:r>
              <a:endParaRPr lang="zh-CN" altLang="en-US" dirty="0">
                <a:solidFill>
                  <a:srgbClr val="E7E6E6">
                    <a:lumMod val="25000"/>
                  </a:srgbClr>
                </a:solidFill>
                <a:latin typeface="Agency FB" panose="020B0503020202020204" pitchFamily="34" charset="0"/>
              </a:endParaRPr>
            </a:p>
          </p:txBody>
        </p:sp>
        <p:sp>
          <p:nvSpPr>
            <p:cNvPr id="113" name="文本框 112"/>
            <p:cNvSpPr txBox="1"/>
            <p:nvPr/>
          </p:nvSpPr>
          <p:spPr>
            <a:xfrm>
              <a:off x="3976699"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Q4</a:t>
              </a:r>
              <a:endParaRPr lang="zh-CN" altLang="en-US" dirty="0">
                <a:solidFill>
                  <a:srgbClr val="E7E6E6">
                    <a:lumMod val="25000"/>
                  </a:srgbClr>
                </a:solidFill>
                <a:latin typeface="Agency FB" panose="020B0503020202020204" pitchFamily="34" charset="0"/>
              </a:endParaRPr>
            </a:p>
          </p:txBody>
        </p:sp>
        <p:sp>
          <p:nvSpPr>
            <p:cNvPr id="114" name="文本框 113"/>
            <p:cNvSpPr txBox="1"/>
            <p:nvPr/>
          </p:nvSpPr>
          <p:spPr>
            <a:xfrm>
              <a:off x="4681997"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Q5</a:t>
              </a:r>
              <a:endParaRPr lang="zh-CN" altLang="en-US" dirty="0">
                <a:solidFill>
                  <a:srgbClr val="E7E6E6">
                    <a:lumMod val="25000"/>
                  </a:srgbClr>
                </a:solidFill>
                <a:latin typeface="Agency FB" panose="020B0503020202020204" pitchFamily="34" charset="0"/>
              </a:endParaRPr>
            </a:p>
          </p:txBody>
        </p:sp>
      </p:grpSp>
      <p:sp>
        <p:nvSpPr>
          <p:cNvPr id="115" name="文本框 114"/>
          <p:cNvSpPr txBox="1"/>
          <p:nvPr/>
        </p:nvSpPr>
        <p:spPr>
          <a:xfrm>
            <a:off x="1202957" y="1598698"/>
            <a:ext cx="3955537"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cs typeface="Arial" panose="020B0604020202020204" pitchFamily="34" charset="0"/>
              </a:rPr>
              <a:t>2015 Business development trend</a:t>
            </a:r>
            <a:endParaRPr lang="zh-CN" altLang="en-US" dirty="0">
              <a:solidFill>
                <a:srgbClr val="E7E6E6">
                  <a:lumMod val="25000"/>
                </a:srgbClr>
              </a:solidFill>
              <a:latin typeface="Agency FB" panose="020B0503020202020204" pitchFamily="34" charset="0"/>
              <a:cs typeface="Arial" panose="020B0604020202020204" pitchFamily="34" charset="0"/>
            </a:endParaRPr>
          </a:p>
        </p:txBody>
      </p:sp>
      <p:cxnSp>
        <p:nvCxnSpPr>
          <p:cNvPr id="116" name="直接连接符 115"/>
          <p:cNvCxnSpPr/>
          <p:nvPr/>
        </p:nvCxnSpPr>
        <p:spPr>
          <a:xfrm flipV="1">
            <a:off x="2475136" y="2525528"/>
            <a:ext cx="0" cy="469900"/>
          </a:xfrm>
          <a:prstGeom prst="line">
            <a:avLst/>
          </a:prstGeom>
          <a:ln w="158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a:xfrm>
            <a:off x="1872172" y="2045550"/>
            <a:ext cx="1247885" cy="461665"/>
          </a:xfrm>
          <a:prstGeom prst="rect">
            <a:avLst/>
          </a:prstGeom>
          <a:noFill/>
        </p:spPr>
        <p:txBody>
          <a:bodyPr wrap="square" rtlCol="0">
            <a:spAutoFit/>
          </a:bodyPr>
          <a:lstStyle/>
          <a:p>
            <a:pPr algn="ctr"/>
            <a:r>
              <a:rPr lang="en-US" altLang="zh-CN" sz="800" dirty="0">
                <a:solidFill>
                  <a:srgbClr val="E7E6E6">
                    <a:lumMod val="25000"/>
                  </a:srgbClr>
                </a:solidFill>
                <a:latin typeface="Agency FB" panose="020B0503020202020204" pitchFamily="34" charset="0"/>
                <a:cs typeface="Arial" panose="020B0604020202020204" pitchFamily="34" charset="0"/>
              </a:rPr>
              <a:t>Trust and credibility is built slowly but can be lost almost instantly. </a:t>
            </a:r>
            <a:endParaRPr lang="zh-CN" altLang="en-US" sz="800" dirty="0">
              <a:solidFill>
                <a:srgbClr val="E7E6E6">
                  <a:lumMod val="25000"/>
                </a:srgbClr>
              </a:solidFill>
              <a:latin typeface="Agency FB" panose="020B0503020202020204" pitchFamily="34" charset="0"/>
              <a:cs typeface="Arial" panose="020B0604020202020204" pitchFamily="34" charset="0"/>
            </a:endParaRPr>
          </a:p>
        </p:txBody>
      </p:sp>
      <p:cxnSp>
        <p:nvCxnSpPr>
          <p:cNvPr id="118" name="直接连接符 117"/>
          <p:cNvCxnSpPr/>
          <p:nvPr/>
        </p:nvCxnSpPr>
        <p:spPr>
          <a:xfrm flipV="1">
            <a:off x="4592752" y="2930176"/>
            <a:ext cx="0" cy="469900"/>
          </a:xfrm>
          <a:prstGeom prst="line">
            <a:avLst/>
          </a:prstGeom>
          <a:ln w="158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3989788" y="2450198"/>
            <a:ext cx="1247885" cy="461665"/>
          </a:xfrm>
          <a:prstGeom prst="rect">
            <a:avLst/>
          </a:prstGeom>
          <a:noFill/>
        </p:spPr>
        <p:txBody>
          <a:bodyPr wrap="square" rtlCol="0">
            <a:spAutoFit/>
          </a:bodyPr>
          <a:lstStyle/>
          <a:p>
            <a:pPr algn="ctr"/>
            <a:r>
              <a:rPr lang="en-US" altLang="zh-CN" sz="800" dirty="0">
                <a:solidFill>
                  <a:srgbClr val="E7E6E6">
                    <a:lumMod val="25000"/>
                  </a:srgbClr>
                </a:solidFill>
                <a:latin typeface="Agency FB" panose="020B0503020202020204" pitchFamily="34" charset="0"/>
                <a:cs typeface="Arial" panose="020B0604020202020204" pitchFamily="34" charset="0"/>
              </a:rPr>
              <a:t>Trust and credibility is built slowly but can be lost almost instantly. </a:t>
            </a:r>
            <a:endParaRPr lang="zh-CN" altLang="en-US" sz="800" dirty="0">
              <a:solidFill>
                <a:srgbClr val="E7E6E6">
                  <a:lumMod val="25000"/>
                </a:srgbClr>
              </a:solidFill>
              <a:latin typeface="Agency FB" panose="020B0503020202020204" pitchFamily="34" charset="0"/>
              <a:cs typeface="Arial" panose="020B0604020202020204" pitchFamily="34" charset="0"/>
            </a:endParaRPr>
          </a:p>
        </p:txBody>
      </p:sp>
      <p:grpSp>
        <p:nvGrpSpPr>
          <p:cNvPr id="120" name="组合 119"/>
          <p:cNvGrpSpPr/>
          <p:nvPr/>
        </p:nvGrpSpPr>
        <p:grpSpPr>
          <a:xfrm>
            <a:off x="6627334" y="5163852"/>
            <a:ext cx="949832" cy="949832"/>
            <a:chOff x="6989284" y="4933871"/>
            <a:chExt cx="949832" cy="949832"/>
          </a:xfrm>
        </p:grpSpPr>
        <p:sp>
          <p:nvSpPr>
            <p:cNvPr id="121" name="椭圆 120"/>
            <p:cNvSpPr/>
            <p:nvPr/>
          </p:nvSpPr>
          <p:spPr>
            <a:xfrm>
              <a:off x="6989284" y="4933871"/>
              <a:ext cx="949832" cy="949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122" name="组合 121"/>
            <p:cNvGrpSpPr/>
            <p:nvPr/>
          </p:nvGrpSpPr>
          <p:grpSpPr>
            <a:xfrm>
              <a:off x="7110502" y="5188095"/>
              <a:ext cx="680483" cy="438993"/>
              <a:chOff x="3373438" y="4879976"/>
              <a:chExt cx="1203325" cy="776288"/>
            </a:xfrm>
          </p:grpSpPr>
          <p:sp>
            <p:nvSpPr>
              <p:cNvPr id="123" name="Rectangle 5"/>
              <p:cNvSpPr>
                <a:spLocks noChangeArrowheads="1"/>
              </p:cNvSpPr>
              <p:nvPr/>
            </p:nvSpPr>
            <p:spPr bwMode="auto">
              <a:xfrm>
                <a:off x="3509963" y="4879976"/>
                <a:ext cx="930275" cy="660400"/>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24" name="Rectangle 6"/>
              <p:cNvSpPr>
                <a:spLocks noChangeArrowheads="1"/>
              </p:cNvSpPr>
              <p:nvPr/>
            </p:nvSpPr>
            <p:spPr bwMode="auto">
              <a:xfrm>
                <a:off x="3373438" y="5540376"/>
                <a:ext cx="1203325" cy="11588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25" name="Line 7"/>
              <p:cNvSpPr>
                <a:spLocks noChangeShapeType="1"/>
              </p:cNvSpPr>
              <p:nvPr/>
            </p:nvSpPr>
            <p:spPr bwMode="auto">
              <a:xfrm flipH="1">
                <a:off x="3937001" y="4957763"/>
                <a:ext cx="762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grpSp>
        <p:nvGrpSpPr>
          <p:cNvPr id="126" name="组合 125"/>
          <p:cNvGrpSpPr/>
          <p:nvPr/>
        </p:nvGrpSpPr>
        <p:grpSpPr>
          <a:xfrm>
            <a:off x="9112506" y="5163852"/>
            <a:ext cx="949832" cy="949832"/>
            <a:chOff x="9474456" y="4933871"/>
            <a:chExt cx="949832" cy="949832"/>
          </a:xfrm>
        </p:grpSpPr>
        <p:sp>
          <p:nvSpPr>
            <p:cNvPr id="127" name="椭圆 126"/>
            <p:cNvSpPr/>
            <p:nvPr/>
          </p:nvSpPr>
          <p:spPr>
            <a:xfrm>
              <a:off x="9474456" y="4933871"/>
              <a:ext cx="949832" cy="9498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128" name="组合 127"/>
            <p:cNvGrpSpPr/>
            <p:nvPr/>
          </p:nvGrpSpPr>
          <p:grpSpPr>
            <a:xfrm>
              <a:off x="9653327" y="5109863"/>
              <a:ext cx="592089" cy="592871"/>
              <a:chOff x="5856288" y="4665663"/>
              <a:chExt cx="1201738" cy="1203326"/>
            </a:xfrm>
          </p:grpSpPr>
          <p:sp>
            <p:nvSpPr>
              <p:cNvPr id="129" name="Rectangle 8"/>
              <p:cNvSpPr>
                <a:spLocks noChangeArrowheads="1"/>
              </p:cNvSpPr>
              <p:nvPr/>
            </p:nvSpPr>
            <p:spPr bwMode="auto">
              <a:xfrm>
                <a:off x="6146801" y="4665663"/>
                <a:ext cx="620713" cy="36988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0" name="Line 9"/>
              <p:cNvSpPr>
                <a:spLocks noChangeShapeType="1"/>
              </p:cNvSpPr>
              <p:nvPr/>
            </p:nvSpPr>
            <p:spPr bwMode="auto">
              <a:xfrm>
                <a:off x="6156326" y="5656263"/>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1" name="Freeform 10"/>
              <p:cNvSpPr>
                <a:spLocks/>
              </p:cNvSpPr>
              <p:nvPr/>
            </p:nvSpPr>
            <p:spPr bwMode="auto">
              <a:xfrm>
                <a:off x="5856288" y="5035551"/>
                <a:ext cx="1201738" cy="620713"/>
              </a:xfrm>
              <a:custGeom>
                <a:avLst/>
                <a:gdLst>
                  <a:gd name="T0" fmla="*/ 183 w 757"/>
                  <a:gd name="T1" fmla="*/ 391 h 391"/>
                  <a:gd name="T2" fmla="*/ 0 w 757"/>
                  <a:gd name="T3" fmla="*/ 391 h 391"/>
                  <a:gd name="T4" fmla="*/ 0 w 757"/>
                  <a:gd name="T5" fmla="*/ 0 h 391"/>
                  <a:gd name="T6" fmla="*/ 757 w 757"/>
                  <a:gd name="T7" fmla="*/ 0 h 391"/>
                  <a:gd name="T8" fmla="*/ 757 w 757"/>
                  <a:gd name="T9" fmla="*/ 391 h 391"/>
                  <a:gd name="T10" fmla="*/ 574 w 757"/>
                  <a:gd name="T11" fmla="*/ 391 h 391"/>
                </a:gdLst>
                <a:ahLst/>
                <a:cxnLst>
                  <a:cxn ang="0">
                    <a:pos x="T0" y="T1"/>
                  </a:cxn>
                  <a:cxn ang="0">
                    <a:pos x="T2" y="T3"/>
                  </a:cxn>
                  <a:cxn ang="0">
                    <a:pos x="T4" y="T5"/>
                  </a:cxn>
                  <a:cxn ang="0">
                    <a:pos x="T6" y="T7"/>
                  </a:cxn>
                  <a:cxn ang="0">
                    <a:pos x="T8" y="T9"/>
                  </a:cxn>
                  <a:cxn ang="0">
                    <a:pos x="T10" y="T11"/>
                  </a:cxn>
                </a:cxnLst>
                <a:rect l="0" t="0" r="r" b="b"/>
                <a:pathLst>
                  <a:path w="757" h="391">
                    <a:moveTo>
                      <a:pt x="183" y="391"/>
                    </a:moveTo>
                    <a:lnTo>
                      <a:pt x="0" y="391"/>
                    </a:lnTo>
                    <a:lnTo>
                      <a:pt x="0" y="0"/>
                    </a:lnTo>
                    <a:lnTo>
                      <a:pt x="757" y="0"/>
                    </a:lnTo>
                    <a:lnTo>
                      <a:pt x="757" y="391"/>
                    </a:lnTo>
                    <a:lnTo>
                      <a:pt x="574" y="391"/>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2" name="Rectangle 11"/>
              <p:cNvSpPr>
                <a:spLocks noChangeArrowheads="1"/>
              </p:cNvSpPr>
              <p:nvPr/>
            </p:nvSpPr>
            <p:spPr bwMode="auto">
              <a:xfrm>
                <a:off x="6146801" y="5403851"/>
                <a:ext cx="620713" cy="465138"/>
              </a:xfrm>
              <a:prstGeom prst="rect">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3" name="Line 12"/>
              <p:cNvSpPr>
                <a:spLocks noChangeShapeType="1"/>
              </p:cNvSpPr>
              <p:nvPr/>
            </p:nvSpPr>
            <p:spPr bwMode="auto">
              <a:xfrm>
                <a:off x="5953126" y="5170488"/>
                <a:ext cx="77788"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4" name="Line 13"/>
              <p:cNvSpPr>
                <a:spLocks noChangeShapeType="1"/>
              </p:cNvSpPr>
              <p:nvPr/>
            </p:nvSpPr>
            <p:spPr bwMode="auto">
              <a:xfrm>
                <a:off x="6070601" y="5170488"/>
                <a:ext cx="762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5" name="Line 14"/>
              <p:cNvSpPr>
                <a:spLocks noChangeShapeType="1"/>
              </p:cNvSpPr>
              <p:nvPr/>
            </p:nvSpPr>
            <p:spPr bwMode="auto">
              <a:xfrm>
                <a:off x="6264276" y="5559426"/>
                <a:ext cx="3873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6" name="Line 15"/>
              <p:cNvSpPr>
                <a:spLocks noChangeShapeType="1"/>
              </p:cNvSpPr>
              <p:nvPr/>
            </p:nvSpPr>
            <p:spPr bwMode="auto">
              <a:xfrm>
                <a:off x="6264276" y="5715001"/>
                <a:ext cx="3873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137" name="Line 16"/>
              <p:cNvSpPr>
                <a:spLocks noChangeShapeType="1"/>
              </p:cNvSpPr>
              <p:nvPr/>
            </p:nvSpPr>
            <p:spPr bwMode="auto">
              <a:xfrm>
                <a:off x="6146801" y="5656263"/>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sp>
        <p:nvSpPr>
          <p:cNvPr id="138" name="文本框 137"/>
          <p:cNvSpPr txBox="1"/>
          <p:nvPr/>
        </p:nvSpPr>
        <p:spPr>
          <a:xfrm>
            <a:off x="7574977" y="5130937"/>
            <a:ext cx="1494715" cy="830997"/>
          </a:xfrm>
          <a:prstGeom prst="rect">
            <a:avLst/>
          </a:prstGeom>
          <a:noFill/>
        </p:spPr>
        <p:txBody>
          <a:bodyPr wrap="square" rtlCol="0">
            <a:spAutoFit/>
          </a:bodyPr>
          <a:lstStyle/>
          <a:p>
            <a:r>
              <a:rPr lang="en-US" altLang="zh-CN" sz="1200" dirty="0">
                <a:solidFill>
                  <a:prstClr val="black">
                    <a:lumMod val="75000"/>
                    <a:lumOff val="25000"/>
                  </a:prstClr>
                </a:solidFill>
                <a:latin typeface="Agency FB" panose="020B0503020202020204" pitchFamily="34" charset="0"/>
                <a:cs typeface="Arial" panose="020B0604020202020204" pitchFamily="34" charset="0"/>
              </a:rPr>
              <a:t>It Takes a Long Time to Build a Good Reputation and Only a Short While to Ruin It. </a:t>
            </a:r>
            <a:endParaRPr lang="zh-CN" altLang="en-US" sz="1200" dirty="0">
              <a:solidFill>
                <a:prstClr val="black">
                  <a:lumMod val="75000"/>
                  <a:lumOff val="25000"/>
                </a:prstClr>
              </a:solidFill>
              <a:latin typeface="Agency FB" panose="020B0503020202020204" pitchFamily="34" charset="0"/>
              <a:cs typeface="Arial" panose="020B0604020202020204" pitchFamily="34" charset="0"/>
            </a:endParaRPr>
          </a:p>
        </p:txBody>
      </p:sp>
      <p:sp>
        <p:nvSpPr>
          <p:cNvPr id="175" name="文本框 174"/>
          <p:cNvSpPr txBox="1"/>
          <p:nvPr/>
        </p:nvSpPr>
        <p:spPr>
          <a:xfrm>
            <a:off x="10071899" y="5130937"/>
            <a:ext cx="1494715" cy="830997"/>
          </a:xfrm>
          <a:prstGeom prst="rect">
            <a:avLst/>
          </a:prstGeom>
          <a:noFill/>
        </p:spPr>
        <p:txBody>
          <a:bodyPr wrap="square" rtlCol="0">
            <a:spAutoFit/>
          </a:bodyPr>
          <a:lstStyle/>
          <a:p>
            <a:r>
              <a:rPr lang="en-US" altLang="zh-CN" sz="1200" dirty="0">
                <a:solidFill>
                  <a:prstClr val="black">
                    <a:lumMod val="75000"/>
                    <a:lumOff val="25000"/>
                  </a:prstClr>
                </a:solidFill>
                <a:latin typeface="Agency FB" panose="020B0503020202020204" pitchFamily="34" charset="0"/>
                <a:cs typeface="Arial" panose="020B0604020202020204" pitchFamily="34" charset="0"/>
              </a:rPr>
              <a:t>It Takes a Long Time to Build a Good Reputation and Only a Short While to Ruin It. </a:t>
            </a:r>
            <a:endParaRPr lang="zh-CN" altLang="en-US" sz="1200" dirty="0">
              <a:solidFill>
                <a:prstClr val="black">
                  <a:lumMod val="75000"/>
                  <a:lumOff val="25000"/>
                </a:prstClr>
              </a:solidFill>
              <a:latin typeface="Agency FB" panose="020B0503020202020204" pitchFamily="34" charset="0"/>
              <a:cs typeface="Arial" panose="020B0604020202020204" pitchFamily="34" charset="0"/>
            </a:endParaRPr>
          </a:p>
        </p:txBody>
      </p:sp>
      <p:sp>
        <p:nvSpPr>
          <p:cNvPr id="176" name="等腰三角形 2"/>
          <p:cNvSpPr/>
          <p:nvPr/>
        </p:nvSpPr>
        <p:spPr>
          <a:xfrm>
            <a:off x="6974847" y="2683686"/>
            <a:ext cx="1152258" cy="1871767"/>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77" name="等腰三角形 2"/>
          <p:cNvSpPr/>
          <p:nvPr/>
        </p:nvSpPr>
        <p:spPr>
          <a:xfrm>
            <a:off x="7680394" y="2960685"/>
            <a:ext cx="1152258" cy="1594769"/>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2">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78" name="等腰三角形 2"/>
          <p:cNvSpPr/>
          <p:nvPr/>
        </p:nvSpPr>
        <p:spPr>
          <a:xfrm>
            <a:off x="8385941" y="2853128"/>
            <a:ext cx="1152258" cy="1702325"/>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79" name="等腰三角形 2"/>
          <p:cNvSpPr/>
          <p:nvPr/>
        </p:nvSpPr>
        <p:spPr>
          <a:xfrm>
            <a:off x="9091488" y="3511217"/>
            <a:ext cx="1152258" cy="1044236"/>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2">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sp>
        <p:nvSpPr>
          <p:cNvPr id="180" name="等腰三角形 2"/>
          <p:cNvSpPr/>
          <p:nvPr/>
        </p:nvSpPr>
        <p:spPr>
          <a:xfrm>
            <a:off x="9797035" y="3234218"/>
            <a:ext cx="1152258" cy="1321235"/>
          </a:xfrm>
          <a:custGeom>
            <a:avLst/>
            <a:gdLst>
              <a:gd name="connsiteX0" fmla="*/ 0 w 1981200"/>
              <a:gd name="connsiteY0" fmla="*/ 2572545 h 2572545"/>
              <a:gd name="connsiteX1" fmla="*/ 990600 w 1981200"/>
              <a:gd name="connsiteY1" fmla="*/ 0 h 2572545"/>
              <a:gd name="connsiteX2" fmla="*/ 1981200 w 1981200"/>
              <a:gd name="connsiteY2" fmla="*/ 2572545 h 2572545"/>
              <a:gd name="connsiteX3" fmla="*/ 0 w 1981200"/>
              <a:gd name="connsiteY3" fmla="*/ 2572545 h 2572545"/>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 name="connsiteX0" fmla="*/ 0 w 1981200"/>
              <a:gd name="connsiteY0" fmla="*/ 2572561 h 2572561"/>
              <a:gd name="connsiteX1" fmla="*/ 990600 w 1981200"/>
              <a:gd name="connsiteY1" fmla="*/ 16 h 2572561"/>
              <a:gd name="connsiteX2" fmla="*/ 1981200 w 1981200"/>
              <a:gd name="connsiteY2" fmla="*/ 2572561 h 2572561"/>
              <a:gd name="connsiteX3" fmla="*/ 0 w 1981200"/>
              <a:gd name="connsiteY3" fmla="*/ 2572561 h 2572561"/>
            </a:gdLst>
            <a:ahLst/>
            <a:cxnLst>
              <a:cxn ang="0">
                <a:pos x="connsiteX0" y="connsiteY0"/>
              </a:cxn>
              <a:cxn ang="0">
                <a:pos x="connsiteX1" y="connsiteY1"/>
              </a:cxn>
              <a:cxn ang="0">
                <a:pos x="connsiteX2" y="connsiteY2"/>
              </a:cxn>
              <a:cxn ang="0">
                <a:pos x="connsiteX3" y="connsiteY3"/>
              </a:cxn>
            </a:cxnLst>
            <a:rect l="l" t="t" r="r" b="b"/>
            <a:pathLst>
              <a:path w="1981200" h="2572561">
                <a:moveTo>
                  <a:pt x="0" y="2572561"/>
                </a:moveTo>
                <a:cubicBezTo>
                  <a:pt x="330200" y="1715046"/>
                  <a:pt x="419100" y="-6069"/>
                  <a:pt x="990600" y="16"/>
                </a:cubicBezTo>
                <a:cubicBezTo>
                  <a:pt x="1701800" y="-6069"/>
                  <a:pt x="1651000" y="1715046"/>
                  <a:pt x="1981200" y="2572561"/>
                </a:cubicBezTo>
                <a:lnTo>
                  <a:pt x="0" y="2572561"/>
                </a:lnTo>
                <a:close/>
              </a:path>
            </a:pathLst>
          </a:custGeom>
          <a:solidFill>
            <a:schemeClr val="accent1">
              <a:alpha val="89000"/>
            </a:schemeClr>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gency FB" panose="020B0503020202020204" pitchFamily="34" charset="0"/>
            </a:endParaRPr>
          </a:p>
        </p:txBody>
      </p:sp>
      <p:grpSp>
        <p:nvGrpSpPr>
          <p:cNvPr id="181" name="组合 180"/>
          <p:cNvGrpSpPr/>
          <p:nvPr/>
        </p:nvGrpSpPr>
        <p:grpSpPr>
          <a:xfrm>
            <a:off x="7153236" y="4538672"/>
            <a:ext cx="3617667" cy="369332"/>
            <a:chOff x="1860803" y="3918331"/>
            <a:chExt cx="3617667" cy="369332"/>
          </a:xfrm>
        </p:grpSpPr>
        <p:sp>
          <p:nvSpPr>
            <p:cNvPr id="182" name="文本框 181"/>
            <p:cNvSpPr txBox="1"/>
            <p:nvPr/>
          </p:nvSpPr>
          <p:spPr>
            <a:xfrm>
              <a:off x="1860803"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Q1</a:t>
              </a:r>
              <a:endParaRPr lang="zh-CN" altLang="en-US" dirty="0">
                <a:solidFill>
                  <a:srgbClr val="E7E6E6">
                    <a:lumMod val="25000"/>
                  </a:srgbClr>
                </a:solidFill>
                <a:latin typeface="Agency FB" panose="020B0503020202020204" pitchFamily="34" charset="0"/>
              </a:endParaRPr>
            </a:p>
          </p:txBody>
        </p:sp>
        <p:sp>
          <p:nvSpPr>
            <p:cNvPr id="183" name="文本框 182"/>
            <p:cNvSpPr txBox="1"/>
            <p:nvPr/>
          </p:nvSpPr>
          <p:spPr>
            <a:xfrm>
              <a:off x="2566102"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Q2</a:t>
              </a:r>
              <a:endParaRPr lang="zh-CN" altLang="en-US" dirty="0">
                <a:solidFill>
                  <a:srgbClr val="E7E6E6">
                    <a:lumMod val="25000"/>
                  </a:srgbClr>
                </a:solidFill>
                <a:latin typeface="Agency FB" panose="020B0503020202020204" pitchFamily="34" charset="0"/>
              </a:endParaRPr>
            </a:p>
          </p:txBody>
        </p:sp>
        <p:sp>
          <p:nvSpPr>
            <p:cNvPr id="184" name="文本框 183"/>
            <p:cNvSpPr txBox="1"/>
            <p:nvPr/>
          </p:nvSpPr>
          <p:spPr>
            <a:xfrm>
              <a:off x="3271401"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Q3</a:t>
              </a:r>
              <a:endParaRPr lang="zh-CN" altLang="en-US" dirty="0">
                <a:solidFill>
                  <a:srgbClr val="E7E6E6">
                    <a:lumMod val="25000"/>
                  </a:srgbClr>
                </a:solidFill>
                <a:latin typeface="Agency FB" panose="020B0503020202020204" pitchFamily="34" charset="0"/>
              </a:endParaRPr>
            </a:p>
          </p:txBody>
        </p:sp>
        <p:sp>
          <p:nvSpPr>
            <p:cNvPr id="185" name="文本框 184"/>
            <p:cNvSpPr txBox="1"/>
            <p:nvPr/>
          </p:nvSpPr>
          <p:spPr>
            <a:xfrm>
              <a:off x="3976699"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Q4</a:t>
              </a:r>
              <a:endParaRPr lang="zh-CN" altLang="en-US" dirty="0">
                <a:solidFill>
                  <a:srgbClr val="E7E6E6">
                    <a:lumMod val="25000"/>
                  </a:srgbClr>
                </a:solidFill>
                <a:latin typeface="Agency FB" panose="020B0503020202020204" pitchFamily="34" charset="0"/>
              </a:endParaRPr>
            </a:p>
          </p:txBody>
        </p:sp>
        <p:sp>
          <p:nvSpPr>
            <p:cNvPr id="186" name="文本框 185"/>
            <p:cNvSpPr txBox="1"/>
            <p:nvPr/>
          </p:nvSpPr>
          <p:spPr>
            <a:xfrm>
              <a:off x="4681997" y="3918331"/>
              <a:ext cx="796473"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rPr>
                <a:t>Q5</a:t>
              </a:r>
              <a:endParaRPr lang="zh-CN" altLang="en-US" dirty="0">
                <a:solidFill>
                  <a:srgbClr val="E7E6E6">
                    <a:lumMod val="25000"/>
                  </a:srgbClr>
                </a:solidFill>
                <a:latin typeface="Agency FB" panose="020B0503020202020204" pitchFamily="34" charset="0"/>
              </a:endParaRPr>
            </a:p>
          </p:txBody>
        </p:sp>
      </p:grpSp>
      <p:sp>
        <p:nvSpPr>
          <p:cNvPr id="187" name="文本框 186"/>
          <p:cNvSpPr txBox="1"/>
          <p:nvPr/>
        </p:nvSpPr>
        <p:spPr>
          <a:xfrm>
            <a:off x="6981883" y="1610304"/>
            <a:ext cx="3955537" cy="369332"/>
          </a:xfrm>
          <a:prstGeom prst="rect">
            <a:avLst/>
          </a:prstGeom>
          <a:noFill/>
        </p:spPr>
        <p:txBody>
          <a:bodyPr wrap="square" rtlCol="0">
            <a:spAutoFit/>
          </a:bodyPr>
          <a:lstStyle/>
          <a:p>
            <a:pPr algn="ctr"/>
            <a:r>
              <a:rPr lang="en-US" altLang="zh-CN" dirty="0">
                <a:solidFill>
                  <a:srgbClr val="E7E6E6">
                    <a:lumMod val="25000"/>
                  </a:srgbClr>
                </a:solidFill>
                <a:latin typeface="Agency FB" panose="020B0503020202020204" pitchFamily="34" charset="0"/>
                <a:cs typeface="Arial" panose="020B0604020202020204" pitchFamily="34" charset="0"/>
              </a:rPr>
              <a:t>2016 Business development trend</a:t>
            </a:r>
            <a:endParaRPr lang="zh-CN" altLang="en-US" dirty="0">
              <a:solidFill>
                <a:srgbClr val="E7E6E6">
                  <a:lumMod val="25000"/>
                </a:srgbClr>
              </a:solidFill>
              <a:latin typeface="Agency FB" panose="020B0503020202020204" pitchFamily="34" charset="0"/>
              <a:cs typeface="Arial" panose="020B0604020202020204" pitchFamily="34" charset="0"/>
            </a:endParaRPr>
          </a:p>
        </p:txBody>
      </p:sp>
      <p:cxnSp>
        <p:nvCxnSpPr>
          <p:cNvPr id="188" name="直接连接符 187"/>
          <p:cNvCxnSpPr/>
          <p:nvPr/>
        </p:nvCxnSpPr>
        <p:spPr>
          <a:xfrm flipV="1">
            <a:off x="7573106" y="2544716"/>
            <a:ext cx="0" cy="469900"/>
          </a:xfrm>
          <a:prstGeom prst="line">
            <a:avLst/>
          </a:prstGeom>
          <a:ln w="158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9" name="文本框 188"/>
          <p:cNvSpPr txBox="1"/>
          <p:nvPr/>
        </p:nvSpPr>
        <p:spPr>
          <a:xfrm>
            <a:off x="6970142" y="2064738"/>
            <a:ext cx="1247885" cy="461665"/>
          </a:xfrm>
          <a:prstGeom prst="rect">
            <a:avLst/>
          </a:prstGeom>
          <a:noFill/>
        </p:spPr>
        <p:txBody>
          <a:bodyPr wrap="square" rtlCol="0">
            <a:spAutoFit/>
          </a:bodyPr>
          <a:lstStyle/>
          <a:p>
            <a:pPr algn="ctr"/>
            <a:r>
              <a:rPr lang="en-US" altLang="zh-CN" sz="800" dirty="0">
                <a:solidFill>
                  <a:srgbClr val="E7E6E6">
                    <a:lumMod val="25000"/>
                  </a:srgbClr>
                </a:solidFill>
                <a:latin typeface="Agency FB" panose="020B0503020202020204" pitchFamily="34" charset="0"/>
                <a:cs typeface="Arial" panose="020B0604020202020204" pitchFamily="34" charset="0"/>
              </a:rPr>
              <a:t>Trust and credibility is built slowly but can be lost almost instantly. </a:t>
            </a:r>
            <a:endParaRPr lang="zh-CN" altLang="en-US" sz="800" dirty="0">
              <a:solidFill>
                <a:srgbClr val="E7E6E6">
                  <a:lumMod val="25000"/>
                </a:srgbClr>
              </a:solidFill>
              <a:latin typeface="Agency FB" panose="020B0503020202020204" pitchFamily="34" charset="0"/>
              <a:cs typeface="Arial" panose="020B0604020202020204" pitchFamily="34" charset="0"/>
            </a:endParaRPr>
          </a:p>
        </p:txBody>
      </p:sp>
      <p:cxnSp>
        <p:nvCxnSpPr>
          <p:cNvPr id="190" name="直接连接符 189"/>
          <p:cNvCxnSpPr/>
          <p:nvPr/>
        </p:nvCxnSpPr>
        <p:spPr>
          <a:xfrm flipV="1">
            <a:off x="8955515" y="2759974"/>
            <a:ext cx="0" cy="469900"/>
          </a:xfrm>
          <a:prstGeom prst="line">
            <a:avLst/>
          </a:prstGeom>
          <a:ln w="158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91" name="文本框 190"/>
          <p:cNvSpPr txBox="1"/>
          <p:nvPr/>
        </p:nvSpPr>
        <p:spPr>
          <a:xfrm>
            <a:off x="8352551" y="2279996"/>
            <a:ext cx="1247885" cy="461665"/>
          </a:xfrm>
          <a:prstGeom prst="rect">
            <a:avLst/>
          </a:prstGeom>
          <a:noFill/>
        </p:spPr>
        <p:txBody>
          <a:bodyPr wrap="square" rtlCol="0">
            <a:spAutoFit/>
          </a:bodyPr>
          <a:lstStyle/>
          <a:p>
            <a:pPr algn="ctr"/>
            <a:r>
              <a:rPr lang="en-US" altLang="zh-CN" sz="800" dirty="0">
                <a:solidFill>
                  <a:srgbClr val="E7E6E6">
                    <a:lumMod val="25000"/>
                  </a:srgbClr>
                </a:solidFill>
                <a:latin typeface="Agency FB" panose="020B0503020202020204" pitchFamily="34" charset="0"/>
                <a:cs typeface="Arial" panose="020B0604020202020204" pitchFamily="34" charset="0"/>
              </a:rPr>
              <a:t>Trust and credibility is built slowly but can be lost almost instantly. </a:t>
            </a:r>
            <a:endParaRPr lang="zh-CN" altLang="en-US" sz="800" dirty="0">
              <a:solidFill>
                <a:srgbClr val="E7E6E6">
                  <a:lumMod val="25000"/>
                </a:srgbClr>
              </a:solidFill>
              <a:latin typeface="Agency FB" panose="020B0503020202020204" pitchFamily="34" charset="0"/>
              <a:cs typeface="Arial" panose="020B0604020202020204" pitchFamily="34" charset="0"/>
            </a:endParaRPr>
          </a:p>
        </p:txBody>
      </p:sp>
      <p:sp>
        <p:nvSpPr>
          <p:cNvPr id="74" name="矩形 73">
            <a:extLst>
              <a:ext uri="{FF2B5EF4-FFF2-40B4-BE49-F238E27FC236}">
                <a16:creationId xmlns:a16="http://schemas.microsoft.com/office/drawing/2014/main" id="{7A538D12-E49D-4C84-B003-9DA46C7DF50A}"/>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68470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500"/>
                                        <p:tgtEl>
                                          <p:spTgt spid="1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7"/>
                                        </p:tgtEl>
                                        <p:attrNameLst>
                                          <p:attrName>style.visibility</p:attrName>
                                        </p:attrNameLst>
                                      </p:cBhvr>
                                      <p:to>
                                        <p:strVal val="visible"/>
                                      </p:to>
                                    </p:set>
                                    <p:animEffect transition="in" filter="wipe(down)">
                                      <p:cBhvr>
                                        <p:cTn id="10" dur="500"/>
                                        <p:tgtEl>
                                          <p:spTgt spid="18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9"/>
                                        </p:tgtEl>
                                        <p:attrNameLst>
                                          <p:attrName>style.visibility</p:attrName>
                                        </p:attrNameLst>
                                      </p:cBhvr>
                                      <p:to>
                                        <p:strVal val="visible"/>
                                      </p:to>
                                    </p:set>
                                    <p:animEffect transition="in" filter="fade">
                                      <p:cBhvr>
                                        <p:cTn id="14" dur="500"/>
                                        <p:tgtEl>
                                          <p:spTgt spid="109"/>
                                        </p:tgtEl>
                                      </p:cBhvr>
                                    </p:animEffect>
                                  </p:childTnLst>
                                </p:cTn>
                              </p:par>
                              <p:par>
                                <p:cTn id="15" presetID="10" presetClass="entr" presetSubtype="0" fill="hold" nodeType="withEffect">
                                  <p:stCondLst>
                                    <p:cond delay="0"/>
                                  </p:stCondLst>
                                  <p:childTnLst>
                                    <p:set>
                                      <p:cBhvr>
                                        <p:cTn id="16" dur="1" fill="hold">
                                          <p:stCondLst>
                                            <p:cond delay="0"/>
                                          </p:stCondLst>
                                        </p:cTn>
                                        <p:tgtEl>
                                          <p:spTgt spid="181"/>
                                        </p:tgtEl>
                                        <p:attrNameLst>
                                          <p:attrName>style.visibility</p:attrName>
                                        </p:attrNameLst>
                                      </p:cBhvr>
                                      <p:to>
                                        <p:strVal val="visible"/>
                                      </p:to>
                                    </p:set>
                                    <p:animEffect transition="in" filter="fade">
                                      <p:cBhvr>
                                        <p:cTn id="17" dur="500"/>
                                        <p:tgtEl>
                                          <p:spTgt spid="181"/>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wipe(down)">
                                      <p:cBhvr>
                                        <p:cTn id="21" dur="500"/>
                                        <p:tgtEl>
                                          <p:spTgt spid="10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76"/>
                                        </p:tgtEl>
                                        <p:attrNameLst>
                                          <p:attrName>style.visibility</p:attrName>
                                        </p:attrNameLst>
                                      </p:cBhvr>
                                      <p:to>
                                        <p:strVal val="visible"/>
                                      </p:to>
                                    </p:set>
                                    <p:animEffect transition="in" filter="wipe(down)">
                                      <p:cBhvr>
                                        <p:cTn id="24" dur="500"/>
                                        <p:tgtEl>
                                          <p:spTgt spid="176"/>
                                        </p:tgtEl>
                                      </p:cBhvr>
                                    </p:animEffect>
                                  </p:childTnLst>
                                </p:cTn>
                              </p:par>
                              <p:par>
                                <p:cTn id="25" presetID="22" presetClass="entr" presetSubtype="4" fill="hold" grpId="0" nodeType="withEffect">
                                  <p:stCondLst>
                                    <p:cond delay="250"/>
                                  </p:stCondLst>
                                  <p:childTnLst>
                                    <p:set>
                                      <p:cBhvr>
                                        <p:cTn id="26" dur="1" fill="hold">
                                          <p:stCondLst>
                                            <p:cond delay="0"/>
                                          </p:stCondLst>
                                        </p:cTn>
                                        <p:tgtEl>
                                          <p:spTgt spid="105"/>
                                        </p:tgtEl>
                                        <p:attrNameLst>
                                          <p:attrName>style.visibility</p:attrName>
                                        </p:attrNameLst>
                                      </p:cBhvr>
                                      <p:to>
                                        <p:strVal val="visible"/>
                                      </p:to>
                                    </p:set>
                                    <p:animEffect transition="in" filter="wipe(down)">
                                      <p:cBhvr>
                                        <p:cTn id="27" dur="500"/>
                                        <p:tgtEl>
                                          <p:spTgt spid="105"/>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177"/>
                                        </p:tgtEl>
                                        <p:attrNameLst>
                                          <p:attrName>style.visibility</p:attrName>
                                        </p:attrNameLst>
                                      </p:cBhvr>
                                      <p:to>
                                        <p:strVal val="visible"/>
                                      </p:to>
                                    </p:set>
                                    <p:animEffect transition="in" filter="wipe(down)">
                                      <p:cBhvr>
                                        <p:cTn id="30" dur="500"/>
                                        <p:tgtEl>
                                          <p:spTgt spid="177"/>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106"/>
                                        </p:tgtEl>
                                        <p:attrNameLst>
                                          <p:attrName>style.visibility</p:attrName>
                                        </p:attrNameLst>
                                      </p:cBhvr>
                                      <p:to>
                                        <p:strVal val="visible"/>
                                      </p:to>
                                    </p:set>
                                    <p:animEffect transition="in" filter="wipe(down)">
                                      <p:cBhvr>
                                        <p:cTn id="33" dur="500"/>
                                        <p:tgtEl>
                                          <p:spTgt spid="106"/>
                                        </p:tgtEl>
                                      </p:cBhvr>
                                    </p:animEffect>
                                  </p:childTnLst>
                                </p:cTn>
                              </p:par>
                              <p:par>
                                <p:cTn id="34" presetID="22" presetClass="entr" presetSubtype="4" fill="hold" grpId="0" nodeType="withEffect">
                                  <p:stCondLst>
                                    <p:cond delay="500"/>
                                  </p:stCondLst>
                                  <p:childTnLst>
                                    <p:set>
                                      <p:cBhvr>
                                        <p:cTn id="35" dur="1" fill="hold">
                                          <p:stCondLst>
                                            <p:cond delay="0"/>
                                          </p:stCondLst>
                                        </p:cTn>
                                        <p:tgtEl>
                                          <p:spTgt spid="178"/>
                                        </p:tgtEl>
                                        <p:attrNameLst>
                                          <p:attrName>style.visibility</p:attrName>
                                        </p:attrNameLst>
                                      </p:cBhvr>
                                      <p:to>
                                        <p:strVal val="visible"/>
                                      </p:to>
                                    </p:set>
                                    <p:animEffect transition="in" filter="wipe(down)">
                                      <p:cBhvr>
                                        <p:cTn id="36" dur="500"/>
                                        <p:tgtEl>
                                          <p:spTgt spid="178"/>
                                        </p:tgtEl>
                                      </p:cBhvr>
                                    </p:animEffect>
                                  </p:childTnLst>
                                </p:cTn>
                              </p:par>
                              <p:par>
                                <p:cTn id="37" presetID="22" presetClass="entr" presetSubtype="4" fill="hold" grpId="0" nodeType="withEffect">
                                  <p:stCondLst>
                                    <p:cond delay="750"/>
                                  </p:stCondLst>
                                  <p:childTnLst>
                                    <p:set>
                                      <p:cBhvr>
                                        <p:cTn id="38" dur="1" fill="hold">
                                          <p:stCondLst>
                                            <p:cond delay="0"/>
                                          </p:stCondLst>
                                        </p:cTn>
                                        <p:tgtEl>
                                          <p:spTgt spid="107"/>
                                        </p:tgtEl>
                                        <p:attrNameLst>
                                          <p:attrName>style.visibility</p:attrName>
                                        </p:attrNameLst>
                                      </p:cBhvr>
                                      <p:to>
                                        <p:strVal val="visible"/>
                                      </p:to>
                                    </p:set>
                                    <p:animEffect transition="in" filter="wipe(down)">
                                      <p:cBhvr>
                                        <p:cTn id="39" dur="500"/>
                                        <p:tgtEl>
                                          <p:spTgt spid="107"/>
                                        </p:tgtEl>
                                      </p:cBhvr>
                                    </p:animEffect>
                                  </p:childTnLst>
                                </p:cTn>
                              </p:par>
                              <p:par>
                                <p:cTn id="40" presetID="22" presetClass="entr" presetSubtype="4" fill="hold" grpId="0" nodeType="withEffect">
                                  <p:stCondLst>
                                    <p:cond delay="750"/>
                                  </p:stCondLst>
                                  <p:childTnLst>
                                    <p:set>
                                      <p:cBhvr>
                                        <p:cTn id="41" dur="1" fill="hold">
                                          <p:stCondLst>
                                            <p:cond delay="0"/>
                                          </p:stCondLst>
                                        </p:cTn>
                                        <p:tgtEl>
                                          <p:spTgt spid="179"/>
                                        </p:tgtEl>
                                        <p:attrNameLst>
                                          <p:attrName>style.visibility</p:attrName>
                                        </p:attrNameLst>
                                      </p:cBhvr>
                                      <p:to>
                                        <p:strVal val="visible"/>
                                      </p:to>
                                    </p:set>
                                    <p:animEffect transition="in" filter="wipe(down)">
                                      <p:cBhvr>
                                        <p:cTn id="42" dur="500"/>
                                        <p:tgtEl>
                                          <p:spTgt spid="179"/>
                                        </p:tgtEl>
                                      </p:cBhvr>
                                    </p:animEffect>
                                  </p:childTnLst>
                                </p:cTn>
                              </p:par>
                              <p:par>
                                <p:cTn id="43" presetID="22" presetClass="entr" presetSubtype="4" fill="hold" grpId="0" nodeType="withEffect">
                                  <p:stCondLst>
                                    <p:cond delay="1000"/>
                                  </p:stCondLst>
                                  <p:childTnLst>
                                    <p:set>
                                      <p:cBhvr>
                                        <p:cTn id="44" dur="1" fill="hold">
                                          <p:stCondLst>
                                            <p:cond delay="0"/>
                                          </p:stCondLst>
                                        </p:cTn>
                                        <p:tgtEl>
                                          <p:spTgt spid="108"/>
                                        </p:tgtEl>
                                        <p:attrNameLst>
                                          <p:attrName>style.visibility</p:attrName>
                                        </p:attrNameLst>
                                      </p:cBhvr>
                                      <p:to>
                                        <p:strVal val="visible"/>
                                      </p:to>
                                    </p:set>
                                    <p:animEffect transition="in" filter="wipe(down)">
                                      <p:cBhvr>
                                        <p:cTn id="45" dur="500"/>
                                        <p:tgtEl>
                                          <p:spTgt spid="108"/>
                                        </p:tgtEl>
                                      </p:cBhvr>
                                    </p:animEffect>
                                  </p:childTnLst>
                                </p:cTn>
                              </p:par>
                              <p:par>
                                <p:cTn id="46" presetID="22" presetClass="entr" presetSubtype="4" fill="hold" grpId="0" nodeType="withEffect">
                                  <p:stCondLst>
                                    <p:cond delay="1000"/>
                                  </p:stCondLst>
                                  <p:childTnLst>
                                    <p:set>
                                      <p:cBhvr>
                                        <p:cTn id="47" dur="1" fill="hold">
                                          <p:stCondLst>
                                            <p:cond delay="0"/>
                                          </p:stCondLst>
                                        </p:cTn>
                                        <p:tgtEl>
                                          <p:spTgt spid="180"/>
                                        </p:tgtEl>
                                        <p:attrNameLst>
                                          <p:attrName>style.visibility</p:attrName>
                                        </p:attrNameLst>
                                      </p:cBhvr>
                                      <p:to>
                                        <p:strVal val="visible"/>
                                      </p:to>
                                    </p:set>
                                    <p:animEffect transition="in" filter="wipe(down)">
                                      <p:cBhvr>
                                        <p:cTn id="48" dur="500"/>
                                        <p:tgtEl>
                                          <p:spTgt spid="180"/>
                                        </p:tgtEl>
                                      </p:cBhvr>
                                    </p:animEffect>
                                  </p:childTnLst>
                                </p:cTn>
                              </p:par>
                            </p:childTnLst>
                          </p:cTn>
                        </p:par>
                        <p:par>
                          <p:cTn id="49" fill="hold">
                            <p:stCondLst>
                              <p:cond delay="2500"/>
                            </p:stCondLst>
                            <p:childTnLst>
                              <p:par>
                                <p:cTn id="50" presetID="22" presetClass="entr" presetSubtype="4" fill="hold" nodeType="after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wipe(down)">
                                      <p:cBhvr>
                                        <p:cTn id="52" dur="500"/>
                                        <p:tgtEl>
                                          <p:spTgt spid="116"/>
                                        </p:tgtEl>
                                      </p:cBhvr>
                                    </p:animEffect>
                                  </p:childTnLst>
                                </p:cTn>
                              </p:par>
                              <p:par>
                                <p:cTn id="53" presetID="22" presetClass="entr" presetSubtype="4" fill="hold" nodeType="withEffect">
                                  <p:stCondLst>
                                    <p:cond delay="0"/>
                                  </p:stCondLst>
                                  <p:childTnLst>
                                    <p:set>
                                      <p:cBhvr>
                                        <p:cTn id="54" dur="1" fill="hold">
                                          <p:stCondLst>
                                            <p:cond delay="0"/>
                                          </p:stCondLst>
                                        </p:cTn>
                                        <p:tgtEl>
                                          <p:spTgt spid="188"/>
                                        </p:tgtEl>
                                        <p:attrNameLst>
                                          <p:attrName>style.visibility</p:attrName>
                                        </p:attrNameLst>
                                      </p:cBhvr>
                                      <p:to>
                                        <p:strVal val="visible"/>
                                      </p:to>
                                    </p:set>
                                    <p:animEffect transition="in" filter="wipe(down)">
                                      <p:cBhvr>
                                        <p:cTn id="55" dur="500"/>
                                        <p:tgtEl>
                                          <p:spTgt spid="188"/>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117"/>
                                        </p:tgtEl>
                                        <p:attrNameLst>
                                          <p:attrName>style.visibility</p:attrName>
                                        </p:attrNameLst>
                                      </p:cBhvr>
                                      <p:to>
                                        <p:strVal val="visible"/>
                                      </p:to>
                                    </p:set>
                                    <p:anim calcmode="lin" valueType="num">
                                      <p:cBhvr additive="base">
                                        <p:cTn id="59" dur="500"/>
                                        <p:tgtEl>
                                          <p:spTgt spid="117"/>
                                        </p:tgtEl>
                                        <p:attrNameLst>
                                          <p:attrName>ppt_y</p:attrName>
                                        </p:attrNameLst>
                                      </p:cBhvr>
                                      <p:tavLst>
                                        <p:tav tm="0">
                                          <p:val>
                                            <p:strVal val="#ppt_y+#ppt_h*1.125000"/>
                                          </p:val>
                                        </p:tav>
                                        <p:tav tm="100000">
                                          <p:val>
                                            <p:strVal val="#ppt_y"/>
                                          </p:val>
                                        </p:tav>
                                      </p:tavLst>
                                    </p:anim>
                                    <p:animEffect transition="in" filter="wipe(up)">
                                      <p:cBhvr>
                                        <p:cTn id="60" dur="500"/>
                                        <p:tgtEl>
                                          <p:spTgt spid="11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89"/>
                                        </p:tgtEl>
                                        <p:attrNameLst>
                                          <p:attrName>style.visibility</p:attrName>
                                        </p:attrNameLst>
                                      </p:cBhvr>
                                      <p:to>
                                        <p:strVal val="visible"/>
                                      </p:to>
                                    </p:set>
                                    <p:anim calcmode="lin" valueType="num">
                                      <p:cBhvr additive="base">
                                        <p:cTn id="63" dur="500"/>
                                        <p:tgtEl>
                                          <p:spTgt spid="189"/>
                                        </p:tgtEl>
                                        <p:attrNameLst>
                                          <p:attrName>ppt_y</p:attrName>
                                        </p:attrNameLst>
                                      </p:cBhvr>
                                      <p:tavLst>
                                        <p:tav tm="0">
                                          <p:val>
                                            <p:strVal val="#ppt_y+#ppt_h*1.125000"/>
                                          </p:val>
                                        </p:tav>
                                        <p:tav tm="100000">
                                          <p:val>
                                            <p:strVal val="#ppt_y"/>
                                          </p:val>
                                        </p:tav>
                                      </p:tavLst>
                                    </p:anim>
                                    <p:animEffect transition="in" filter="wipe(up)">
                                      <p:cBhvr>
                                        <p:cTn id="64" dur="500"/>
                                        <p:tgtEl>
                                          <p:spTgt spid="189"/>
                                        </p:tgtEl>
                                      </p:cBhvr>
                                    </p:animEffect>
                                  </p:childTnLst>
                                </p:cTn>
                              </p:par>
                            </p:childTnLst>
                          </p:cTn>
                        </p:par>
                        <p:par>
                          <p:cTn id="65" fill="hold">
                            <p:stCondLst>
                              <p:cond delay="3500"/>
                            </p:stCondLst>
                            <p:childTnLst>
                              <p:par>
                                <p:cTn id="66" presetID="22" presetClass="entr" presetSubtype="4" fill="hold" nodeType="afterEffect">
                                  <p:stCondLst>
                                    <p:cond delay="0"/>
                                  </p:stCondLst>
                                  <p:childTnLst>
                                    <p:set>
                                      <p:cBhvr>
                                        <p:cTn id="67" dur="1" fill="hold">
                                          <p:stCondLst>
                                            <p:cond delay="0"/>
                                          </p:stCondLst>
                                        </p:cTn>
                                        <p:tgtEl>
                                          <p:spTgt spid="118"/>
                                        </p:tgtEl>
                                        <p:attrNameLst>
                                          <p:attrName>style.visibility</p:attrName>
                                        </p:attrNameLst>
                                      </p:cBhvr>
                                      <p:to>
                                        <p:strVal val="visible"/>
                                      </p:to>
                                    </p:set>
                                    <p:animEffect transition="in" filter="wipe(down)">
                                      <p:cBhvr>
                                        <p:cTn id="68" dur="500"/>
                                        <p:tgtEl>
                                          <p:spTgt spid="118"/>
                                        </p:tgtEl>
                                      </p:cBhvr>
                                    </p:animEffect>
                                  </p:childTnLst>
                                </p:cTn>
                              </p:par>
                              <p:par>
                                <p:cTn id="69" presetID="22" presetClass="entr" presetSubtype="4" fill="hold" nodeType="withEffect">
                                  <p:stCondLst>
                                    <p:cond delay="0"/>
                                  </p:stCondLst>
                                  <p:childTnLst>
                                    <p:set>
                                      <p:cBhvr>
                                        <p:cTn id="70" dur="1" fill="hold">
                                          <p:stCondLst>
                                            <p:cond delay="0"/>
                                          </p:stCondLst>
                                        </p:cTn>
                                        <p:tgtEl>
                                          <p:spTgt spid="190"/>
                                        </p:tgtEl>
                                        <p:attrNameLst>
                                          <p:attrName>style.visibility</p:attrName>
                                        </p:attrNameLst>
                                      </p:cBhvr>
                                      <p:to>
                                        <p:strVal val="visible"/>
                                      </p:to>
                                    </p:set>
                                    <p:animEffect transition="in" filter="wipe(down)">
                                      <p:cBhvr>
                                        <p:cTn id="71" dur="500"/>
                                        <p:tgtEl>
                                          <p:spTgt spid="190"/>
                                        </p:tgtEl>
                                      </p:cBhvr>
                                    </p:animEffect>
                                  </p:childTnLst>
                                </p:cTn>
                              </p:par>
                            </p:childTnLst>
                          </p:cTn>
                        </p:par>
                        <p:par>
                          <p:cTn id="72" fill="hold">
                            <p:stCondLst>
                              <p:cond delay="4000"/>
                            </p:stCondLst>
                            <p:childTnLst>
                              <p:par>
                                <p:cTn id="73" presetID="12" presetClass="entr" presetSubtype="4" fill="hold" grpId="0" nodeType="afterEffect">
                                  <p:stCondLst>
                                    <p:cond delay="0"/>
                                  </p:stCondLst>
                                  <p:childTnLst>
                                    <p:set>
                                      <p:cBhvr>
                                        <p:cTn id="74" dur="1" fill="hold">
                                          <p:stCondLst>
                                            <p:cond delay="0"/>
                                          </p:stCondLst>
                                        </p:cTn>
                                        <p:tgtEl>
                                          <p:spTgt spid="119"/>
                                        </p:tgtEl>
                                        <p:attrNameLst>
                                          <p:attrName>style.visibility</p:attrName>
                                        </p:attrNameLst>
                                      </p:cBhvr>
                                      <p:to>
                                        <p:strVal val="visible"/>
                                      </p:to>
                                    </p:set>
                                    <p:anim calcmode="lin" valueType="num">
                                      <p:cBhvr additive="base">
                                        <p:cTn id="75" dur="500"/>
                                        <p:tgtEl>
                                          <p:spTgt spid="119"/>
                                        </p:tgtEl>
                                        <p:attrNameLst>
                                          <p:attrName>ppt_y</p:attrName>
                                        </p:attrNameLst>
                                      </p:cBhvr>
                                      <p:tavLst>
                                        <p:tav tm="0">
                                          <p:val>
                                            <p:strVal val="#ppt_y+#ppt_h*1.125000"/>
                                          </p:val>
                                        </p:tav>
                                        <p:tav tm="100000">
                                          <p:val>
                                            <p:strVal val="#ppt_y"/>
                                          </p:val>
                                        </p:tav>
                                      </p:tavLst>
                                    </p:anim>
                                    <p:animEffect transition="in" filter="wipe(up)">
                                      <p:cBhvr>
                                        <p:cTn id="76" dur="500"/>
                                        <p:tgtEl>
                                          <p:spTgt spid="119"/>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91"/>
                                        </p:tgtEl>
                                        <p:attrNameLst>
                                          <p:attrName>style.visibility</p:attrName>
                                        </p:attrNameLst>
                                      </p:cBhvr>
                                      <p:to>
                                        <p:strVal val="visible"/>
                                      </p:to>
                                    </p:set>
                                    <p:anim calcmode="lin" valueType="num">
                                      <p:cBhvr additive="base">
                                        <p:cTn id="79" dur="500"/>
                                        <p:tgtEl>
                                          <p:spTgt spid="191"/>
                                        </p:tgtEl>
                                        <p:attrNameLst>
                                          <p:attrName>ppt_y</p:attrName>
                                        </p:attrNameLst>
                                      </p:cBhvr>
                                      <p:tavLst>
                                        <p:tav tm="0">
                                          <p:val>
                                            <p:strVal val="#ppt_y+#ppt_h*1.125000"/>
                                          </p:val>
                                        </p:tav>
                                        <p:tav tm="100000">
                                          <p:val>
                                            <p:strVal val="#ppt_y"/>
                                          </p:val>
                                        </p:tav>
                                      </p:tavLst>
                                    </p:anim>
                                    <p:animEffect transition="in" filter="wipe(up)">
                                      <p:cBhvr>
                                        <p:cTn id="80" dur="500"/>
                                        <p:tgtEl>
                                          <p:spTgt spid="191"/>
                                        </p:tgtEl>
                                      </p:cBhvr>
                                    </p:animEffect>
                                  </p:childTnLst>
                                </p:cTn>
                              </p:par>
                            </p:childTnLst>
                          </p:cTn>
                        </p:par>
                        <p:par>
                          <p:cTn id="81" fill="hold">
                            <p:stCondLst>
                              <p:cond delay="4500"/>
                            </p:stCondLst>
                            <p:childTnLst>
                              <p:par>
                                <p:cTn id="82" presetID="31" presetClass="entr" presetSubtype="0"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 calcmode="lin" valueType="num">
                                      <p:cBhvr>
                                        <p:cTn id="86" dur="500" fill="hold"/>
                                        <p:tgtEl>
                                          <p:spTgt spid="84"/>
                                        </p:tgtEl>
                                        <p:attrNameLst>
                                          <p:attrName>style.rotation</p:attrName>
                                        </p:attrNameLst>
                                      </p:cBhvr>
                                      <p:tavLst>
                                        <p:tav tm="0">
                                          <p:val>
                                            <p:fltVal val="90"/>
                                          </p:val>
                                        </p:tav>
                                        <p:tav tm="100000">
                                          <p:val>
                                            <p:fltVal val="0"/>
                                          </p:val>
                                        </p:tav>
                                      </p:tavLst>
                                    </p:anim>
                                    <p:animEffect transition="in" filter="fade">
                                      <p:cBhvr>
                                        <p:cTn id="87" dur="500"/>
                                        <p:tgtEl>
                                          <p:spTgt spid="84"/>
                                        </p:tgtEl>
                                      </p:cBhvr>
                                    </p:animEffect>
                                  </p:childTnLst>
                                </p:cTn>
                              </p:par>
                              <p:par>
                                <p:cTn id="88" presetID="31" presetClass="entr" presetSubtype="0" fill="hold" nodeType="withEffect">
                                  <p:stCondLst>
                                    <p:cond delay="0"/>
                                  </p:stCondLst>
                                  <p:childTnLst>
                                    <p:set>
                                      <p:cBhvr>
                                        <p:cTn id="89" dur="1" fill="hold">
                                          <p:stCondLst>
                                            <p:cond delay="0"/>
                                          </p:stCondLst>
                                        </p:cTn>
                                        <p:tgtEl>
                                          <p:spTgt spid="120"/>
                                        </p:tgtEl>
                                        <p:attrNameLst>
                                          <p:attrName>style.visibility</p:attrName>
                                        </p:attrNameLst>
                                      </p:cBhvr>
                                      <p:to>
                                        <p:strVal val="visible"/>
                                      </p:to>
                                    </p:set>
                                    <p:anim calcmode="lin" valueType="num">
                                      <p:cBhvr>
                                        <p:cTn id="90" dur="500" fill="hold"/>
                                        <p:tgtEl>
                                          <p:spTgt spid="120"/>
                                        </p:tgtEl>
                                        <p:attrNameLst>
                                          <p:attrName>ppt_w</p:attrName>
                                        </p:attrNameLst>
                                      </p:cBhvr>
                                      <p:tavLst>
                                        <p:tav tm="0">
                                          <p:val>
                                            <p:fltVal val="0"/>
                                          </p:val>
                                        </p:tav>
                                        <p:tav tm="100000">
                                          <p:val>
                                            <p:strVal val="#ppt_w"/>
                                          </p:val>
                                        </p:tav>
                                      </p:tavLst>
                                    </p:anim>
                                    <p:anim calcmode="lin" valueType="num">
                                      <p:cBhvr>
                                        <p:cTn id="91" dur="500" fill="hold"/>
                                        <p:tgtEl>
                                          <p:spTgt spid="120"/>
                                        </p:tgtEl>
                                        <p:attrNameLst>
                                          <p:attrName>ppt_h</p:attrName>
                                        </p:attrNameLst>
                                      </p:cBhvr>
                                      <p:tavLst>
                                        <p:tav tm="0">
                                          <p:val>
                                            <p:fltVal val="0"/>
                                          </p:val>
                                        </p:tav>
                                        <p:tav tm="100000">
                                          <p:val>
                                            <p:strVal val="#ppt_h"/>
                                          </p:val>
                                        </p:tav>
                                      </p:tavLst>
                                    </p:anim>
                                    <p:anim calcmode="lin" valueType="num">
                                      <p:cBhvr>
                                        <p:cTn id="92" dur="500" fill="hold"/>
                                        <p:tgtEl>
                                          <p:spTgt spid="120"/>
                                        </p:tgtEl>
                                        <p:attrNameLst>
                                          <p:attrName>style.rotation</p:attrName>
                                        </p:attrNameLst>
                                      </p:cBhvr>
                                      <p:tavLst>
                                        <p:tav tm="0">
                                          <p:val>
                                            <p:fltVal val="90"/>
                                          </p:val>
                                        </p:tav>
                                        <p:tav tm="100000">
                                          <p:val>
                                            <p:fltVal val="0"/>
                                          </p:val>
                                        </p:tav>
                                      </p:tavLst>
                                    </p:anim>
                                    <p:animEffect transition="in" filter="fade">
                                      <p:cBhvr>
                                        <p:cTn id="93" dur="500"/>
                                        <p:tgtEl>
                                          <p:spTgt spid="120"/>
                                        </p:tgtEl>
                                      </p:cBhvr>
                                    </p:animEffect>
                                  </p:childTnLst>
                                </p:cTn>
                              </p:par>
                            </p:childTnLst>
                          </p:cTn>
                        </p:par>
                        <p:par>
                          <p:cTn id="94" fill="hold">
                            <p:stCondLst>
                              <p:cond delay="5000"/>
                            </p:stCondLst>
                            <p:childTnLst>
                              <p:par>
                                <p:cTn id="95" presetID="10" presetClass="entr" presetSubtype="0" fill="hold" grpId="0" nodeType="after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fade">
                                      <p:cBhvr>
                                        <p:cTn id="97" dur="500"/>
                                        <p:tgtEl>
                                          <p:spTgt spid="10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38"/>
                                        </p:tgtEl>
                                        <p:attrNameLst>
                                          <p:attrName>style.visibility</p:attrName>
                                        </p:attrNameLst>
                                      </p:cBhvr>
                                      <p:to>
                                        <p:strVal val="visible"/>
                                      </p:to>
                                    </p:set>
                                    <p:animEffect transition="in" filter="fade">
                                      <p:cBhvr>
                                        <p:cTn id="100" dur="500"/>
                                        <p:tgtEl>
                                          <p:spTgt spid="138"/>
                                        </p:tgtEl>
                                      </p:cBhvr>
                                    </p:animEffect>
                                  </p:childTnLst>
                                </p:cTn>
                              </p:par>
                            </p:childTnLst>
                          </p:cTn>
                        </p:par>
                        <p:par>
                          <p:cTn id="101" fill="hold">
                            <p:stCondLst>
                              <p:cond delay="5500"/>
                            </p:stCondLst>
                            <p:childTnLst>
                              <p:par>
                                <p:cTn id="102" presetID="31" presetClass="entr" presetSubtype="0" fill="hold" nodeType="afterEffect">
                                  <p:stCondLst>
                                    <p:cond delay="0"/>
                                  </p:stCondLst>
                                  <p:childTnLst>
                                    <p:set>
                                      <p:cBhvr>
                                        <p:cTn id="103" dur="1" fill="hold">
                                          <p:stCondLst>
                                            <p:cond delay="0"/>
                                          </p:stCondLst>
                                        </p:cTn>
                                        <p:tgtEl>
                                          <p:spTgt spid="90"/>
                                        </p:tgtEl>
                                        <p:attrNameLst>
                                          <p:attrName>style.visibility</p:attrName>
                                        </p:attrNameLst>
                                      </p:cBhvr>
                                      <p:to>
                                        <p:strVal val="visible"/>
                                      </p:to>
                                    </p:set>
                                    <p:anim calcmode="lin" valueType="num">
                                      <p:cBhvr>
                                        <p:cTn id="104" dur="500" fill="hold"/>
                                        <p:tgtEl>
                                          <p:spTgt spid="90"/>
                                        </p:tgtEl>
                                        <p:attrNameLst>
                                          <p:attrName>ppt_w</p:attrName>
                                        </p:attrNameLst>
                                      </p:cBhvr>
                                      <p:tavLst>
                                        <p:tav tm="0">
                                          <p:val>
                                            <p:fltVal val="0"/>
                                          </p:val>
                                        </p:tav>
                                        <p:tav tm="100000">
                                          <p:val>
                                            <p:strVal val="#ppt_w"/>
                                          </p:val>
                                        </p:tav>
                                      </p:tavLst>
                                    </p:anim>
                                    <p:anim calcmode="lin" valueType="num">
                                      <p:cBhvr>
                                        <p:cTn id="105" dur="500" fill="hold"/>
                                        <p:tgtEl>
                                          <p:spTgt spid="90"/>
                                        </p:tgtEl>
                                        <p:attrNameLst>
                                          <p:attrName>ppt_h</p:attrName>
                                        </p:attrNameLst>
                                      </p:cBhvr>
                                      <p:tavLst>
                                        <p:tav tm="0">
                                          <p:val>
                                            <p:fltVal val="0"/>
                                          </p:val>
                                        </p:tav>
                                        <p:tav tm="100000">
                                          <p:val>
                                            <p:strVal val="#ppt_h"/>
                                          </p:val>
                                        </p:tav>
                                      </p:tavLst>
                                    </p:anim>
                                    <p:anim calcmode="lin" valueType="num">
                                      <p:cBhvr>
                                        <p:cTn id="106" dur="500" fill="hold"/>
                                        <p:tgtEl>
                                          <p:spTgt spid="90"/>
                                        </p:tgtEl>
                                        <p:attrNameLst>
                                          <p:attrName>style.rotation</p:attrName>
                                        </p:attrNameLst>
                                      </p:cBhvr>
                                      <p:tavLst>
                                        <p:tav tm="0">
                                          <p:val>
                                            <p:fltVal val="90"/>
                                          </p:val>
                                        </p:tav>
                                        <p:tav tm="100000">
                                          <p:val>
                                            <p:fltVal val="0"/>
                                          </p:val>
                                        </p:tav>
                                      </p:tavLst>
                                    </p:anim>
                                    <p:animEffect transition="in" filter="fade">
                                      <p:cBhvr>
                                        <p:cTn id="107" dur="500"/>
                                        <p:tgtEl>
                                          <p:spTgt spid="90"/>
                                        </p:tgtEl>
                                      </p:cBhvr>
                                    </p:animEffect>
                                  </p:childTnLst>
                                </p:cTn>
                              </p:par>
                              <p:par>
                                <p:cTn id="108" presetID="31" presetClass="entr" presetSubtype="0" fill="hold" nodeType="withEffect">
                                  <p:stCondLst>
                                    <p:cond delay="0"/>
                                  </p:stCondLst>
                                  <p:childTnLst>
                                    <p:set>
                                      <p:cBhvr>
                                        <p:cTn id="109" dur="1" fill="hold">
                                          <p:stCondLst>
                                            <p:cond delay="0"/>
                                          </p:stCondLst>
                                        </p:cTn>
                                        <p:tgtEl>
                                          <p:spTgt spid="126"/>
                                        </p:tgtEl>
                                        <p:attrNameLst>
                                          <p:attrName>style.visibility</p:attrName>
                                        </p:attrNameLst>
                                      </p:cBhvr>
                                      <p:to>
                                        <p:strVal val="visible"/>
                                      </p:to>
                                    </p:set>
                                    <p:anim calcmode="lin" valueType="num">
                                      <p:cBhvr>
                                        <p:cTn id="110" dur="500" fill="hold"/>
                                        <p:tgtEl>
                                          <p:spTgt spid="126"/>
                                        </p:tgtEl>
                                        <p:attrNameLst>
                                          <p:attrName>ppt_w</p:attrName>
                                        </p:attrNameLst>
                                      </p:cBhvr>
                                      <p:tavLst>
                                        <p:tav tm="0">
                                          <p:val>
                                            <p:fltVal val="0"/>
                                          </p:val>
                                        </p:tav>
                                        <p:tav tm="100000">
                                          <p:val>
                                            <p:strVal val="#ppt_w"/>
                                          </p:val>
                                        </p:tav>
                                      </p:tavLst>
                                    </p:anim>
                                    <p:anim calcmode="lin" valueType="num">
                                      <p:cBhvr>
                                        <p:cTn id="111" dur="500" fill="hold"/>
                                        <p:tgtEl>
                                          <p:spTgt spid="126"/>
                                        </p:tgtEl>
                                        <p:attrNameLst>
                                          <p:attrName>ppt_h</p:attrName>
                                        </p:attrNameLst>
                                      </p:cBhvr>
                                      <p:tavLst>
                                        <p:tav tm="0">
                                          <p:val>
                                            <p:fltVal val="0"/>
                                          </p:val>
                                        </p:tav>
                                        <p:tav tm="100000">
                                          <p:val>
                                            <p:strVal val="#ppt_h"/>
                                          </p:val>
                                        </p:tav>
                                      </p:tavLst>
                                    </p:anim>
                                    <p:anim calcmode="lin" valueType="num">
                                      <p:cBhvr>
                                        <p:cTn id="112" dur="500" fill="hold"/>
                                        <p:tgtEl>
                                          <p:spTgt spid="126"/>
                                        </p:tgtEl>
                                        <p:attrNameLst>
                                          <p:attrName>style.rotation</p:attrName>
                                        </p:attrNameLst>
                                      </p:cBhvr>
                                      <p:tavLst>
                                        <p:tav tm="0">
                                          <p:val>
                                            <p:fltVal val="90"/>
                                          </p:val>
                                        </p:tav>
                                        <p:tav tm="100000">
                                          <p:val>
                                            <p:fltVal val="0"/>
                                          </p:val>
                                        </p:tav>
                                      </p:tavLst>
                                    </p:anim>
                                    <p:animEffect transition="in" filter="fade">
                                      <p:cBhvr>
                                        <p:cTn id="113" dur="500"/>
                                        <p:tgtEl>
                                          <p:spTgt spid="126"/>
                                        </p:tgtEl>
                                      </p:cBhvr>
                                    </p:animEffect>
                                  </p:childTnLst>
                                </p:cTn>
                              </p:par>
                            </p:childTnLst>
                          </p:cTn>
                        </p:par>
                        <p:par>
                          <p:cTn id="114" fill="hold">
                            <p:stCondLst>
                              <p:cond delay="6000"/>
                            </p:stCondLst>
                            <p:childTnLst>
                              <p:par>
                                <p:cTn id="115" presetID="10" presetClass="entr" presetSubtype="0" fill="hold" grpId="0" nodeType="afterEffect">
                                  <p:stCondLst>
                                    <p:cond delay="0"/>
                                  </p:stCondLst>
                                  <p:childTnLst>
                                    <p:set>
                                      <p:cBhvr>
                                        <p:cTn id="116" dur="1" fill="hold">
                                          <p:stCondLst>
                                            <p:cond delay="0"/>
                                          </p:stCondLst>
                                        </p:cTn>
                                        <p:tgtEl>
                                          <p:spTgt spid="103"/>
                                        </p:tgtEl>
                                        <p:attrNameLst>
                                          <p:attrName>style.visibility</p:attrName>
                                        </p:attrNameLst>
                                      </p:cBhvr>
                                      <p:to>
                                        <p:strVal val="visible"/>
                                      </p:to>
                                    </p:set>
                                    <p:animEffect transition="in" filter="fade">
                                      <p:cBhvr>
                                        <p:cTn id="117" dur="500"/>
                                        <p:tgtEl>
                                          <p:spTgt spid="10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75"/>
                                        </p:tgtEl>
                                        <p:attrNameLst>
                                          <p:attrName>style.visibility</p:attrName>
                                        </p:attrNameLst>
                                      </p:cBhvr>
                                      <p:to>
                                        <p:strVal val="visible"/>
                                      </p:to>
                                    </p:set>
                                    <p:animEffect transition="in" filter="fade">
                                      <p:cBhvr>
                                        <p:cTn id="120" dur="500"/>
                                        <p:tgtEl>
                                          <p:spTgt spid="175"/>
                                        </p:tgtEl>
                                      </p:cBhvr>
                                    </p:animEffect>
                                  </p:childTnLst>
                                </p:cTn>
                              </p:par>
                            </p:childTnLst>
                          </p:cTn>
                        </p:par>
                        <p:par>
                          <p:cTn id="121" fill="hold">
                            <p:stCondLst>
                              <p:cond delay="6500"/>
                            </p:stCondLst>
                            <p:childTnLst>
                              <p:par>
                                <p:cTn id="122" presetID="1" presetClass="entr" presetSubtype="0" fill="hold" grpId="0" nodeType="afterEffect">
                                  <p:stCondLst>
                                    <p:cond delay="2200"/>
                                  </p:stCondLst>
                                  <p:childTnLst>
                                    <p:set>
                                      <p:cBhvr>
                                        <p:cTn id="123"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animBg="1"/>
      <p:bldP spid="105" grpId="0" animBg="1"/>
      <p:bldP spid="106" grpId="0" animBg="1"/>
      <p:bldP spid="107" grpId="0" animBg="1"/>
      <p:bldP spid="108" grpId="0" animBg="1"/>
      <p:bldP spid="115" grpId="0"/>
      <p:bldP spid="117" grpId="0"/>
      <p:bldP spid="119" grpId="0"/>
      <p:bldP spid="138" grpId="0"/>
      <p:bldP spid="175" grpId="0"/>
      <p:bldP spid="176" grpId="0" animBg="1"/>
      <p:bldP spid="177" grpId="0" animBg="1"/>
      <p:bldP spid="178" grpId="0" animBg="1"/>
      <p:bldP spid="179" grpId="0" animBg="1"/>
      <p:bldP spid="180" grpId="0" animBg="1"/>
      <p:bldP spid="187" grpId="0"/>
      <p:bldP spid="189" grpId="0"/>
      <p:bldP spid="191" grpId="0"/>
      <p:bldP spid="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84" name="Group 52"/>
          <p:cNvGrpSpPr>
            <a:grpSpLocks noChangeAspect="1"/>
          </p:cNvGrpSpPr>
          <p:nvPr/>
        </p:nvGrpSpPr>
        <p:grpSpPr>
          <a:xfrm>
            <a:off x="4212254" y="4432317"/>
            <a:ext cx="3827063" cy="1569661"/>
            <a:chOff x="620310" y="4663505"/>
            <a:chExt cx="3351081" cy="1374438"/>
          </a:xfrm>
        </p:grpSpPr>
        <p:sp>
          <p:nvSpPr>
            <p:cNvPr id="85" name="Oval 53"/>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latin typeface="Agency FB" panose="020B0503020202020204" pitchFamily="34" charset="0"/>
              </a:endParaRPr>
            </a:p>
          </p:txBody>
        </p:sp>
        <p:sp>
          <p:nvSpPr>
            <p:cNvPr id="86"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a:effectLst>
              <a:outerShdw blurRad="50800" dist="38100" dir="18900000" algn="b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87" name="Oval 9"/>
            <p:cNvSpPr>
              <a:spLocks noChangeArrowheads="1"/>
            </p:cNvSpPr>
            <p:nvPr/>
          </p:nvSpPr>
          <p:spPr bwMode="auto">
            <a:xfrm>
              <a:off x="620310" y="4663505"/>
              <a:ext cx="3351081" cy="821247"/>
            </a:xfrm>
            <a:prstGeom prst="ellipse">
              <a:avLst/>
            </a:pr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88"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grpSp>
      <p:grpSp>
        <p:nvGrpSpPr>
          <p:cNvPr id="89" name="Group 10"/>
          <p:cNvGrpSpPr/>
          <p:nvPr/>
        </p:nvGrpSpPr>
        <p:grpSpPr>
          <a:xfrm>
            <a:off x="4450246" y="3830745"/>
            <a:ext cx="3351081" cy="1374438"/>
            <a:chOff x="620310" y="4663505"/>
            <a:chExt cx="3351081" cy="1374438"/>
          </a:xfrm>
        </p:grpSpPr>
        <p:sp>
          <p:nvSpPr>
            <p:cNvPr id="90" name="Oval 11"/>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latin typeface="Agency FB" panose="020B0503020202020204" pitchFamily="34" charset="0"/>
              </a:endParaRPr>
            </a:p>
          </p:txBody>
        </p:sp>
        <p:sp>
          <p:nvSpPr>
            <p:cNvPr id="91"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92" name="Oval 9"/>
            <p:cNvSpPr>
              <a:spLocks noChangeArrowheads="1"/>
            </p:cNvSpPr>
            <p:nvPr/>
          </p:nvSpPr>
          <p:spPr bwMode="auto">
            <a:xfrm>
              <a:off x="620310" y="4663505"/>
              <a:ext cx="3351081" cy="821247"/>
            </a:xfrm>
            <a:prstGeom prst="ellipse">
              <a:avLst/>
            </a:pr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93"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grpSp>
      <p:grpSp>
        <p:nvGrpSpPr>
          <p:cNvPr id="94" name="Group 19"/>
          <p:cNvGrpSpPr/>
          <p:nvPr/>
        </p:nvGrpSpPr>
        <p:grpSpPr>
          <a:xfrm>
            <a:off x="4651293" y="3304884"/>
            <a:ext cx="2948988" cy="1209520"/>
            <a:chOff x="6724539" y="1872152"/>
            <a:chExt cx="2057954" cy="967954"/>
          </a:xfrm>
        </p:grpSpPr>
        <p:sp>
          <p:nvSpPr>
            <p:cNvPr id="95"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a:effectLst>
              <a:outerShdw blurRad="50800" dist="38100" dir="18900000" algn="b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96" name="Oval 9"/>
            <p:cNvSpPr>
              <a:spLocks noChangeArrowheads="1"/>
            </p:cNvSpPr>
            <p:nvPr/>
          </p:nvSpPr>
          <p:spPr bwMode="auto">
            <a:xfrm>
              <a:off x="6724539" y="1872152"/>
              <a:ext cx="2057954" cy="578367"/>
            </a:xfrm>
            <a:prstGeom prst="ellipse">
              <a:avLst/>
            </a:pr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97"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grpSp>
      <p:grpSp>
        <p:nvGrpSpPr>
          <p:cNvPr id="98" name="Group 27"/>
          <p:cNvGrpSpPr/>
          <p:nvPr/>
        </p:nvGrpSpPr>
        <p:grpSpPr>
          <a:xfrm>
            <a:off x="4822136" y="2812352"/>
            <a:ext cx="2607300" cy="1069377"/>
            <a:chOff x="6724539" y="1872152"/>
            <a:chExt cx="2057954" cy="967954"/>
          </a:xfrm>
        </p:grpSpPr>
        <p:sp>
          <p:nvSpPr>
            <p:cNvPr id="99"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sp>
          <p:nvSpPr>
            <p:cNvPr id="100" name="Oval 9"/>
            <p:cNvSpPr>
              <a:spLocks noChangeArrowheads="1"/>
            </p:cNvSpPr>
            <p:nvPr/>
          </p:nvSpPr>
          <p:spPr bwMode="auto">
            <a:xfrm>
              <a:off x="6724539" y="1872152"/>
              <a:ext cx="2057954" cy="578367"/>
            </a:xfrm>
            <a:prstGeom prst="ellipse">
              <a:avLst/>
            </a:pr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pPr algn="ctr"/>
              <a:endParaRPr lang="id-ID" sz="1350">
                <a:latin typeface="Agency FB" panose="020B0503020202020204" pitchFamily="34" charset="0"/>
              </a:endParaRPr>
            </a:p>
          </p:txBody>
        </p:sp>
      </p:grpSp>
      <p:grpSp>
        <p:nvGrpSpPr>
          <p:cNvPr id="101" name="Gruppe 203"/>
          <p:cNvGrpSpPr>
            <a:grpSpLocks noChangeAspect="1"/>
          </p:cNvGrpSpPr>
          <p:nvPr/>
        </p:nvGrpSpPr>
        <p:grpSpPr bwMode="auto">
          <a:xfrm>
            <a:off x="5478357" y="1093973"/>
            <a:ext cx="1622135" cy="2160000"/>
            <a:chOff x="5947532" y="1849623"/>
            <a:chExt cx="602159" cy="802872"/>
          </a:xfrm>
          <a:effectLst>
            <a:outerShdw blurRad="50800" dist="38100" dir="5400000" algn="t" rotWithShape="0">
              <a:prstClr val="black">
                <a:alpha val="40000"/>
              </a:prstClr>
            </a:outerShdw>
          </a:effectLst>
        </p:grpSpPr>
        <p:grpSp>
          <p:nvGrpSpPr>
            <p:cNvPr id="102" name="Gruppe 65"/>
            <p:cNvGrpSpPr>
              <a:grpSpLocks/>
            </p:cNvGrpSpPr>
            <p:nvPr/>
          </p:nvGrpSpPr>
          <p:grpSpPr bwMode="auto">
            <a:xfrm flipH="1">
              <a:off x="5947524" y="1938472"/>
              <a:ext cx="293160" cy="707672"/>
              <a:chOff x="506456" y="1658064"/>
              <a:chExt cx="1625556" cy="3599525"/>
            </a:xfrm>
          </p:grpSpPr>
          <p:sp>
            <p:nvSpPr>
              <p:cNvPr id="112"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3"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4"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5"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6"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7"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8"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9"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20"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21"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22"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23"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nvGrpSpPr>
            <p:cNvPr id="103" name="Gruppe 171"/>
            <p:cNvGrpSpPr>
              <a:grpSpLocks/>
            </p:cNvGrpSpPr>
            <p:nvPr/>
          </p:nvGrpSpPr>
          <p:grpSpPr bwMode="auto">
            <a:xfrm>
              <a:off x="6218503" y="1849623"/>
              <a:ext cx="331187" cy="802872"/>
              <a:chOff x="6045328" y="1849623"/>
              <a:chExt cx="331187" cy="802872"/>
            </a:xfrm>
          </p:grpSpPr>
          <p:grpSp>
            <p:nvGrpSpPr>
              <p:cNvPr id="104" name="Gruppe 70"/>
              <p:cNvGrpSpPr>
                <a:grpSpLocks/>
              </p:cNvGrpSpPr>
              <p:nvPr/>
            </p:nvGrpSpPr>
            <p:grpSpPr bwMode="auto">
              <a:xfrm>
                <a:off x="6045328" y="1849623"/>
                <a:ext cx="331187" cy="802872"/>
                <a:chOff x="7635792" y="4784725"/>
                <a:chExt cx="3402096" cy="8248650"/>
              </a:xfrm>
            </p:grpSpPr>
            <p:sp>
              <p:nvSpPr>
                <p:cNvPr id="109"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2"/>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0"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11"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nvGrpSpPr>
              <p:cNvPr id="105" name="Gruppe 74"/>
              <p:cNvGrpSpPr>
                <a:grpSpLocks/>
              </p:cNvGrpSpPr>
              <p:nvPr/>
            </p:nvGrpSpPr>
            <p:grpSpPr bwMode="auto">
              <a:xfrm>
                <a:off x="6141994" y="2089215"/>
                <a:ext cx="95078" cy="150736"/>
                <a:chOff x="12261828" y="5789559"/>
                <a:chExt cx="866566" cy="1809769"/>
              </a:xfrm>
            </p:grpSpPr>
            <p:sp>
              <p:nvSpPr>
                <p:cNvPr id="106"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07"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08"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grpSp>
      <p:sp>
        <p:nvSpPr>
          <p:cNvPr id="124" name="Rektangel 76"/>
          <p:cNvSpPr>
            <a:spLocks noChangeArrowheads="1"/>
          </p:cNvSpPr>
          <p:nvPr/>
        </p:nvSpPr>
        <p:spPr bwMode="auto">
          <a:xfrm>
            <a:off x="8391384" y="4576805"/>
            <a:ext cx="1759106"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r>
              <a:rPr lang="zh-CN" altLang="en-US" sz="2000"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endParaRPr lang="id-ID" altLang="id-ID" sz="1100" b="0" noProof="1">
              <a:solidFill>
                <a:schemeClr val="bg1">
                  <a:lumMod val="65000"/>
                </a:schemeClr>
              </a:solidFill>
              <a:latin typeface="Agency FB" panose="020B0503020202020204" pitchFamily="34" charset="0"/>
            </a:endParaRPr>
          </a:p>
          <a:p>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125" name="Rektangel 76"/>
          <p:cNvSpPr>
            <a:spLocks noChangeArrowheads="1"/>
          </p:cNvSpPr>
          <p:nvPr/>
        </p:nvSpPr>
        <p:spPr bwMode="auto">
          <a:xfrm>
            <a:off x="2258086" y="4514404"/>
            <a:ext cx="2022971"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r>
              <a:rPr lang="zh-CN" altLang="en-US" sz="2000"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endParaRPr lang="id-ID" altLang="id-ID" sz="1100" b="0" noProof="1">
              <a:solidFill>
                <a:schemeClr val="bg1">
                  <a:lumMod val="65000"/>
                </a:schemeClr>
              </a:solidFill>
              <a:latin typeface="Agency FB" panose="020B0503020202020204" pitchFamily="34" charset="0"/>
            </a:endParaRPr>
          </a:p>
          <a:p>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126" name="Rektangel 76"/>
          <p:cNvSpPr>
            <a:spLocks noChangeArrowheads="1"/>
          </p:cNvSpPr>
          <p:nvPr/>
        </p:nvSpPr>
        <p:spPr bwMode="auto">
          <a:xfrm>
            <a:off x="8766997" y="2735497"/>
            <a:ext cx="2022971"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r>
              <a:rPr lang="zh-CN" altLang="en-US" noProof="1">
                <a:solidFill>
                  <a:schemeClr val="accent2"/>
                </a:solidFill>
                <a:latin typeface="Agency FB" panose="020B0503020202020204" pitchFamily="34" charset="0"/>
              </a:rPr>
              <a:t>点此替换文本</a:t>
            </a:r>
            <a:endParaRPr lang="id-ID" altLang="id-ID" sz="1400" noProof="1">
              <a:solidFill>
                <a:schemeClr val="accent2"/>
              </a:solidFill>
              <a:latin typeface="Agency FB" panose="020B0503020202020204" pitchFamily="34" charset="0"/>
            </a:endParaRPr>
          </a:p>
          <a:p>
            <a:endParaRPr lang="id-ID" altLang="id-ID" sz="1100" b="0" noProof="1">
              <a:solidFill>
                <a:schemeClr val="bg1">
                  <a:lumMod val="65000"/>
                </a:schemeClr>
              </a:solidFill>
              <a:latin typeface="Agency FB" panose="020B0503020202020204" pitchFamily="34" charset="0"/>
            </a:endParaRPr>
          </a:p>
          <a:p>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127" name="Rektangel 76"/>
          <p:cNvSpPr>
            <a:spLocks noChangeArrowheads="1"/>
          </p:cNvSpPr>
          <p:nvPr/>
        </p:nvSpPr>
        <p:spPr bwMode="auto">
          <a:xfrm>
            <a:off x="1067216" y="2685919"/>
            <a:ext cx="2022971"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r"/>
            <a:r>
              <a:rPr lang="zh-CN" altLang="en-US" noProof="1">
                <a:solidFill>
                  <a:schemeClr val="accent2"/>
                </a:solidFill>
                <a:latin typeface="Agency FB" panose="020B0503020202020204" pitchFamily="34" charset="0"/>
              </a:rPr>
              <a:t>点此替换文本</a:t>
            </a:r>
            <a:endParaRPr lang="id-ID" altLang="id-ID" sz="1400" noProof="1">
              <a:solidFill>
                <a:schemeClr val="accent2"/>
              </a:solidFill>
              <a:latin typeface="Agency FB" panose="020B0503020202020204" pitchFamily="34" charset="0"/>
            </a:endParaRPr>
          </a:p>
          <a:p>
            <a:pPr algn="r"/>
            <a:endParaRPr lang="id-ID" altLang="id-ID" sz="1100" b="0" noProof="1">
              <a:solidFill>
                <a:schemeClr val="bg1">
                  <a:lumMod val="65000"/>
                </a:schemeClr>
              </a:solidFill>
              <a:latin typeface="Agency FB" panose="020B0503020202020204" pitchFamily="34" charset="0"/>
            </a:endParaRPr>
          </a:p>
          <a:p>
            <a:pPr algn="r"/>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grpSp>
        <p:nvGrpSpPr>
          <p:cNvPr id="128" name="Group 37"/>
          <p:cNvGrpSpPr/>
          <p:nvPr/>
        </p:nvGrpSpPr>
        <p:grpSpPr>
          <a:xfrm>
            <a:off x="8038771" y="2757096"/>
            <a:ext cx="609295" cy="1720287"/>
            <a:chOff x="6213477" y="1119189"/>
            <a:chExt cx="746125" cy="2106613"/>
          </a:xfrm>
        </p:grpSpPr>
        <p:sp>
          <p:nvSpPr>
            <p:cNvPr id="129"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0"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1" name="Freeform 11"/>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2" name="Freeform 12"/>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solidFill>
              <a:schemeClr val="accent2"/>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3" name="Freeform 13"/>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4" name="Freeform 14"/>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solidFill>
              <a:schemeClr val="accent2"/>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35" name="Group 36"/>
          <p:cNvGrpSpPr/>
          <p:nvPr/>
        </p:nvGrpSpPr>
        <p:grpSpPr>
          <a:xfrm>
            <a:off x="3216786" y="2758955"/>
            <a:ext cx="973576" cy="1717694"/>
            <a:chOff x="1285875" y="1247776"/>
            <a:chExt cx="1192213" cy="2103438"/>
          </a:xfrm>
        </p:grpSpPr>
        <p:sp>
          <p:nvSpPr>
            <p:cNvPr id="136"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7"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38" name="Group 41"/>
          <p:cNvGrpSpPr/>
          <p:nvPr/>
        </p:nvGrpSpPr>
        <p:grpSpPr>
          <a:xfrm>
            <a:off x="10156065" y="4291719"/>
            <a:ext cx="843939" cy="1696952"/>
            <a:chOff x="6213477" y="3922716"/>
            <a:chExt cx="1033463" cy="2078038"/>
          </a:xfrm>
        </p:grpSpPr>
        <p:sp>
          <p:nvSpPr>
            <p:cNvPr id="175" name="Freeform 102"/>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76"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77" name="Group 39"/>
          <p:cNvGrpSpPr/>
          <p:nvPr/>
        </p:nvGrpSpPr>
        <p:grpSpPr>
          <a:xfrm>
            <a:off x="1153439" y="4068669"/>
            <a:ext cx="1025431" cy="1944517"/>
            <a:chOff x="1443813" y="3644955"/>
            <a:chExt cx="1255713" cy="2381199"/>
          </a:xfrm>
        </p:grpSpPr>
        <p:sp>
          <p:nvSpPr>
            <p:cNvPr id="178"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79" name="Freeform 106"/>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80"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1"/>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sz="1600">
                <a:solidFill>
                  <a:schemeClr val="bg2">
                    <a:lumMod val="75000"/>
                  </a:schemeClr>
                </a:solidFill>
                <a:latin typeface="Agency FB" panose="020B0503020202020204" pitchFamily="34" charset="0"/>
              </a:endParaRPr>
            </a:p>
          </p:txBody>
        </p:sp>
      </p:grpSp>
      <p:sp>
        <p:nvSpPr>
          <p:cNvPr id="181" name="TextBox 108"/>
          <p:cNvSpPr txBox="1"/>
          <p:nvPr/>
        </p:nvSpPr>
        <p:spPr>
          <a:xfrm>
            <a:off x="5902467" y="3433156"/>
            <a:ext cx="454547" cy="461665"/>
          </a:xfrm>
          <a:prstGeom prst="rect">
            <a:avLst/>
          </a:prstGeom>
          <a:noFill/>
        </p:spPr>
        <p:txBody>
          <a:bodyPr wrap="square" rtlCol="0">
            <a:spAutoFit/>
          </a:bodyPr>
          <a:lstStyle/>
          <a:p>
            <a:pPr algn="ctr"/>
            <a:r>
              <a:rPr lang="id-ID" sz="2400" dirty="0">
                <a:solidFill>
                  <a:schemeClr val="bg1"/>
                </a:solidFill>
                <a:latin typeface="Agency FB" panose="020B0503020202020204" pitchFamily="34" charset="0"/>
              </a:rPr>
              <a:t>S</a:t>
            </a:r>
            <a:endParaRPr lang="id-ID" sz="1600" dirty="0">
              <a:solidFill>
                <a:schemeClr val="bg1"/>
              </a:solidFill>
              <a:latin typeface="Agency FB" panose="020B0503020202020204" pitchFamily="34" charset="0"/>
            </a:endParaRPr>
          </a:p>
        </p:txBody>
      </p:sp>
      <p:sp>
        <p:nvSpPr>
          <p:cNvPr id="182" name="TextBox 109"/>
          <p:cNvSpPr txBox="1"/>
          <p:nvPr/>
        </p:nvSpPr>
        <p:spPr>
          <a:xfrm>
            <a:off x="5909681" y="4050424"/>
            <a:ext cx="454547" cy="461665"/>
          </a:xfrm>
          <a:prstGeom prst="rect">
            <a:avLst/>
          </a:prstGeom>
          <a:noFill/>
        </p:spPr>
        <p:txBody>
          <a:bodyPr wrap="square" rtlCol="0">
            <a:spAutoFit/>
          </a:bodyPr>
          <a:lstStyle/>
          <a:p>
            <a:pPr algn="ctr"/>
            <a:r>
              <a:rPr lang="id-ID" sz="2400" dirty="0">
                <a:solidFill>
                  <a:schemeClr val="bg1"/>
                </a:solidFill>
                <a:latin typeface="Agency FB" panose="020B0503020202020204" pitchFamily="34" charset="0"/>
              </a:rPr>
              <a:t>W</a:t>
            </a:r>
            <a:endParaRPr lang="id-ID" sz="1600" dirty="0">
              <a:solidFill>
                <a:schemeClr val="bg1"/>
              </a:solidFill>
              <a:latin typeface="Agency FB" panose="020B0503020202020204" pitchFamily="34" charset="0"/>
            </a:endParaRPr>
          </a:p>
        </p:txBody>
      </p:sp>
      <p:sp>
        <p:nvSpPr>
          <p:cNvPr id="183" name="TextBox 110"/>
          <p:cNvSpPr txBox="1"/>
          <p:nvPr/>
        </p:nvSpPr>
        <p:spPr>
          <a:xfrm>
            <a:off x="5894066" y="4716188"/>
            <a:ext cx="454547" cy="461665"/>
          </a:xfrm>
          <a:prstGeom prst="rect">
            <a:avLst/>
          </a:prstGeom>
          <a:noFill/>
        </p:spPr>
        <p:txBody>
          <a:bodyPr wrap="square" rtlCol="0">
            <a:spAutoFit/>
          </a:bodyPr>
          <a:lstStyle/>
          <a:p>
            <a:pPr algn="ctr"/>
            <a:r>
              <a:rPr lang="id-ID" sz="2400" dirty="0">
                <a:solidFill>
                  <a:schemeClr val="bg1"/>
                </a:solidFill>
                <a:latin typeface="Agency FB" panose="020B0503020202020204" pitchFamily="34" charset="0"/>
              </a:rPr>
              <a:t>O</a:t>
            </a:r>
            <a:endParaRPr lang="id-ID" sz="1600" dirty="0">
              <a:solidFill>
                <a:schemeClr val="bg1"/>
              </a:solidFill>
              <a:latin typeface="Agency FB" panose="020B0503020202020204" pitchFamily="34" charset="0"/>
            </a:endParaRPr>
          </a:p>
        </p:txBody>
      </p:sp>
      <p:sp>
        <p:nvSpPr>
          <p:cNvPr id="184" name="TextBox 111"/>
          <p:cNvSpPr txBox="1"/>
          <p:nvPr/>
        </p:nvSpPr>
        <p:spPr>
          <a:xfrm>
            <a:off x="5909681" y="5452018"/>
            <a:ext cx="454547" cy="461665"/>
          </a:xfrm>
          <a:prstGeom prst="rect">
            <a:avLst/>
          </a:prstGeom>
          <a:noFill/>
        </p:spPr>
        <p:txBody>
          <a:bodyPr wrap="square" rtlCol="0">
            <a:spAutoFit/>
          </a:bodyPr>
          <a:lstStyle/>
          <a:p>
            <a:pPr algn="ctr"/>
            <a:r>
              <a:rPr lang="id-ID" sz="2400" dirty="0">
                <a:solidFill>
                  <a:schemeClr val="bg1"/>
                </a:solidFill>
                <a:latin typeface="Agency FB" panose="020B0503020202020204" pitchFamily="34" charset="0"/>
              </a:rPr>
              <a:t>T</a:t>
            </a:r>
            <a:endParaRPr lang="id-ID" sz="1600" dirty="0">
              <a:solidFill>
                <a:schemeClr val="bg1"/>
              </a:solidFill>
              <a:latin typeface="Agency FB" panose="020B0503020202020204" pitchFamily="34" charset="0"/>
            </a:endParaRPr>
          </a:p>
        </p:txBody>
      </p:sp>
      <p:sp>
        <p:nvSpPr>
          <p:cNvPr id="67" name="矩形 66">
            <a:extLst>
              <a:ext uri="{FF2B5EF4-FFF2-40B4-BE49-F238E27FC236}">
                <a16:creationId xmlns:a16="http://schemas.microsoft.com/office/drawing/2014/main" id="{ABCFF64E-C371-43D2-B85D-F07A3E419905}"/>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9881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base">
                                        <p:cTn id="12" dur="500" fill="hold"/>
                                        <p:tgtEl>
                                          <p:spTgt spid="89"/>
                                        </p:tgtEl>
                                        <p:attrNameLst>
                                          <p:attrName>ppt_x</p:attrName>
                                        </p:attrNameLst>
                                      </p:cBhvr>
                                      <p:tavLst>
                                        <p:tav tm="0">
                                          <p:val>
                                            <p:strVal val="#ppt_x"/>
                                          </p:val>
                                        </p:tav>
                                        <p:tav tm="100000">
                                          <p:val>
                                            <p:strVal val="#ppt_x"/>
                                          </p:val>
                                        </p:tav>
                                      </p:tavLst>
                                    </p:anim>
                                    <p:anim calcmode="lin" valueType="num">
                                      <p:cBhvr additive="base">
                                        <p:cTn id="13" dur="500" fill="hold"/>
                                        <p:tgtEl>
                                          <p:spTgt spid="8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ppt_x"/>
                                          </p:val>
                                        </p:tav>
                                        <p:tav tm="100000">
                                          <p:val>
                                            <p:strVal val="#ppt_x"/>
                                          </p:val>
                                        </p:tav>
                                      </p:tavLst>
                                    </p:anim>
                                    <p:anim calcmode="lin" valueType="num">
                                      <p:cBhvr additive="base">
                                        <p:cTn id="18" dur="500" fill="hold"/>
                                        <p:tgtEl>
                                          <p:spTgt spid="9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 calcmode="lin" valueType="num">
                                      <p:cBhvr additive="base">
                                        <p:cTn id="22" dur="500" fill="hold"/>
                                        <p:tgtEl>
                                          <p:spTgt spid="98"/>
                                        </p:tgtEl>
                                        <p:attrNameLst>
                                          <p:attrName>ppt_x</p:attrName>
                                        </p:attrNameLst>
                                      </p:cBhvr>
                                      <p:tavLst>
                                        <p:tav tm="0">
                                          <p:val>
                                            <p:strVal val="#ppt_x"/>
                                          </p:val>
                                        </p:tav>
                                        <p:tav tm="100000">
                                          <p:val>
                                            <p:strVal val="#ppt_x"/>
                                          </p:val>
                                        </p:tav>
                                      </p:tavLst>
                                    </p:anim>
                                    <p:anim calcmode="lin" valueType="num">
                                      <p:cBhvr additive="base">
                                        <p:cTn id="23" dur="500" fill="hold"/>
                                        <p:tgtEl>
                                          <p:spTgt spid="9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wipe(down)">
                                      <p:cBhvr>
                                        <p:cTn id="27" dur="1500"/>
                                        <p:tgtEl>
                                          <p:spTgt spid="101"/>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wipe(down)">
                                      <p:cBhvr>
                                        <p:cTn id="31" dur="1000"/>
                                        <p:tgtEl>
                                          <p:spTgt spid="135"/>
                                        </p:tgtEl>
                                      </p:cBhvr>
                                    </p:animEffect>
                                  </p:childTnLst>
                                </p:cTn>
                              </p:par>
                            </p:childTnLst>
                          </p:cTn>
                        </p:par>
                        <p:par>
                          <p:cTn id="32" fill="hold">
                            <p:stCondLst>
                              <p:cond delay="4500"/>
                            </p:stCondLst>
                            <p:childTnLst>
                              <p:par>
                                <p:cTn id="33" presetID="22" presetClass="entr" presetSubtype="4" fill="hold" nodeType="afterEffect">
                                  <p:stCondLst>
                                    <p:cond delay="0"/>
                                  </p:stCondLst>
                                  <p:childTnLst>
                                    <p:set>
                                      <p:cBhvr>
                                        <p:cTn id="34" dur="1" fill="hold">
                                          <p:stCondLst>
                                            <p:cond delay="0"/>
                                          </p:stCondLst>
                                        </p:cTn>
                                        <p:tgtEl>
                                          <p:spTgt spid="128"/>
                                        </p:tgtEl>
                                        <p:attrNameLst>
                                          <p:attrName>style.visibility</p:attrName>
                                        </p:attrNameLst>
                                      </p:cBhvr>
                                      <p:to>
                                        <p:strVal val="visible"/>
                                      </p:to>
                                    </p:set>
                                    <p:animEffect transition="in" filter="wipe(down)">
                                      <p:cBhvr>
                                        <p:cTn id="35" dur="1000"/>
                                        <p:tgtEl>
                                          <p:spTgt spid="128"/>
                                        </p:tgtEl>
                                      </p:cBhvr>
                                    </p:animEffect>
                                  </p:childTnLst>
                                </p:cTn>
                              </p:par>
                            </p:childTnLst>
                          </p:cTn>
                        </p:par>
                        <p:par>
                          <p:cTn id="36" fill="hold">
                            <p:stCondLst>
                              <p:cond delay="5500"/>
                            </p:stCondLst>
                            <p:childTnLst>
                              <p:par>
                                <p:cTn id="37" presetID="22" presetClass="entr" presetSubtype="4"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Effect transition="in" filter="wipe(down)">
                                      <p:cBhvr>
                                        <p:cTn id="39" dur="1000"/>
                                        <p:tgtEl>
                                          <p:spTgt spid="177"/>
                                        </p:tgtEl>
                                      </p:cBhvr>
                                    </p:animEffect>
                                  </p:childTnLst>
                                </p:cTn>
                              </p:par>
                            </p:childTnLst>
                          </p:cTn>
                        </p:par>
                        <p:par>
                          <p:cTn id="40" fill="hold">
                            <p:stCondLst>
                              <p:cond delay="6500"/>
                            </p:stCondLst>
                            <p:childTnLst>
                              <p:par>
                                <p:cTn id="41" presetID="22" presetClass="entr" presetSubtype="4" fill="hold" nodeType="afterEffect">
                                  <p:stCondLst>
                                    <p:cond delay="0"/>
                                  </p:stCondLst>
                                  <p:childTnLst>
                                    <p:set>
                                      <p:cBhvr>
                                        <p:cTn id="42" dur="1" fill="hold">
                                          <p:stCondLst>
                                            <p:cond delay="0"/>
                                          </p:stCondLst>
                                        </p:cTn>
                                        <p:tgtEl>
                                          <p:spTgt spid="138"/>
                                        </p:tgtEl>
                                        <p:attrNameLst>
                                          <p:attrName>style.visibility</p:attrName>
                                        </p:attrNameLst>
                                      </p:cBhvr>
                                      <p:to>
                                        <p:strVal val="visible"/>
                                      </p:to>
                                    </p:set>
                                    <p:animEffect transition="in" filter="wipe(down)">
                                      <p:cBhvr>
                                        <p:cTn id="43" dur="1000"/>
                                        <p:tgtEl>
                                          <p:spTgt spid="138"/>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127"/>
                                        </p:tgtEl>
                                        <p:attrNameLst>
                                          <p:attrName>style.visibility</p:attrName>
                                        </p:attrNameLst>
                                      </p:cBhvr>
                                      <p:to>
                                        <p:strVal val="visible"/>
                                      </p:to>
                                    </p:set>
                                    <p:animEffect transition="in" filter="wipe(right)">
                                      <p:cBhvr>
                                        <p:cTn id="46" dur="500"/>
                                        <p:tgtEl>
                                          <p:spTgt spid="127"/>
                                        </p:tgtEl>
                                      </p:cBhvr>
                                    </p:animEffect>
                                  </p:childTnLst>
                                </p:cTn>
                              </p:par>
                              <p:par>
                                <p:cTn id="47" presetID="22" presetClass="entr" presetSubtype="2" fill="hold" grpId="0" nodeType="withEffect">
                                  <p:stCondLst>
                                    <p:cond delay="1000"/>
                                  </p:stCondLst>
                                  <p:childTnLst>
                                    <p:set>
                                      <p:cBhvr>
                                        <p:cTn id="48" dur="1" fill="hold">
                                          <p:stCondLst>
                                            <p:cond delay="0"/>
                                          </p:stCondLst>
                                        </p:cTn>
                                        <p:tgtEl>
                                          <p:spTgt spid="126"/>
                                        </p:tgtEl>
                                        <p:attrNameLst>
                                          <p:attrName>style.visibility</p:attrName>
                                        </p:attrNameLst>
                                      </p:cBhvr>
                                      <p:to>
                                        <p:strVal val="visible"/>
                                      </p:to>
                                    </p:set>
                                    <p:animEffect transition="in" filter="wipe(right)">
                                      <p:cBhvr>
                                        <p:cTn id="49" dur="500"/>
                                        <p:tgtEl>
                                          <p:spTgt spid="126"/>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125"/>
                                        </p:tgtEl>
                                        <p:attrNameLst>
                                          <p:attrName>style.visibility</p:attrName>
                                        </p:attrNameLst>
                                      </p:cBhvr>
                                      <p:to>
                                        <p:strVal val="visible"/>
                                      </p:to>
                                    </p:set>
                                    <p:animEffect transition="in" filter="wipe(left)">
                                      <p:cBhvr>
                                        <p:cTn id="52" dur="500"/>
                                        <p:tgtEl>
                                          <p:spTgt spid="125"/>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124"/>
                                        </p:tgtEl>
                                        <p:attrNameLst>
                                          <p:attrName>style.visibility</p:attrName>
                                        </p:attrNameLst>
                                      </p:cBhvr>
                                      <p:to>
                                        <p:strVal val="visible"/>
                                      </p:to>
                                    </p:set>
                                    <p:animEffect transition="in" filter="wipe(left)">
                                      <p:cBhvr>
                                        <p:cTn id="55" dur="500"/>
                                        <p:tgtEl>
                                          <p:spTgt spid="124"/>
                                        </p:tgtEl>
                                      </p:cBhvr>
                                    </p:animEffect>
                                  </p:childTnLst>
                                </p:cTn>
                              </p:par>
                            </p:childTnLst>
                          </p:cTn>
                        </p:par>
                        <p:par>
                          <p:cTn id="56" fill="hold">
                            <p:stCondLst>
                              <p:cond delay="8000"/>
                            </p:stCondLst>
                            <p:childTnLst>
                              <p:par>
                                <p:cTn id="57" presetID="1" presetClass="entr" presetSubtype="0" fill="hold" grpId="0" nodeType="afterEffect">
                                  <p:stCondLst>
                                    <p:cond delay="2200"/>
                                  </p:stCondLst>
                                  <p:childTnLst>
                                    <p:set>
                                      <p:cBhvr>
                                        <p:cTn id="5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P spid="6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67" name="Group 1"/>
          <p:cNvGrpSpPr/>
          <p:nvPr/>
        </p:nvGrpSpPr>
        <p:grpSpPr>
          <a:xfrm>
            <a:off x="434329" y="3188312"/>
            <a:ext cx="11380141" cy="3236718"/>
            <a:chOff x="811701" y="3812430"/>
            <a:chExt cx="11380141" cy="3236718"/>
          </a:xfrm>
        </p:grpSpPr>
        <p:sp>
          <p:nvSpPr>
            <p:cNvPr id="68" name="Rectangle 7"/>
            <p:cNvSpPr>
              <a:spLocks noChangeArrowheads="1"/>
            </p:cNvSpPr>
            <p:nvPr/>
          </p:nvSpPr>
          <p:spPr bwMode="auto">
            <a:xfrm>
              <a:off x="951102" y="6460536"/>
              <a:ext cx="40896" cy="588612"/>
            </a:xfrm>
            <a:prstGeom prst="rect">
              <a:avLst/>
            </a:prstGeom>
            <a:pattFill prst="dkHorz">
              <a:fgClr>
                <a:schemeClr val="tx1">
                  <a:lumMod val="85000"/>
                  <a:lumOff val="15000"/>
                </a:schemeClr>
              </a:fgClr>
              <a:bgClr>
                <a:schemeClr val="tx1">
                  <a:lumMod val="85000"/>
                  <a:lumOff val="15000"/>
                </a:schemeClr>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69" name="Rectangle 6"/>
            <p:cNvSpPr>
              <a:spLocks noChangeArrowheads="1"/>
            </p:cNvSpPr>
            <p:nvPr/>
          </p:nvSpPr>
          <p:spPr bwMode="auto">
            <a:xfrm>
              <a:off x="5918079" y="5258623"/>
              <a:ext cx="46472" cy="587313"/>
            </a:xfrm>
            <a:prstGeom prst="rect">
              <a:avLst/>
            </a:prstGeom>
            <a:pattFill prst="dkHorz">
              <a:fgClr>
                <a:schemeClr val="tx1">
                  <a:lumMod val="85000"/>
                  <a:lumOff val="15000"/>
                </a:schemeClr>
              </a:fgClr>
              <a:bgClr>
                <a:schemeClr val="tx1">
                  <a:lumMod val="85000"/>
                  <a:lumOff val="15000"/>
                </a:schemeClr>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0" name="Rectangle 7"/>
            <p:cNvSpPr>
              <a:spLocks noChangeArrowheads="1"/>
            </p:cNvSpPr>
            <p:nvPr/>
          </p:nvSpPr>
          <p:spPr bwMode="auto">
            <a:xfrm>
              <a:off x="4687492" y="5838140"/>
              <a:ext cx="40896" cy="588612"/>
            </a:xfrm>
            <a:prstGeom prst="rect">
              <a:avLst/>
            </a:prstGeom>
            <a:pattFill prst="dkHorz">
              <a:fgClr>
                <a:schemeClr val="tx1">
                  <a:lumMod val="85000"/>
                  <a:lumOff val="15000"/>
                </a:schemeClr>
              </a:fgClr>
              <a:bgClr>
                <a:schemeClr val="tx1">
                  <a:lumMod val="85000"/>
                  <a:lumOff val="15000"/>
                </a:schemeClr>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1" name="Rectangle 8"/>
            <p:cNvSpPr>
              <a:spLocks noChangeArrowheads="1"/>
            </p:cNvSpPr>
            <p:nvPr/>
          </p:nvSpPr>
          <p:spPr bwMode="auto">
            <a:xfrm>
              <a:off x="7143089" y="4627132"/>
              <a:ext cx="46472" cy="584714"/>
            </a:xfrm>
            <a:prstGeom prst="rect">
              <a:avLst/>
            </a:prstGeom>
            <a:pattFill prst="dkHorz">
              <a:fgClr>
                <a:schemeClr val="tx1">
                  <a:lumMod val="85000"/>
                  <a:lumOff val="15000"/>
                </a:schemeClr>
              </a:fgClr>
              <a:bgClr>
                <a:schemeClr val="tx1">
                  <a:lumMod val="85000"/>
                  <a:lumOff val="15000"/>
                </a:schemeClr>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2" name="Rectangle 9"/>
            <p:cNvSpPr>
              <a:spLocks noChangeArrowheads="1"/>
            </p:cNvSpPr>
            <p:nvPr/>
          </p:nvSpPr>
          <p:spPr bwMode="auto">
            <a:xfrm>
              <a:off x="8310474" y="3989144"/>
              <a:ext cx="46472" cy="584714"/>
            </a:xfrm>
            <a:prstGeom prst="rect">
              <a:avLst/>
            </a:prstGeom>
            <a:pattFill prst="dkHorz">
              <a:fgClr>
                <a:schemeClr val="bg1">
                  <a:lumMod val="75000"/>
                </a:schemeClr>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3" name="Rectangle 12"/>
            <p:cNvSpPr>
              <a:spLocks noChangeArrowheads="1"/>
            </p:cNvSpPr>
            <p:nvPr/>
          </p:nvSpPr>
          <p:spPr bwMode="auto">
            <a:xfrm>
              <a:off x="4557370" y="5718599"/>
              <a:ext cx="1479679" cy="155924"/>
            </a:xfrm>
            <a:prstGeom prst="rect">
              <a:avLst/>
            </a:prstGeom>
            <a:solidFill>
              <a:schemeClr val="accent1"/>
            </a:solidFill>
            <a:ln w="17463">
              <a:noFill/>
              <a:miter lim="800000"/>
              <a:headEnd/>
              <a:tailEnd/>
            </a:ln>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4" name="Rectangle 13"/>
            <p:cNvSpPr>
              <a:spLocks noChangeArrowheads="1"/>
            </p:cNvSpPr>
            <p:nvPr/>
          </p:nvSpPr>
          <p:spPr bwMode="auto">
            <a:xfrm>
              <a:off x="5776803" y="5106598"/>
              <a:ext cx="1485255" cy="155924"/>
            </a:xfrm>
            <a:prstGeom prst="rect">
              <a:avLst/>
            </a:prstGeom>
            <a:solidFill>
              <a:schemeClr val="accent1"/>
            </a:solidFill>
            <a:ln w="17463">
              <a:noFill/>
              <a:miter lim="800000"/>
              <a:headEnd/>
              <a:tailEnd/>
            </a:ln>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5" name="Rectangle 15"/>
            <p:cNvSpPr>
              <a:spLocks noChangeArrowheads="1"/>
            </p:cNvSpPr>
            <p:nvPr/>
          </p:nvSpPr>
          <p:spPr bwMode="auto">
            <a:xfrm>
              <a:off x="8223106" y="3812430"/>
              <a:ext cx="3968736" cy="191007"/>
            </a:xfrm>
            <a:prstGeom prst="rect">
              <a:avLst/>
            </a:prstGeom>
            <a:solidFill>
              <a:schemeClr val="accent1"/>
            </a:solidFill>
            <a:ln w="9525">
              <a:noFill/>
              <a:miter lim="800000"/>
              <a:headEnd/>
              <a:tailEnd/>
            </a:ln>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6" name="Rectangle 16"/>
            <p:cNvSpPr>
              <a:spLocks noChangeArrowheads="1"/>
            </p:cNvSpPr>
            <p:nvPr/>
          </p:nvSpPr>
          <p:spPr bwMode="auto">
            <a:xfrm>
              <a:off x="7033415" y="4503692"/>
              <a:ext cx="1479679" cy="155924"/>
            </a:xfrm>
            <a:prstGeom prst="rect">
              <a:avLst/>
            </a:prstGeom>
            <a:solidFill>
              <a:schemeClr val="accent1"/>
            </a:solidFill>
            <a:ln w="17463">
              <a:noFill/>
              <a:miter lim="800000"/>
              <a:headEnd/>
              <a:tailEnd/>
            </a:ln>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sp>
          <p:nvSpPr>
            <p:cNvPr id="77" name="Rectangle 18"/>
            <p:cNvSpPr>
              <a:spLocks noChangeArrowheads="1"/>
            </p:cNvSpPr>
            <p:nvPr/>
          </p:nvSpPr>
          <p:spPr bwMode="auto">
            <a:xfrm>
              <a:off x="811701" y="6364383"/>
              <a:ext cx="4052386" cy="192306"/>
            </a:xfrm>
            <a:prstGeom prst="rect">
              <a:avLst/>
            </a:prstGeom>
            <a:solidFill>
              <a:schemeClr val="accent1"/>
            </a:solidFill>
            <a:ln w="9525">
              <a:noFill/>
              <a:miter lim="800000"/>
              <a:headEnd/>
              <a:tailEnd/>
            </a:ln>
            <a:extLst/>
          </p:spPr>
          <p:txBody>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endParaRPr lang="nb-NO" altLang="id-ID">
                <a:solidFill>
                  <a:schemeClr val="bg2">
                    <a:lumMod val="75000"/>
                  </a:schemeClr>
                </a:solidFill>
                <a:latin typeface="Agency FB" panose="020B0503020202020204" pitchFamily="34" charset="0"/>
              </a:endParaRPr>
            </a:p>
          </p:txBody>
        </p:sp>
      </p:grpSp>
      <p:sp>
        <p:nvSpPr>
          <p:cNvPr id="78" name="Rektangel 76"/>
          <p:cNvSpPr>
            <a:spLocks noChangeArrowheads="1"/>
          </p:cNvSpPr>
          <p:nvPr/>
        </p:nvSpPr>
        <p:spPr bwMode="auto">
          <a:xfrm>
            <a:off x="6197232" y="1123735"/>
            <a:ext cx="1759106"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ctr"/>
            <a:r>
              <a:rPr lang="zh-CN" altLang="en-US" sz="2000"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pPr algn="ctr"/>
            <a:endParaRPr lang="id-ID" altLang="id-ID" sz="1100" b="0" noProof="1">
              <a:solidFill>
                <a:schemeClr val="bg1">
                  <a:lumMod val="65000"/>
                </a:schemeClr>
              </a:solidFill>
              <a:latin typeface="Agency FB" panose="020B0503020202020204" pitchFamily="34" charset="0"/>
            </a:endParaRPr>
          </a:p>
          <a:p>
            <a:pPr algn="ctr"/>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79" name="Rektangel 76"/>
          <p:cNvSpPr>
            <a:spLocks noChangeArrowheads="1"/>
          </p:cNvSpPr>
          <p:nvPr/>
        </p:nvSpPr>
        <p:spPr bwMode="auto">
          <a:xfrm>
            <a:off x="3667244" y="1943006"/>
            <a:ext cx="2022971"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r"/>
            <a:r>
              <a:rPr lang="zh-CN" altLang="en-US" sz="2000"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pPr algn="r"/>
            <a:endParaRPr lang="id-ID" altLang="id-ID" sz="1100" b="0" noProof="1">
              <a:solidFill>
                <a:schemeClr val="bg1">
                  <a:lumMod val="65000"/>
                </a:schemeClr>
              </a:solidFill>
              <a:latin typeface="Agency FB" panose="020B0503020202020204" pitchFamily="34" charset="0"/>
            </a:endParaRPr>
          </a:p>
          <a:p>
            <a:pPr algn="r"/>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80" name="Rektangel 76"/>
          <p:cNvSpPr>
            <a:spLocks noChangeArrowheads="1"/>
          </p:cNvSpPr>
          <p:nvPr/>
        </p:nvSpPr>
        <p:spPr bwMode="auto">
          <a:xfrm>
            <a:off x="2247181" y="2832409"/>
            <a:ext cx="2022971"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r"/>
            <a:r>
              <a:rPr lang="zh-CN" altLang="en-US"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pPr algn="r"/>
            <a:endParaRPr lang="id-ID" altLang="id-ID" sz="1100" b="0" noProof="1">
              <a:solidFill>
                <a:schemeClr val="bg1">
                  <a:lumMod val="65000"/>
                </a:schemeClr>
              </a:solidFill>
              <a:latin typeface="Agency FB" panose="020B0503020202020204" pitchFamily="34" charset="0"/>
            </a:endParaRPr>
          </a:p>
          <a:p>
            <a:pPr algn="r"/>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sp>
        <p:nvSpPr>
          <p:cNvPr id="81" name="Rektangel 76"/>
          <p:cNvSpPr>
            <a:spLocks noChangeArrowheads="1"/>
          </p:cNvSpPr>
          <p:nvPr/>
        </p:nvSpPr>
        <p:spPr bwMode="auto">
          <a:xfrm>
            <a:off x="573730" y="3896916"/>
            <a:ext cx="2022971"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r"/>
            <a:r>
              <a:rPr lang="zh-CN" altLang="en-US" noProof="1">
                <a:solidFill>
                  <a:schemeClr val="accent1"/>
                </a:solidFill>
                <a:latin typeface="Agency FB" panose="020B0503020202020204" pitchFamily="34" charset="0"/>
              </a:rPr>
              <a:t>点此替换文本</a:t>
            </a:r>
            <a:endParaRPr lang="id-ID" altLang="id-ID" sz="1400" noProof="1">
              <a:solidFill>
                <a:schemeClr val="tx1">
                  <a:lumMod val="85000"/>
                  <a:lumOff val="15000"/>
                </a:schemeClr>
              </a:solidFill>
              <a:latin typeface="Agency FB" panose="020B0503020202020204" pitchFamily="34" charset="0"/>
            </a:endParaRPr>
          </a:p>
          <a:p>
            <a:pPr algn="r"/>
            <a:endParaRPr lang="id-ID" altLang="id-ID" sz="1100" b="0" noProof="1">
              <a:solidFill>
                <a:schemeClr val="bg1">
                  <a:lumMod val="65000"/>
                </a:schemeClr>
              </a:solidFill>
              <a:latin typeface="Agency FB" panose="020B0503020202020204" pitchFamily="34" charset="0"/>
            </a:endParaRPr>
          </a:p>
          <a:p>
            <a:pPr algn="r"/>
            <a:r>
              <a:rPr lang="id-ID" altLang="id-ID" sz="1100" b="0" noProof="1">
                <a:solidFill>
                  <a:schemeClr val="tx1">
                    <a:lumMod val="85000"/>
                    <a:lumOff val="15000"/>
                  </a:schemeClr>
                </a:solidFill>
                <a:latin typeface="Agency FB" panose="020B0503020202020204" pitchFamily="34" charset="0"/>
              </a:rPr>
              <a:t>This is an example text. Go ahead and replace it with your own text.</a:t>
            </a:r>
            <a:endParaRPr lang="da-DK" altLang="id-ID" sz="1800" b="0" dirty="0">
              <a:solidFill>
                <a:schemeClr val="tx1">
                  <a:lumMod val="85000"/>
                  <a:lumOff val="15000"/>
                </a:schemeClr>
              </a:solidFill>
              <a:latin typeface="Agency FB" panose="020B0503020202020204" pitchFamily="34" charset="0"/>
            </a:endParaRPr>
          </a:p>
        </p:txBody>
      </p:sp>
      <p:grpSp>
        <p:nvGrpSpPr>
          <p:cNvPr id="82" name="Group 37"/>
          <p:cNvGrpSpPr/>
          <p:nvPr/>
        </p:nvGrpSpPr>
        <p:grpSpPr>
          <a:xfrm>
            <a:off x="4323280" y="3346540"/>
            <a:ext cx="609295" cy="1720287"/>
            <a:chOff x="6213477" y="1119189"/>
            <a:chExt cx="746125" cy="2106613"/>
          </a:xfrm>
        </p:grpSpPr>
        <p:sp>
          <p:nvSpPr>
            <p:cNvPr id="83"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39"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0" name="Freeform 11"/>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1" name="Freeform 12"/>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solidFill>
              <a:schemeClr val="accent2"/>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2" name="Freeform 13"/>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3" name="Freeform 14"/>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solidFill>
              <a:schemeClr val="accent2"/>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44" name="Group 36"/>
          <p:cNvGrpSpPr/>
          <p:nvPr/>
        </p:nvGrpSpPr>
        <p:grpSpPr>
          <a:xfrm>
            <a:off x="2723300" y="3969952"/>
            <a:ext cx="973576" cy="1717694"/>
            <a:chOff x="1285875" y="1247776"/>
            <a:chExt cx="1192213" cy="2103438"/>
          </a:xfrm>
        </p:grpSpPr>
        <p:sp>
          <p:nvSpPr>
            <p:cNvPr id="145"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6"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47" name="Group 41"/>
          <p:cNvGrpSpPr/>
          <p:nvPr/>
        </p:nvGrpSpPr>
        <p:grpSpPr>
          <a:xfrm>
            <a:off x="6671651" y="2151559"/>
            <a:ext cx="843939" cy="1696952"/>
            <a:chOff x="6213477" y="3922716"/>
            <a:chExt cx="1033463" cy="2078038"/>
          </a:xfrm>
        </p:grpSpPr>
        <p:sp>
          <p:nvSpPr>
            <p:cNvPr id="148" name="Freeform 33"/>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49"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grpSp>
      <p:grpSp>
        <p:nvGrpSpPr>
          <p:cNvPr id="150" name="Group 39"/>
          <p:cNvGrpSpPr/>
          <p:nvPr/>
        </p:nvGrpSpPr>
        <p:grpSpPr>
          <a:xfrm>
            <a:off x="5464411" y="2510261"/>
            <a:ext cx="1025431" cy="1944517"/>
            <a:chOff x="1443813" y="3644955"/>
            <a:chExt cx="1255713" cy="2381199"/>
          </a:xfrm>
        </p:grpSpPr>
        <p:sp>
          <p:nvSpPr>
            <p:cNvPr id="151"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52" name="Freeform 37"/>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latin typeface="Agency FB" panose="020B0503020202020204" pitchFamily="34" charset="0"/>
              </a:endParaRPr>
            </a:p>
          </p:txBody>
        </p:sp>
        <p:sp>
          <p:nvSpPr>
            <p:cNvPr id="153"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1"/>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sz="1600">
                <a:solidFill>
                  <a:schemeClr val="bg2">
                    <a:lumMod val="75000"/>
                  </a:schemeClr>
                </a:solidFill>
                <a:latin typeface="Agency FB" panose="020B0503020202020204" pitchFamily="34" charset="0"/>
              </a:endParaRPr>
            </a:p>
          </p:txBody>
        </p:sp>
      </p:grpSp>
      <p:grpSp>
        <p:nvGrpSpPr>
          <p:cNvPr id="154" name="Gruppe 203"/>
          <p:cNvGrpSpPr>
            <a:grpSpLocks noChangeAspect="1"/>
          </p:cNvGrpSpPr>
          <p:nvPr/>
        </p:nvGrpSpPr>
        <p:grpSpPr bwMode="auto">
          <a:xfrm>
            <a:off x="8605520" y="979676"/>
            <a:ext cx="1622135" cy="2160000"/>
            <a:chOff x="5947532" y="1849623"/>
            <a:chExt cx="602159" cy="802872"/>
          </a:xfrm>
        </p:grpSpPr>
        <p:grpSp>
          <p:nvGrpSpPr>
            <p:cNvPr id="155" name="Gruppe 65"/>
            <p:cNvGrpSpPr>
              <a:grpSpLocks/>
            </p:cNvGrpSpPr>
            <p:nvPr/>
          </p:nvGrpSpPr>
          <p:grpSpPr bwMode="auto">
            <a:xfrm flipH="1">
              <a:off x="5947524" y="1938472"/>
              <a:ext cx="293160" cy="707672"/>
              <a:chOff x="506456" y="1658064"/>
              <a:chExt cx="1625556" cy="3599525"/>
            </a:xfrm>
          </p:grpSpPr>
          <p:sp>
            <p:nvSpPr>
              <p:cNvPr id="165"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6"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7"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8"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9"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70"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71"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72"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73"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74"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85"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86"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nvGrpSpPr>
            <p:cNvPr id="156" name="Gruppe 171"/>
            <p:cNvGrpSpPr>
              <a:grpSpLocks/>
            </p:cNvGrpSpPr>
            <p:nvPr/>
          </p:nvGrpSpPr>
          <p:grpSpPr bwMode="auto">
            <a:xfrm>
              <a:off x="6218503" y="1849623"/>
              <a:ext cx="331187" cy="802872"/>
              <a:chOff x="6045328" y="1849623"/>
              <a:chExt cx="331187" cy="802872"/>
            </a:xfrm>
          </p:grpSpPr>
          <p:grpSp>
            <p:nvGrpSpPr>
              <p:cNvPr id="157" name="Gruppe 70"/>
              <p:cNvGrpSpPr>
                <a:grpSpLocks/>
              </p:cNvGrpSpPr>
              <p:nvPr/>
            </p:nvGrpSpPr>
            <p:grpSpPr bwMode="auto">
              <a:xfrm>
                <a:off x="6045328" y="1849623"/>
                <a:ext cx="331187" cy="802872"/>
                <a:chOff x="7635792" y="4784725"/>
                <a:chExt cx="3402096" cy="8248650"/>
              </a:xfrm>
            </p:grpSpPr>
            <p:sp>
              <p:nvSpPr>
                <p:cNvPr id="162"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2"/>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3"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4"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nvGrpSpPr>
              <p:cNvPr id="158" name="Gruppe 74"/>
              <p:cNvGrpSpPr>
                <a:grpSpLocks/>
              </p:cNvGrpSpPr>
              <p:nvPr/>
            </p:nvGrpSpPr>
            <p:grpSpPr bwMode="auto">
              <a:xfrm>
                <a:off x="6141994" y="2089215"/>
                <a:ext cx="95078" cy="150736"/>
                <a:chOff x="12261828" y="5789559"/>
                <a:chExt cx="866566" cy="1809769"/>
              </a:xfrm>
            </p:grpSpPr>
            <p:sp>
              <p:nvSpPr>
                <p:cNvPr id="159"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0"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sp>
              <p:nvSpPr>
                <p:cNvPr id="161"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chemeClr val="bg2">
                        <a:lumMod val="75000"/>
                      </a:schemeClr>
                    </a:solidFill>
                    <a:latin typeface="Agency FB" panose="020B0503020202020204" pitchFamily="34" charset="0"/>
                  </a:endParaRPr>
                </a:p>
              </p:txBody>
            </p:sp>
          </p:grpSp>
        </p:grpSp>
      </p:grpSp>
      <p:sp>
        <p:nvSpPr>
          <p:cNvPr id="187" name="TextBox 63"/>
          <p:cNvSpPr txBox="1"/>
          <p:nvPr/>
        </p:nvSpPr>
        <p:spPr>
          <a:xfrm>
            <a:off x="7909510" y="3733132"/>
            <a:ext cx="3315787" cy="400110"/>
          </a:xfrm>
          <a:prstGeom prst="rect">
            <a:avLst/>
          </a:prstGeom>
          <a:noFill/>
        </p:spPr>
        <p:txBody>
          <a:bodyPr wrap="square" rtlCol="0">
            <a:spAutoFit/>
          </a:bodyPr>
          <a:lstStyle/>
          <a:p>
            <a:pPr algn="r"/>
            <a:r>
              <a:rPr lang="zh-CN" altLang="en-US" sz="2000" dirty="0">
                <a:solidFill>
                  <a:schemeClr val="tx1">
                    <a:lumMod val="85000"/>
                    <a:lumOff val="15000"/>
                  </a:schemeClr>
                </a:solidFill>
                <a:latin typeface="Agency FB" panose="020B0503020202020204" pitchFamily="34" charset="0"/>
              </a:rPr>
              <a:t>点此替换文本</a:t>
            </a:r>
            <a:endParaRPr lang="id-ID" sz="2000" dirty="0">
              <a:solidFill>
                <a:schemeClr val="tx1">
                  <a:lumMod val="85000"/>
                  <a:lumOff val="15000"/>
                </a:schemeClr>
              </a:solidFill>
              <a:latin typeface="Agency FB" panose="020B0503020202020204" pitchFamily="34" charset="0"/>
            </a:endParaRPr>
          </a:p>
        </p:txBody>
      </p:sp>
      <p:sp>
        <p:nvSpPr>
          <p:cNvPr id="188" name="TextBox 64"/>
          <p:cNvSpPr txBox="1"/>
          <p:nvPr/>
        </p:nvSpPr>
        <p:spPr>
          <a:xfrm>
            <a:off x="7909510" y="4100587"/>
            <a:ext cx="3315787" cy="307777"/>
          </a:xfrm>
          <a:prstGeom prst="rect">
            <a:avLst/>
          </a:prstGeom>
          <a:noFill/>
        </p:spPr>
        <p:txBody>
          <a:bodyPr wrap="square" rtlCol="0">
            <a:spAutoFit/>
          </a:bodyPr>
          <a:lstStyle/>
          <a:p>
            <a:pPr algn="r"/>
            <a:r>
              <a:rPr lang="id-ID" sz="1400" dirty="0">
                <a:solidFill>
                  <a:schemeClr val="tx1">
                    <a:lumMod val="85000"/>
                    <a:lumOff val="15000"/>
                  </a:schemeClr>
                </a:solidFill>
                <a:latin typeface="Agency FB" panose="020B0503020202020204" pitchFamily="34" charset="0"/>
              </a:rPr>
              <a:t>Something about me that you should know</a:t>
            </a:r>
            <a:endParaRPr lang="en-US" sz="1400" dirty="0">
              <a:solidFill>
                <a:schemeClr val="tx1">
                  <a:lumMod val="85000"/>
                  <a:lumOff val="15000"/>
                </a:schemeClr>
              </a:solidFill>
              <a:latin typeface="Agency FB" panose="020B0503020202020204" pitchFamily="34" charset="0"/>
            </a:endParaRPr>
          </a:p>
        </p:txBody>
      </p:sp>
      <p:sp>
        <p:nvSpPr>
          <p:cNvPr id="189" name="TextBox 34"/>
          <p:cNvSpPr txBox="1"/>
          <p:nvPr/>
        </p:nvSpPr>
        <p:spPr>
          <a:xfrm>
            <a:off x="6884686" y="4599890"/>
            <a:ext cx="4340611" cy="1107996"/>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100" dirty="0">
                <a:solidFill>
                  <a:schemeClr val="tx1">
                    <a:lumMod val="85000"/>
                    <a:lumOff val="15000"/>
                  </a:schemeClr>
                </a:solidFill>
                <a:latin typeface="Agency FB" panose="020B0503020202020204" pitchFamily="34" charset="0"/>
              </a:rPr>
              <a:t>Suitable for all categories business and personal presentation, eaque ipsa quae ab illo inventore veritatis et quasi architecto beatae vitae dicta sunt explicabo. Suitable for all categories business and personal presentation, </a:t>
            </a:r>
          </a:p>
          <a:p>
            <a:pPr algn="r"/>
            <a:endParaRPr lang="id-ID" sz="1100" dirty="0">
              <a:solidFill>
                <a:schemeClr val="tx1">
                  <a:lumMod val="85000"/>
                  <a:lumOff val="15000"/>
                </a:schemeClr>
              </a:solidFill>
              <a:latin typeface="Agency FB" panose="020B0503020202020204" pitchFamily="34" charset="0"/>
            </a:endParaRPr>
          </a:p>
          <a:p>
            <a:pPr algn="r"/>
            <a:r>
              <a:rPr lang="id-ID" sz="1100" dirty="0">
                <a:solidFill>
                  <a:schemeClr val="tx1">
                    <a:lumMod val="85000"/>
                    <a:lumOff val="15000"/>
                  </a:schemeClr>
                </a:solidFill>
                <a:latin typeface="Agency FB" panose="020B0503020202020204" pitchFamily="34" charset="0"/>
              </a:rPr>
              <a:t>eaque ipsa quae ab illo eaque ipsa quae ab illo inventore veritatis et quasi architecto beatae vitae dicta sunt explicabo. Suitable for all categories business and personal presentation</a:t>
            </a:r>
            <a:endParaRPr lang="en-US" sz="1100" dirty="0">
              <a:solidFill>
                <a:schemeClr val="tx1">
                  <a:lumMod val="85000"/>
                  <a:lumOff val="15000"/>
                </a:schemeClr>
              </a:solidFill>
              <a:latin typeface="Agency FB" panose="020B0503020202020204" pitchFamily="34" charset="0"/>
            </a:endParaRPr>
          </a:p>
        </p:txBody>
      </p:sp>
      <p:sp>
        <p:nvSpPr>
          <p:cNvPr id="60" name="矩形 59">
            <a:extLst>
              <a:ext uri="{FF2B5EF4-FFF2-40B4-BE49-F238E27FC236}">
                <a16:creationId xmlns:a16="http://schemas.microsoft.com/office/drawing/2014/main" id="{71DA23EB-0715-478D-9A68-65BE7132DA1B}"/>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8541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2500"/>
                                        <p:tgtEl>
                                          <p:spTgt spid="67"/>
                                        </p:tgtEl>
                                      </p:cBhvr>
                                    </p:animEffect>
                                  </p:childTnLst>
                                </p:cTn>
                              </p:par>
                              <p:par>
                                <p:cTn id="8" presetID="22" presetClass="entr" presetSubtype="4" fill="hold" nodeType="withEffect">
                                  <p:stCondLst>
                                    <p:cond delay="2500"/>
                                  </p:stCondLst>
                                  <p:childTnLst>
                                    <p:set>
                                      <p:cBhvr>
                                        <p:cTn id="9" dur="1" fill="hold">
                                          <p:stCondLst>
                                            <p:cond delay="0"/>
                                          </p:stCondLst>
                                        </p:cTn>
                                        <p:tgtEl>
                                          <p:spTgt spid="144"/>
                                        </p:tgtEl>
                                        <p:attrNameLst>
                                          <p:attrName>style.visibility</p:attrName>
                                        </p:attrNameLst>
                                      </p:cBhvr>
                                      <p:to>
                                        <p:strVal val="visible"/>
                                      </p:to>
                                    </p:set>
                                    <p:animEffect transition="in" filter="wipe(down)">
                                      <p:cBhvr>
                                        <p:cTn id="10" dur="1000"/>
                                        <p:tgtEl>
                                          <p:spTgt spid="144"/>
                                        </p:tgtEl>
                                      </p:cBhvr>
                                    </p:animEffect>
                                  </p:childTnLst>
                                </p:cTn>
                              </p:par>
                              <p:par>
                                <p:cTn id="11" presetID="22" presetClass="entr" presetSubtype="4" fill="hold" nodeType="withEffect">
                                  <p:stCondLst>
                                    <p:cond delay="3500"/>
                                  </p:stCondLst>
                                  <p:childTnLst>
                                    <p:set>
                                      <p:cBhvr>
                                        <p:cTn id="12" dur="1" fill="hold">
                                          <p:stCondLst>
                                            <p:cond delay="0"/>
                                          </p:stCondLst>
                                        </p:cTn>
                                        <p:tgtEl>
                                          <p:spTgt spid="82"/>
                                        </p:tgtEl>
                                        <p:attrNameLst>
                                          <p:attrName>style.visibility</p:attrName>
                                        </p:attrNameLst>
                                      </p:cBhvr>
                                      <p:to>
                                        <p:strVal val="visible"/>
                                      </p:to>
                                    </p:set>
                                    <p:animEffect transition="in" filter="wipe(down)">
                                      <p:cBhvr>
                                        <p:cTn id="13" dur="1000"/>
                                        <p:tgtEl>
                                          <p:spTgt spid="82"/>
                                        </p:tgtEl>
                                      </p:cBhvr>
                                    </p:animEffect>
                                  </p:childTnLst>
                                </p:cTn>
                              </p:par>
                              <p:par>
                                <p:cTn id="14" presetID="22" presetClass="entr" presetSubtype="4" fill="hold" nodeType="withEffect">
                                  <p:stCondLst>
                                    <p:cond delay="4500"/>
                                  </p:stCondLst>
                                  <p:childTnLst>
                                    <p:set>
                                      <p:cBhvr>
                                        <p:cTn id="15" dur="1" fill="hold">
                                          <p:stCondLst>
                                            <p:cond delay="0"/>
                                          </p:stCondLst>
                                        </p:cTn>
                                        <p:tgtEl>
                                          <p:spTgt spid="150"/>
                                        </p:tgtEl>
                                        <p:attrNameLst>
                                          <p:attrName>style.visibility</p:attrName>
                                        </p:attrNameLst>
                                      </p:cBhvr>
                                      <p:to>
                                        <p:strVal val="visible"/>
                                      </p:to>
                                    </p:set>
                                    <p:animEffect transition="in" filter="wipe(down)">
                                      <p:cBhvr>
                                        <p:cTn id="16" dur="1000"/>
                                        <p:tgtEl>
                                          <p:spTgt spid="150"/>
                                        </p:tgtEl>
                                      </p:cBhvr>
                                    </p:animEffect>
                                  </p:childTnLst>
                                </p:cTn>
                              </p:par>
                              <p:par>
                                <p:cTn id="17" presetID="22" presetClass="entr" presetSubtype="4" fill="hold" nodeType="withEffect">
                                  <p:stCondLst>
                                    <p:cond delay="5500"/>
                                  </p:stCondLst>
                                  <p:childTnLst>
                                    <p:set>
                                      <p:cBhvr>
                                        <p:cTn id="18" dur="1" fill="hold">
                                          <p:stCondLst>
                                            <p:cond delay="0"/>
                                          </p:stCondLst>
                                        </p:cTn>
                                        <p:tgtEl>
                                          <p:spTgt spid="147"/>
                                        </p:tgtEl>
                                        <p:attrNameLst>
                                          <p:attrName>style.visibility</p:attrName>
                                        </p:attrNameLst>
                                      </p:cBhvr>
                                      <p:to>
                                        <p:strVal val="visible"/>
                                      </p:to>
                                    </p:set>
                                    <p:animEffect transition="in" filter="wipe(down)">
                                      <p:cBhvr>
                                        <p:cTn id="19" dur="1000"/>
                                        <p:tgtEl>
                                          <p:spTgt spid="147"/>
                                        </p:tgtEl>
                                      </p:cBhvr>
                                    </p:animEffect>
                                  </p:childTnLst>
                                </p:cTn>
                              </p:par>
                              <p:par>
                                <p:cTn id="20" presetID="22" presetClass="entr" presetSubtype="2" fill="hold" grpId="0" nodeType="withEffect">
                                  <p:stCondLst>
                                    <p:cond delay="650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500"/>
                                        <p:tgtEl>
                                          <p:spTgt spid="81"/>
                                        </p:tgtEl>
                                      </p:cBhvr>
                                    </p:animEffect>
                                  </p:childTnLst>
                                </p:cTn>
                              </p:par>
                              <p:par>
                                <p:cTn id="23" presetID="22" presetClass="entr" presetSubtype="2" fill="hold" grpId="0" nodeType="withEffect">
                                  <p:stCondLst>
                                    <p:cond delay="650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par>
                                <p:cTn id="26" presetID="22" presetClass="entr" presetSubtype="2" fill="hold" grpId="0" nodeType="withEffect">
                                  <p:stCondLst>
                                    <p:cond delay="6500"/>
                                  </p:stCondLst>
                                  <p:childTnLst>
                                    <p:set>
                                      <p:cBhvr>
                                        <p:cTn id="27" dur="1" fill="hold">
                                          <p:stCondLst>
                                            <p:cond delay="0"/>
                                          </p:stCondLst>
                                        </p:cTn>
                                        <p:tgtEl>
                                          <p:spTgt spid="79"/>
                                        </p:tgtEl>
                                        <p:attrNameLst>
                                          <p:attrName>style.visibility</p:attrName>
                                        </p:attrNameLst>
                                      </p:cBhvr>
                                      <p:to>
                                        <p:strVal val="visible"/>
                                      </p:to>
                                    </p:set>
                                    <p:animEffect transition="in" filter="wipe(right)">
                                      <p:cBhvr>
                                        <p:cTn id="28" dur="500"/>
                                        <p:tgtEl>
                                          <p:spTgt spid="79"/>
                                        </p:tgtEl>
                                      </p:cBhvr>
                                    </p:animEffect>
                                  </p:childTnLst>
                                </p:cTn>
                              </p:par>
                              <p:par>
                                <p:cTn id="29" presetID="22" presetClass="entr" presetSubtype="1" fill="hold" grpId="0" nodeType="withEffect">
                                  <p:stCondLst>
                                    <p:cond delay="6500"/>
                                  </p:stCondLst>
                                  <p:childTnLst>
                                    <p:set>
                                      <p:cBhvr>
                                        <p:cTn id="30" dur="1" fill="hold">
                                          <p:stCondLst>
                                            <p:cond delay="0"/>
                                          </p:stCondLst>
                                        </p:cTn>
                                        <p:tgtEl>
                                          <p:spTgt spid="78"/>
                                        </p:tgtEl>
                                        <p:attrNameLst>
                                          <p:attrName>style.visibility</p:attrName>
                                        </p:attrNameLst>
                                      </p:cBhvr>
                                      <p:to>
                                        <p:strVal val="visible"/>
                                      </p:to>
                                    </p:set>
                                    <p:animEffect transition="in" filter="wipe(up)">
                                      <p:cBhvr>
                                        <p:cTn id="31" dur="500"/>
                                        <p:tgtEl>
                                          <p:spTgt spid="78"/>
                                        </p:tgtEl>
                                      </p:cBhvr>
                                    </p:animEffect>
                                  </p:childTnLst>
                                </p:cTn>
                              </p:par>
                              <p:par>
                                <p:cTn id="32" presetID="22" presetClass="entr" presetSubtype="4" fill="hold" nodeType="withEffect">
                                  <p:stCondLst>
                                    <p:cond delay="7000"/>
                                  </p:stCondLst>
                                  <p:childTnLst>
                                    <p:set>
                                      <p:cBhvr>
                                        <p:cTn id="33" dur="1" fill="hold">
                                          <p:stCondLst>
                                            <p:cond delay="0"/>
                                          </p:stCondLst>
                                        </p:cTn>
                                        <p:tgtEl>
                                          <p:spTgt spid="154"/>
                                        </p:tgtEl>
                                        <p:attrNameLst>
                                          <p:attrName>style.visibility</p:attrName>
                                        </p:attrNameLst>
                                      </p:cBhvr>
                                      <p:to>
                                        <p:strVal val="visible"/>
                                      </p:to>
                                    </p:set>
                                    <p:animEffect transition="in" filter="wipe(down)">
                                      <p:cBhvr>
                                        <p:cTn id="34" dur="1500"/>
                                        <p:tgtEl>
                                          <p:spTgt spid="154"/>
                                        </p:tgtEl>
                                      </p:cBhvr>
                                    </p:animEffect>
                                  </p:childTnLst>
                                </p:cTn>
                              </p:par>
                            </p:childTnLst>
                          </p:cTn>
                        </p:par>
                        <p:par>
                          <p:cTn id="35" fill="hold">
                            <p:stCondLst>
                              <p:cond delay="8500"/>
                            </p:stCondLst>
                            <p:childTnLst>
                              <p:par>
                                <p:cTn id="36" presetID="10" presetClass="entr" presetSubtype="0" fill="hold" grpId="0" nodeType="afterEffect">
                                  <p:stCondLst>
                                    <p:cond delay="0"/>
                                  </p:stCondLst>
                                  <p:childTnLst>
                                    <p:set>
                                      <p:cBhvr>
                                        <p:cTn id="37" dur="1" fill="hold">
                                          <p:stCondLst>
                                            <p:cond delay="0"/>
                                          </p:stCondLst>
                                        </p:cTn>
                                        <p:tgtEl>
                                          <p:spTgt spid="187"/>
                                        </p:tgtEl>
                                        <p:attrNameLst>
                                          <p:attrName>style.visibility</p:attrName>
                                        </p:attrNameLst>
                                      </p:cBhvr>
                                      <p:to>
                                        <p:strVal val="visible"/>
                                      </p:to>
                                    </p:set>
                                    <p:animEffect transition="in" filter="fade">
                                      <p:cBhvr>
                                        <p:cTn id="38" dur="500"/>
                                        <p:tgtEl>
                                          <p:spTgt spid="187"/>
                                        </p:tgtEl>
                                      </p:cBhvr>
                                    </p:animEffect>
                                  </p:childTnLst>
                                </p:cTn>
                              </p:par>
                            </p:childTnLst>
                          </p:cTn>
                        </p:par>
                        <p:par>
                          <p:cTn id="39" fill="hold">
                            <p:stCondLst>
                              <p:cond delay="9000"/>
                            </p:stCondLst>
                            <p:childTnLst>
                              <p:par>
                                <p:cTn id="40" presetID="10" presetClass="entr" presetSubtype="0" fill="hold" grpId="0" nodeType="afterEffect">
                                  <p:stCondLst>
                                    <p:cond delay="0"/>
                                  </p:stCondLst>
                                  <p:childTnLst>
                                    <p:set>
                                      <p:cBhvr>
                                        <p:cTn id="41" dur="1" fill="hold">
                                          <p:stCondLst>
                                            <p:cond delay="0"/>
                                          </p:stCondLst>
                                        </p:cTn>
                                        <p:tgtEl>
                                          <p:spTgt spid="188"/>
                                        </p:tgtEl>
                                        <p:attrNameLst>
                                          <p:attrName>style.visibility</p:attrName>
                                        </p:attrNameLst>
                                      </p:cBhvr>
                                      <p:to>
                                        <p:strVal val="visible"/>
                                      </p:to>
                                    </p:set>
                                    <p:animEffect transition="in" filter="fade">
                                      <p:cBhvr>
                                        <p:cTn id="42" dur="500"/>
                                        <p:tgtEl>
                                          <p:spTgt spid="188"/>
                                        </p:tgtEl>
                                      </p:cBhvr>
                                    </p:animEffect>
                                  </p:childTnLst>
                                </p:cTn>
                              </p:par>
                            </p:childTnLst>
                          </p:cTn>
                        </p:par>
                        <p:par>
                          <p:cTn id="43" fill="hold">
                            <p:stCondLst>
                              <p:cond delay="9500"/>
                            </p:stCondLst>
                            <p:childTnLst>
                              <p:par>
                                <p:cTn id="44" presetID="10" presetClass="entr" presetSubtype="0" fill="hold" grpId="0" nodeType="afterEffect">
                                  <p:stCondLst>
                                    <p:cond delay="0"/>
                                  </p:stCondLst>
                                  <p:childTnLst>
                                    <p:set>
                                      <p:cBhvr>
                                        <p:cTn id="45" dur="1" fill="hold">
                                          <p:stCondLst>
                                            <p:cond delay="0"/>
                                          </p:stCondLst>
                                        </p:cTn>
                                        <p:tgtEl>
                                          <p:spTgt spid="189"/>
                                        </p:tgtEl>
                                        <p:attrNameLst>
                                          <p:attrName>style.visibility</p:attrName>
                                        </p:attrNameLst>
                                      </p:cBhvr>
                                      <p:to>
                                        <p:strVal val="visible"/>
                                      </p:to>
                                    </p:set>
                                    <p:animEffect transition="in" filter="fade">
                                      <p:cBhvr>
                                        <p:cTn id="46" dur="500"/>
                                        <p:tgtEl>
                                          <p:spTgt spid="189"/>
                                        </p:tgtEl>
                                      </p:cBhvr>
                                    </p:animEffect>
                                  </p:childTnLst>
                                </p:cTn>
                              </p:par>
                            </p:childTnLst>
                          </p:cTn>
                        </p:par>
                        <p:par>
                          <p:cTn id="47" fill="hold">
                            <p:stCondLst>
                              <p:cond delay="10000"/>
                            </p:stCondLst>
                            <p:childTnLst>
                              <p:par>
                                <p:cTn id="48" presetID="1" presetClass="entr" presetSubtype="0" fill="hold" grpId="0" nodeType="afterEffect">
                                  <p:stCondLst>
                                    <p:cond delay="2200"/>
                                  </p:stCondLst>
                                  <p:childTnLst>
                                    <p:set>
                                      <p:cBhvr>
                                        <p:cTn id="49"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187" grpId="0"/>
      <p:bldP spid="188" grpId="0"/>
      <p:bldP spid="189" grpId="0"/>
      <p:bldP spid="6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7" name="Oval 14"/>
          <p:cNvSpPr/>
          <p:nvPr/>
        </p:nvSpPr>
        <p:spPr>
          <a:xfrm>
            <a:off x="4469175" y="3832706"/>
            <a:ext cx="3245912" cy="1631408"/>
          </a:xfrm>
          <a:prstGeom prst="ellipse">
            <a:avLst/>
          </a:prstGeom>
          <a:noFill/>
          <a:ln>
            <a:solidFill>
              <a:schemeClr val="tx1">
                <a:lumMod val="85000"/>
                <a:lumOff val="1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138" name="Oval 109"/>
          <p:cNvSpPr/>
          <p:nvPr/>
        </p:nvSpPr>
        <p:spPr>
          <a:xfrm>
            <a:off x="5699638" y="4452016"/>
            <a:ext cx="774723" cy="389378"/>
          </a:xfrm>
          <a:prstGeom prst="ellipse">
            <a:avLst/>
          </a:prstGeom>
          <a:solidFill>
            <a:schemeClr val="bg1">
              <a:lumMod val="95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grpSp>
        <p:nvGrpSpPr>
          <p:cNvPr id="175" name="Group 4"/>
          <p:cNvGrpSpPr>
            <a:grpSpLocks noChangeAspect="1"/>
          </p:cNvGrpSpPr>
          <p:nvPr/>
        </p:nvGrpSpPr>
        <p:grpSpPr bwMode="auto">
          <a:xfrm>
            <a:off x="5709896" y="2976027"/>
            <a:ext cx="764459" cy="1713359"/>
            <a:chOff x="3523" y="1453"/>
            <a:chExt cx="630" cy="1412"/>
          </a:xfrm>
          <a:solidFill>
            <a:schemeClr val="accent1"/>
          </a:solidFill>
        </p:grpSpPr>
        <p:sp>
          <p:nvSpPr>
            <p:cNvPr id="176" name="Freeform 5"/>
            <p:cNvSpPr>
              <a:spLocks/>
            </p:cNvSpPr>
            <p:nvPr/>
          </p:nvSpPr>
          <p:spPr bwMode="auto">
            <a:xfrm>
              <a:off x="3523"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77" name="Oval 6"/>
            <p:cNvSpPr>
              <a:spLocks noChangeArrowheads="1"/>
            </p:cNvSpPr>
            <p:nvPr/>
          </p:nvSpPr>
          <p:spPr bwMode="auto">
            <a:xfrm>
              <a:off x="3711" y="1453"/>
              <a:ext cx="253" cy="2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78" name="Group 4"/>
          <p:cNvGrpSpPr>
            <a:grpSpLocks noChangeAspect="1"/>
          </p:cNvGrpSpPr>
          <p:nvPr/>
        </p:nvGrpSpPr>
        <p:grpSpPr bwMode="auto">
          <a:xfrm>
            <a:off x="7771812" y="3585168"/>
            <a:ext cx="492677" cy="1104220"/>
            <a:chOff x="3591" y="1453"/>
            <a:chExt cx="630" cy="1412"/>
          </a:xfrm>
          <a:solidFill>
            <a:schemeClr val="accent3"/>
          </a:solidFill>
        </p:grpSpPr>
        <p:sp>
          <p:nvSpPr>
            <p:cNvPr id="179" name="Freeform 5"/>
            <p:cNvSpPr>
              <a:spLocks/>
            </p:cNvSpPr>
            <p:nvPr/>
          </p:nvSpPr>
          <p:spPr bwMode="auto">
            <a:xfrm>
              <a:off x="3591"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80" name="Oval 6"/>
            <p:cNvSpPr>
              <a:spLocks noChangeArrowheads="1"/>
            </p:cNvSpPr>
            <p:nvPr/>
          </p:nvSpPr>
          <p:spPr bwMode="auto">
            <a:xfrm>
              <a:off x="3779" y="1453"/>
              <a:ext cx="253" cy="251"/>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81" name="Group 4"/>
          <p:cNvGrpSpPr>
            <a:grpSpLocks noChangeAspect="1"/>
          </p:cNvGrpSpPr>
          <p:nvPr/>
        </p:nvGrpSpPr>
        <p:grpSpPr bwMode="auto">
          <a:xfrm flipH="1">
            <a:off x="3927513" y="3585168"/>
            <a:ext cx="492677" cy="1104220"/>
            <a:chOff x="3591" y="1453"/>
            <a:chExt cx="630" cy="1412"/>
          </a:xfrm>
          <a:solidFill>
            <a:schemeClr val="accent3"/>
          </a:solidFill>
        </p:grpSpPr>
        <p:sp>
          <p:nvSpPr>
            <p:cNvPr id="182" name="Freeform 5"/>
            <p:cNvSpPr>
              <a:spLocks/>
            </p:cNvSpPr>
            <p:nvPr/>
          </p:nvSpPr>
          <p:spPr bwMode="auto">
            <a:xfrm>
              <a:off x="3591"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83" name="Oval 6"/>
            <p:cNvSpPr>
              <a:spLocks noChangeArrowheads="1"/>
            </p:cNvSpPr>
            <p:nvPr/>
          </p:nvSpPr>
          <p:spPr bwMode="auto">
            <a:xfrm>
              <a:off x="3779" y="1453"/>
              <a:ext cx="253" cy="251"/>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84" name="Group 18"/>
          <p:cNvGrpSpPr/>
          <p:nvPr/>
        </p:nvGrpSpPr>
        <p:grpSpPr>
          <a:xfrm>
            <a:off x="6912005" y="4479697"/>
            <a:ext cx="492677" cy="1104219"/>
            <a:chOff x="4827971" y="4686673"/>
            <a:chExt cx="532958" cy="1194500"/>
          </a:xfrm>
          <a:solidFill>
            <a:schemeClr val="accent2"/>
          </a:solidFill>
        </p:grpSpPr>
        <p:sp>
          <p:nvSpPr>
            <p:cNvPr id="190" name="Freeform 5"/>
            <p:cNvSpPr>
              <a:spLocks/>
            </p:cNvSpPr>
            <p:nvPr/>
          </p:nvSpPr>
          <p:spPr bwMode="auto">
            <a:xfrm>
              <a:off x="4827971" y="4937078"/>
              <a:ext cx="532958" cy="944095"/>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91" name="Oval 6"/>
            <p:cNvSpPr>
              <a:spLocks noChangeArrowheads="1"/>
            </p:cNvSpPr>
            <p:nvPr/>
          </p:nvSpPr>
          <p:spPr bwMode="auto">
            <a:xfrm>
              <a:off x="4987012" y="4686673"/>
              <a:ext cx="214029" cy="212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92" name="Group 4"/>
          <p:cNvGrpSpPr>
            <a:grpSpLocks noChangeAspect="1"/>
          </p:cNvGrpSpPr>
          <p:nvPr/>
        </p:nvGrpSpPr>
        <p:grpSpPr bwMode="auto">
          <a:xfrm flipH="1">
            <a:off x="4795773" y="4479698"/>
            <a:ext cx="492677" cy="1104220"/>
            <a:chOff x="3523" y="1453"/>
            <a:chExt cx="630" cy="1412"/>
          </a:xfrm>
          <a:solidFill>
            <a:schemeClr val="accent2"/>
          </a:solidFill>
        </p:grpSpPr>
        <p:sp>
          <p:nvSpPr>
            <p:cNvPr id="193" name="Freeform 5"/>
            <p:cNvSpPr>
              <a:spLocks/>
            </p:cNvSpPr>
            <p:nvPr/>
          </p:nvSpPr>
          <p:spPr bwMode="auto">
            <a:xfrm>
              <a:off x="3523"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94" name="Oval 6"/>
            <p:cNvSpPr>
              <a:spLocks noChangeArrowheads="1"/>
            </p:cNvSpPr>
            <p:nvPr/>
          </p:nvSpPr>
          <p:spPr bwMode="auto">
            <a:xfrm>
              <a:off x="3711" y="1453"/>
              <a:ext cx="253" cy="2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95" name="Group 17"/>
          <p:cNvGrpSpPr/>
          <p:nvPr/>
        </p:nvGrpSpPr>
        <p:grpSpPr>
          <a:xfrm>
            <a:off x="6726042" y="2728487"/>
            <a:ext cx="492677" cy="1104219"/>
            <a:chOff x="4827971" y="2792284"/>
            <a:chExt cx="532958" cy="1194500"/>
          </a:xfrm>
          <a:solidFill>
            <a:schemeClr val="accent4"/>
          </a:solidFill>
        </p:grpSpPr>
        <p:sp>
          <p:nvSpPr>
            <p:cNvPr id="196" name="Freeform 5"/>
            <p:cNvSpPr>
              <a:spLocks/>
            </p:cNvSpPr>
            <p:nvPr/>
          </p:nvSpPr>
          <p:spPr bwMode="auto">
            <a:xfrm>
              <a:off x="4827971" y="3042689"/>
              <a:ext cx="532958" cy="944095"/>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97" name="Oval 6"/>
            <p:cNvSpPr>
              <a:spLocks noChangeArrowheads="1"/>
            </p:cNvSpPr>
            <p:nvPr/>
          </p:nvSpPr>
          <p:spPr bwMode="auto">
            <a:xfrm>
              <a:off x="4987012" y="2792284"/>
              <a:ext cx="214029" cy="2123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98" name="Group 4"/>
          <p:cNvGrpSpPr>
            <a:grpSpLocks noChangeAspect="1"/>
          </p:cNvGrpSpPr>
          <p:nvPr/>
        </p:nvGrpSpPr>
        <p:grpSpPr bwMode="auto">
          <a:xfrm flipH="1">
            <a:off x="4981736" y="2728488"/>
            <a:ext cx="492677" cy="1104220"/>
            <a:chOff x="3523" y="1453"/>
            <a:chExt cx="630" cy="1412"/>
          </a:xfrm>
          <a:solidFill>
            <a:schemeClr val="accent4"/>
          </a:solidFill>
        </p:grpSpPr>
        <p:sp>
          <p:nvSpPr>
            <p:cNvPr id="199" name="Freeform 5"/>
            <p:cNvSpPr>
              <a:spLocks/>
            </p:cNvSpPr>
            <p:nvPr/>
          </p:nvSpPr>
          <p:spPr bwMode="auto">
            <a:xfrm>
              <a:off x="3523"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00" name="Oval 6"/>
            <p:cNvSpPr>
              <a:spLocks noChangeArrowheads="1"/>
            </p:cNvSpPr>
            <p:nvPr/>
          </p:nvSpPr>
          <p:spPr bwMode="auto">
            <a:xfrm>
              <a:off x="3711" y="1453"/>
              <a:ext cx="253" cy="251"/>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201" name="Oval 20"/>
          <p:cNvSpPr/>
          <p:nvPr/>
        </p:nvSpPr>
        <p:spPr>
          <a:xfrm>
            <a:off x="4407518" y="4612047"/>
            <a:ext cx="135246" cy="773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2" name="Oval 111"/>
          <p:cNvSpPr/>
          <p:nvPr/>
        </p:nvSpPr>
        <p:spPr>
          <a:xfrm>
            <a:off x="7654964" y="4612047"/>
            <a:ext cx="135246" cy="773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3" name="Oval 112"/>
          <p:cNvSpPr/>
          <p:nvPr/>
        </p:nvSpPr>
        <p:spPr>
          <a:xfrm>
            <a:off x="6836742" y="3903768"/>
            <a:ext cx="135246" cy="773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4" name="Oval 113"/>
          <p:cNvSpPr/>
          <p:nvPr/>
        </p:nvSpPr>
        <p:spPr>
          <a:xfrm>
            <a:off x="5226671" y="3903768"/>
            <a:ext cx="135246" cy="773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5" name="Oval 114"/>
          <p:cNvSpPr/>
          <p:nvPr/>
        </p:nvSpPr>
        <p:spPr>
          <a:xfrm>
            <a:off x="6836742" y="5321371"/>
            <a:ext cx="135246" cy="773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6" name="Oval 115"/>
          <p:cNvSpPr/>
          <p:nvPr/>
        </p:nvSpPr>
        <p:spPr>
          <a:xfrm>
            <a:off x="5226671" y="5321371"/>
            <a:ext cx="135246" cy="773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gency FB" panose="020B0503020202020204" pitchFamily="34" charset="0"/>
            </a:endParaRPr>
          </a:p>
        </p:txBody>
      </p:sp>
      <p:sp>
        <p:nvSpPr>
          <p:cNvPr id="207" name="Oval Callout 23"/>
          <p:cNvSpPr/>
          <p:nvPr/>
        </p:nvSpPr>
        <p:spPr>
          <a:xfrm>
            <a:off x="5699638" y="2082958"/>
            <a:ext cx="774372" cy="679703"/>
          </a:xfrm>
          <a:prstGeom prst="wedgeEllipseCallout">
            <a:avLst>
              <a:gd name="adj1" fmla="val -93"/>
              <a:gd name="adj2" fmla="val 601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dirty="0">
                <a:solidFill>
                  <a:schemeClr val="bg1"/>
                </a:solidFill>
                <a:latin typeface="Agency FB" panose="020B0503020202020204" pitchFamily="34" charset="0"/>
              </a:rPr>
              <a:t></a:t>
            </a:r>
            <a:endParaRPr lang="en-US" sz="2000" dirty="0">
              <a:solidFill>
                <a:schemeClr val="bg1"/>
              </a:solidFill>
              <a:latin typeface="Agency FB" panose="020B0503020202020204" pitchFamily="34" charset="0"/>
            </a:endParaRPr>
          </a:p>
        </p:txBody>
      </p:sp>
      <p:sp>
        <p:nvSpPr>
          <p:cNvPr id="208" name="Oval 174"/>
          <p:cNvSpPr/>
          <p:nvPr/>
        </p:nvSpPr>
        <p:spPr>
          <a:xfrm>
            <a:off x="8168414" y="1926549"/>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Agency FB" panose="020B0503020202020204" pitchFamily="34" charset="0"/>
              </a:rPr>
              <a:t>2</a:t>
            </a:r>
          </a:p>
        </p:txBody>
      </p:sp>
      <p:sp>
        <p:nvSpPr>
          <p:cNvPr id="209" name="Text Placeholder 32"/>
          <p:cNvSpPr txBox="1">
            <a:spLocks/>
          </p:cNvSpPr>
          <p:nvPr/>
        </p:nvSpPr>
        <p:spPr>
          <a:xfrm>
            <a:off x="8916949" y="2197077"/>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10" name="Text Placeholder 33"/>
          <p:cNvSpPr txBox="1">
            <a:spLocks/>
          </p:cNvSpPr>
          <p:nvPr/>
        </p:nvSpPr>
        <p:spPr>
          <a:xfrm>
            <a:off x="8902663" y="1953475"/>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gency FB" panose="020B0503020202020204" pitchFamily="34" charset="0"/>
              </a:rPr>
              <a:t>点此替换文本</a:t>
            </a:r>
            <a:endParaRPr lang="en-AU" sz="1200" b="1" dirty="0">
              <a:solidFill>
                <a:schemeClr val="tx1">
                  <a:lumMod val="85000"/>
                  <a:lumOff val="15000"/>
                </a:schemeClr>
              </a:solidFill>
              <a:latin typeface="Agency FB" panose="020B0503020202020204" pitchFamily="34" charset="0"/>
            </a:endParaRPr>
          </a:p>
        </p:txBody>
      </p:sp>
      <p:sp>
        <p:nvSpPr>
          <p:cNvPr id="211" name="Oval 177"/>
          <p:cNvSpPr/>
          <p:nvPr/>
        </p:nvSpPr>
        <p:spPr>
          <a:xfrm>
            <a:off x="8976319" y="3471260"/>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Agency FB" panose="020B0503020202020204" pitchFamily="34" charset="0"/>
              </a:rPr>
              <a:t>4</a:t>
            </a:r>
            <a:endParaRPr lang="en-US" sz="1600" dirty="0">
              <a:solidFill>
                <a:schemeClr val="bg1"/>
              </a:solidFill>
              <a:latin typeface="Agency FB" panose="020B0503020202020204" pitchFamily="34" charset="0"/>
            </a:endParaRPr>
          </a:p>
        </p:txBody>
      </p:sp>
      <p:sp>
        <p:nvSpPr>
          <p:cNvPr id="212" name="Text Placeholder 32"/>
          <p:cNvSpPr txBox="1">
            <a:spLocks/>
          </p:cNvSpPr>
          <p:nvPr/>
        </p:nvSpPr>
        <p:spPr>
          <a:xfrm>
            <a:off x="9724854" y="3741788"/>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13" name="Text Placeholder 33"/>
          <p:cNvSpPr txBox="1">
            <a:spLocks/>
          </p:cNvSpPr>
          <p:nvPr/>
        </p:nvSpPr>
        <p:spPr>
          <a:xfrm>
            <a:off x="9710568" y="347989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gency FB" panose="020B0503020202020204" pitchFamily="34" charset="0"/>
              </a:rPr>
              <a:t>点此替换文本</a:t>
            </a:r>
            <a:endParaRPr lang="en-AU" altLang="zh-CN" sz="1200" b="1" dirty="0">
              <a:solidFill>
                <a:schemeClr val="tx1">
                  <a:lumMod val="85000"/>
                  <a:lumOff val="15000"/>
                </a:schemeClr>
              </a:solidFill>
              <a:latin typeface="Agency FB" panose="020B0503020202020204" pitchFamily="34" charset="0"/>
            </a:endParaRPr>
          </a:p>
        </p:txBody>
      </p:sp>
      <p:sp>
        <p:nvSpPr>
          <p:cNvPr id="214" name="Oval 181"/>
          <p:cNvSpPr/>
          <p:nvPr/>
        </p:nvSpPr>
        <p:spPr>
          <a:xfrm>
            <a:off x="8406158" y="5237051"/>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Agency FB" panose="020B0503020202020204" pitchFamily="34" charset="0"/>
              </a:rPr>
              <a:t>6</a:t>
            </a:r>
          </a:p>
        </p:txBody>
      </p:sp>
      <p:sp>
        <p:nvSpPr>
          <p:cNvPr id="215" name="Text Placeholder 32"/>
          <p:cNvSpPr txBox="1">
            <a:spLocks/>
          </p:cNvSpPr>
          <p:nvPr/>
        </p:nvSpPr>
        <p:spPr>
          <a:xfrm>
            <a:off x="9154693" y="5507579"/>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16" name="Text Placeholder 33"/>
          <p:cNvSpPr txBox="1">
            <a:spLocks/>
          </p:cNvSpPr>
          <p:nvPr/>
        </p:nvSpPr>
        <p:spPr>
          <a:xfrm>
            <a:off x="9140407" y="5263977"/>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gency FB" panose="020B0503020202020204" pitchFamily="34" charset="0"/>
              </a:rPr>
              <a:t>点此替换文本</a:t>
            </a:r>
            <a:endParaRPr lang="en-AU" altLang="zh-CN" sz="1200" b="1" dirty="0">
              <a:solidFill>
                <a:schemeClr val="tx1">
                  <a:lumMod val="85000"/>
                  <a:lumOff val="15000"/>
                </a:schemeClr>
              </a:solidFill>
              <a:latin typeface="Agency FB" panose="020B0503020202020204" pitchFamily="34" charset="0"/>
            </a:endParaRPr>
          </a:p>
        </p:txBody>
      </p:sp>
      <p:sp>
        <p:nvSpPr>
          <p:cNvPr id="217" name="Oval 46"/>
          <p:cNvSpPr/>
          <p:nvPr/>
        </p:nvSpPr>
        <p:spPr>
          <a:xfrm flipH="1">
            <a:off x="3475383" y="1926549"/>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Agency FB" panose="020B0503020202020204" pitchFamily="34" charset="0"/>
              </a:rPr>
              <a:t>1</a:t>
            </a:r>
          </a:p>
        </p:txBody>
      </p:sp>
      <p:sp>
        <p:nvSpPr>
          <p:cNvPr id="218" name="Text Placeholder 32"/>
          <p:cNvSpPr txBox="1">
            <a:spLocks/>
          </p:cNvSpPr>
          <p:nvPr/>
        </p:nvSpPr>
        <p:spPr>
          <a:xfrm flipH="1">
            <a:off x="1550811" y="2197077"/>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19" name="Text Placeholder 33"/>
          <p:cNvSpPr txBox="1">
            <a:spLocks/>
          </p:cNvSpPr>
          <p:nvPr/>
        </p:nvSpPr>
        <p:spPr>
          <a:xfrm flipH="1">
            <a:off x="1550810" y="1953475"/>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b="1" dirty="0">
                <a:solidFill>
                  <a:schemeClr val="tx1">
                    <a:lumMod val="85000"/>
                    <a:lumOff val="15000"/>
                  </a:schemeClr>
                </a:solidFill>
                <a:latin typeface="Agency FB" panose="020B0503020202020204" pitchFamily="34" charset="0"/>
              </a:rPr>
              <a:t>点此替换文本</a:t>
            </a:r>
            <a:endParaRPr lang="en-AU" sz="1200" b="1" dirty="0">
              <a:solidFill>
                <a:schemeClr val="tx1">
                  <a:lumMod val="85000"/>
                  <a:lumOff val="15000"/>
                </a:schemeClr>
              </a:solidFill>
              <a:latin typeface="Agency FB" panose="020B0503020202020204" pitchFamily="34" charset="0"/>
            </a:endParaRPr>
          </a:p>
        </p:txBody>
      </p:sp>
      <p:sp>
        <p:nvSpPr>
          <p:cNvPr id="220" name="Oval 49"/>
          <p:cNvSpPr/>
          <p:nvPr/>
        </p:nvSpPr>
        <p:spPr>
          <a:xfrm flipH="1">
            <a:off x="2667478" y="3471260"/>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AU" sz="1600" dirty="0">
                <a:solidFill>
                  <a:schemeClr val="bg1"/>
                </a:solidFill>
                <a:latin typeface="Agency FB" panose="020B0503020202020204" pitchFamily="34" charset="0"/>
              </a:rPr>
              <a:t>3</a:t>
            </a:r>
            <a:endParaRPr lang="en-US" sz="1600" dirty="0">
              <a:solidFill>
                <a:schemeClr val="bg1"/>
              </a:solidFill>
              <a:latin typeface="Agency FB" panose="020B0503020202020204" pitchFamily="34" charset="0"/>
            </a:endParaRPr>
          </a:p>
        </p:txBody>
      </p:sp>
      <p:sp>
        <p:nvSpPr>
          <p:cNvPr id="221" name="Text Placeholder 32"/>
          <p:cNvSpPr txBox="1">
            <a:spLocks/>
          </p:cNvSpPr>
          <p:nvPr/>
        </p:nvSpPr>
        <p:spPr>
          <a:xfrm flipH="1">
            <a:off x="742906" y="3741788"/>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22" name="Text Placeholder 33"/>
          <p:cNvSpPr txBox="1">
            <a:spLocks/>
          </p:cNvSpPr>
          <p:nvPr/>
        </p:nvSpPr>
        <p:spPr>
          <a:xfrm flipH="1">
            <a:off x="742905" y="347989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b="1" dirty="0">
                <a:solidFill>
                  <a:schemeClr val="tx1">
                    <a:lumMod val="85000"/>
                    <a:lumOff val="15000"/>
                  </a:schemeClr>
                </a:solidFill>
                <a:latin typeface="Agency FB" panose="020B0503020202020204" pitchFamily="34" charset="0"/>
              </a:rPr>
              <a:t>点此替换文本</a:t>
            </a:r>
            <a:endParaRPr lang="en-AU" altLang="zh-CN" sz="1200" b="1" dirty="0">
              <a:solidFill>
                <a:schemeClr val="tx1">
                  <a:lumMod val="85000"/>
                  <a:lumOff val="15000"/>
                </a:schemeClr>
              </a:solidFill>
              <a:latin typeface="Agency FB" panose="020B0503020202020204" pitchFamily="34" charset="0"/>
            </a:endParaRPr>
          </a:p>
        </p:txBody>
      </p:sp>
      <p:sp>
        <p:nvSpPr>
          <p:cNvPr id="223" name="Oval 52"/>
          <p:cNvSpPr/>
          <p:nvPr/>
        </p:nvSpPr>
        <p:spPr>
          <a:xfrm flipH="1">
            <a:off x="3237639" y="5237051"/>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Agency FB" panose="020B0503020202020204" pitchFamily="34" charset="0"/>
              </a:rPr>
              <a:t>5</a:t>
            </a:r>
          </a:p>
        </p:txBody>
      </p:sp>
      <p:sp>
        <p:nvSpPr>
          <p:cNvPr id="224" name="Text Placeholder 32"/>
          <p:cNvSpPr txBox="1">
            <a:spLocks/>
          </p:cNvSpPr>
          <p:nvPr/>
        </p:nvSpPr>
        <p:spPr>
          <a:xfrm flipH="1">
            <a:off x="1313067" y="5507579"/>
            <a:ext cx="1724241" cy="3746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tx1">
                    <a:lumMod val="85000"/>
                    <a:lumOff val="15000"/>
                  </a:schemeClr>
                </a:solidFill>
                <a:latin typeface="Agency FB" panose="020B0503020202020204" pitchFamily="34" charset="0"/>
              </a:rPr>
              <a:t>Lemon drops oat cake oat cake sugar plum sweet chocolate cake sweet</a:t>
            </a:r>
          </a:p>
        </p:txBody>
      </p:sp>
      <p:sp>
        <p:nvSpPr>
          <p:cNvPr id="225" name="Text Placeholder 33"/>
          <p:cNvSpPr txBox="1">
            <a:spLocks/>
          </p:cNvSpPr>
          <p:nvPr/>
        </p:nvSpPr>
        <p:spPr>
          <a:xfrm flipH="1">
            <a:off x="1313066" y="5263977"/>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b="1" dirty="0">
                <a:solidFill>
                  <a:schemeClr val="tx1">
                    <a:lumMod val="85000"/>
                    <a:lumOff val="15000"/>
                  </a:schemeClr>
                </a:solidFill>
                <a:latin typeface="Agency FB" panose="020B0503020202020204" pitchFamily="34" charset="0"/>
              </a:rPr>
              <a:t>点此替换文本</a:t>
            </a:r>
            <a:endParaRPr lang="en-AU" altLang="zh-CN" sz="1200" b="1" dirty="0">
              <a:solidFill>
                <a:schemeClr val="tx1">
                  <a:lumMod val="85000"/>
                  <a:lumOff val="15000"/>
                </a:schemeClr>
              </a:solidFill>
              <a:latin typeface="Agency FB" panose="020B0503020202020204" pitchFamily="34" charset="0"/>
            </a:endParaRPr>
          </a:p>
        </p:txBody>
      </p:sp>
      <p:sp>
        <p:nvSpPr>
          <p:cNvPr id="50" name="矩形 49">
            <a:extLst>
              <a:ext uri="{FF2B5EF4-FFF2-40B4-BE49-F238E27FC236}">
                <a16:creationId xmlns:a16="http://schemas.microsoft.com/office/drawing/2014/main" id="{1D75F9E7-E757-44BF-B008-A68066BD5D1B}"/>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78396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3"/>
                                        </p:tgtEl>
                                        <p:attrNameLst>
                                          <p:attrName>style.visibility</p:attrName>
                                        </p:attrNameLst>
                                      </p:cBhvr>
                                      <p:to>
                                        <p:strVal val="visible"/>
                                      </p:to>
                                    </p:set>
                                    <p:animEffect transition="in" filter="wipe(down)">
                                      <p:cBhvr>
                                        <p:cTn id="12" dur="500"/>
                                        <p:tgtEl>
                                          <p:spTgt spid="203"/>
                                        </p:tgtEl>
                                      </p:cBhvr>
                                    </p:animEffect>
                                  </p:childTnLst>
                                </p:cTn>
                              </p:par>
                              <p:par>
                                <p:cTn id="13" presetID="22" presetClass="entr" presetSubtype="4" fill="hold" nodeType="withEffect">
                                  <p:stCondLst>
                                    <p:cond delay="0"/>
                                  </p:stCondLst>
                                  <p:childTnLst>
                                    <p:set>
                                      <p:cBhvr>
                                        <p:cTn id="14" dur="1" fill="hold">
                                          <p:stCondLst>
                                            <p:cond delay="0"/>
                                          </p:stCondLst>
                                        </p:cTn>
                                        <p:tgtEl>
                                          <p:spTgt spid="195"/>
                                        </p:tgtEl>
                                        <p:attrNameLst>
                                          <p:attrName>style.visibility</p:attrName>
                                        </p:attrNameLst>
                                      </p:cBhvr>
                                      <p:to>
                                        <p:strVal val="visible"/>
                                      </p:to>
                                    </p:set>
                                    <p:animEffect transition="in" filter="wipe(down)">
                                      <p:cBhvr>
                                        <p:cTn id="15" dur="500"/>
                                        <p:tgtEl>
                                          <p:spTgt spid="19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02"/>
                                        </p:tgtEl>
                                        <p:attrNameLst>
                                          <p:attrName>style.visibility</p:attrName>
                                        </p:attrNameLst>
                                      </p:cBhvr>
                                      <p:to>
                                        <p:strVal val="visible"/>
                                      </p:to>
                                    </p:set>
                                    <p:animEffect transition="in" filter="wipe(down)">
                                      <p:cBhvr>
                                        <p:cTn id="20" dur="500"/>
                                        <p:tgtEl>
                                          <p:spTgt spid="202"/>
                                        </p:tgtEl>
                                      </p:cBhvr>
                                    </p:animEffect>
                                  </p:childTnLst>
                                </p:cTn>
                              </p:par>
                              <p:par>
                                <p:cTn id="21" presetID="22" presetClass="entr" presetSubtype="4" fill="hold" nodeType="withEffect">
                                  <p:stCondLst>
                                    <p:cond delay="0"/>
                                  </p:stCondLst>
                                  <p:childTnLst>
                                    <p:set>
                                      <p:cBhvr>
                                        <p:cTn id="22" dur="1" fill="hold">
                                          <p:stCondLst>
                                            <p:cond delay="0"/>
                                          </p:stCondLst>
                                        </p:cTn>
                                        <p:tgtEl>
                                          <p:spTgt spid="178"/>
                                        </p:tgtEl>
                                        <p:attrNameLst>
                                          <p:attrName>style.visibility</p:attrName>
                                        </p:attrNameLst>
                                      </p:cBhvr>
                                      <p:to>
                                        <p:strVal val="visible"/>
                                      </p:to>
                                    </p:set>
                                    <p:animEffect transition="in" filter="wipe(down)">
                                      <p:cBhvr>
                                        <p:cTn id="23" dur="500"/>
                                        <p:tgtEl>
                                          <p:spTgt spid="17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wipe(down)">
                                      <p:cBhvr>
                                        <p:cTn id="28" dur="500"/>
                                        <p:tgtEl>
                                          <p:spTgt spid="205"/>
                                        </p:tgtEl>
                                      </p:cBhvr>
                                    </p:animEffect>
                                  </p:childTnLst>
                                </p:cTn>
                              </p:par>
                              <p:par>
                                <p:cTn id="29" presetID="22" presetClass="entr" presetSubtype="4" fill="hold" nodeType="withEffect">
                                  <p:stCondLst>
                                    <p:cond delay="0"/>
                                  </p:stCondLst>
                                  <p:childTnLst>
                                    <p:set>
                                      <p:cBhvr>
                                        <p:cTn id="30" dur="1" fill="hold">
                                          <p:stCondLst>
                                            <p:cond delay="0"/>
                                          </p:stCondLst>
                                        </p:cTn>
                                        <p:tgtEl>
                                          <p:spTgt spid="184"/>
                                        </p:tgtEl>
                                        <p:attrNameLst>
                                          <p:attrName>style.visibility</p:attrName>
                                        </p:attrNameLst>
                                      </p:cBhvr>
                                      <p:to>
                                        <p:strVal val="visible"/>
                                      </p:to>
                                    </p:set>
                                    <p:animEffect transition="in" filter="wipe(down)">
                                      <p:cBhvr>
                                        <p:cTn id="31" dur="500"/>
                                        <p:tgtEl>
                                          <p:spTgt spid="18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06"/>
                                        </p:tgtEl>
                                        <p:attrNameLst>
                                          <p:attrName>style.visibility</p:attrName>
                                        </p:attrNameLst>
                                      </p:cBhvr>
                                      <p:to>
                                        <p:strVal val="visible"/>
                                      </p:to>
                                    </p:set>
                                    <p:animEffect transition="in" filter="wipe(down)">
                                      <p:cBhvr>
                                        <p:cTn id="36" dur="500"/>
                                        <p:tgtEl>
                                          <p:spTgt spid="206"/>
                                        </p:tgtEl>
                                      </p:cBhvr>
                                    </p:animEffect>
                                  </p:childTnLst>
                                </p:cTn>
                              </p:par>
                              <p:par>
                                <p:cTn id="37" presetID="22" presetClass="entr" presetSubtype="4" fill="hold" nodeType="withEffect">
                                  <p:stCondLst>
                                    <p:cond delay="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01"/>
                                        </p:tgtEl>
                                        <p:attrNameLst>
                                          <p:attrName>style.visibility</p:attrName>
                                        </p:attrNameLst>
                                      </p:cBhvr>
                                      <p:to>
                                        <p:strVal val="visible"/>
                                      </p:to>
                                    </p:set>
                                    <p:animEffect transition="in" filter="wipe(down)">
                                      <p:cBhvr>
                                        <p:cTn id="44" dur="500"/>
                                        <p:tgtEl>
                                          <p:spTgt spid="201"/>
                                        </p:tgtEl>
                                      </p:cBhvr>
                                    </p:animEffect>
                                  </p:childTnLst>
                                </p:cTn>
                              </p:par>
                              <p:par>
                                <p:cTn id="45" presetID="22" presetClass="entr" presetSubtype="4" fill="hold" nodeType="withEffect">
                                  <p:stCondLst>
                                    <p:cond delay="0"/>
                                  </p:stCondLst>
                                  <p:childTnLst>
                                    <p:set>
                                      <p:cBhvr>
                                        <p:cTn id="46" dur="1" fill="hold">
                                          <p:stCondLst>
                                            <p:cond delay="0"/>
                                          </p:stCondLst>
                                        </p:cTn>
                                        <p:tgtEl>
                                          <p:spTgt spid="181"/>
                                        </p:tgtEl>
                                        <p:attrNameLst>
                                          <p:attrName>style.visibility</p:attrName>
                                        </p:attrNameLst>
                                      </p:cBhvr>
                                      <p:to>
                                        <p:strVal val="visible"/>
                                      </p:to>
                                    </p:set>
                                    <p:animEffect transition="in" filter="wipe(down)">
                                      <p:cBhvr>
                                        <p:cTn id="47" dur="500"/>
                                        <p:tgtEl>
                                          <p:spTgt spid="18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98"/>
                                        </p:tgtEl>
                                        <p:attrNameLst>
                                          <p:attrName>style.visibility</p:attrName>
                                        </p:attrNameLst>
                                      </p:cBhvr>
                                      <p:to>
                                        <p:strVal val="visible"/>
                                      </p:to>
                                    </p:set>
                                    <p:animEffect transition="in" filter="wipe(down)">
                                      <p:cBhvr>
                                        <p:cTn id="52" dur="500"/>
                                        <p:tgtEl>
                                          <p:spTgt spid="19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4"/>
                                        </p:tgtEl>
                                        <p:attrNameLst>
                                          <p:attrName>style.visibility</p:attrName>
                                        </p:attrNameLst>
                                      </p:cBhvr>
                                      <p:to>
                                        <p:strVal val="visible"/>
                                      </p:to>
                                    </p:set>
                                    <p:animEffect transition="in" filter="wipe(down)">
                                      <p:cBhvr>
                                        <p:cTn id="55" dur="500"/>
                                        <p:tgtEl>
                                          <p:spTgt spid="20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8"/>
                                        </p:tgtEl>
                                        <p:attrNameLst>
                                          <p:attrName>style.visibility</p:attrName>
                                        </p:attrNameLst>
                                      </p:cBhvr>
                                      <p:to>
                                        <p:strVal val="visible"/>
                                      </p:to>
                                    </p:set>
                                    <p:animEffect transition="in" filter="fade">
                                      <p:cBhvr>
                                        <p:cTn id="60" dur="500"/>
                                        <p:tgtEl>
                                          <p:spTgt spid="1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75"/>
                                        </p:tgtEl>
                                        <p:attrNameLst>
                                          <p:attrName>style.visibility</p:attrName>
                                        </p:attrNameLst>
                                      </p:cBhvr>
                                      <p:to>
                                        <p:strVal val="visible"/>
                                      </p:to>
                                    </p:set>
                                    <p:animEffect transition="in" filter="fade">
                                      <p:cBhvr>
                                        <p:cTn id="65" dur="500"/>
                                        <p:tgtEl>
                                          <p:spTgt spid="175"/>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207"/>
                                        </p:tgtEl>
                                        <p:attrNameLst>
                                          <p:attrName>style.visibility</p:attrName>
                                        </p:attrNameLst>
                                      </p:cBhvr>
                                      <p:to>
                                        <p:strVal val="visible"/>
                                      </p:to>
                                    </p:set>
                                    <p:animEffect transition="in" filter="fade">
                                      <p:cBhvr>
                                        <p:cTn id="70" dur="1000"/>
                                        <p:tgtEl>
                                          <p:spTgt spid="207"/>
                                        </p:tgtEl>
                                      </p:cBhvr>
                                    </p:animEffect>
                                    <p:anim calcmode="lin" valueType="num">
                                      <p:cBhvr>
                                        <p:cTn id="71" dur="1000" fill="hold"/>
                                        <p:tgtEl>
                                          <p:spTgt spid="207"/>
                                        </p:tgtEl>
                                        <p:attrNameLst>
                                          <p:attrName>ppt_x</p:attrName>
                                        </p:attrNameLst>
                                      </p:cBhvr>
                                      <p:tavLst>
                                        <p:tav tm="0">
                                          <p:val>
                                            <p:strVal val="#ppt_x"/>
                                          </p:val>
                                        </p:tav>
                                        <p:tav tm="100000">
                                          <p:val>
                                            <p:strVal val="#ppt_x"/>
                                          </p:val>
                                        </p:tav>
                                      </p:tavLst>
                                    </p:anim>
                                    <p:anim calcmode="lin" valueType="num">
                                      <p:cBhvr>
                                        <p:cTn id="72" dur="1000" fill="hold"/>
                                        <p:tgtEl>
                                          <p:spTgt spid="20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218"/>
                                        </p:tgtEl>
                                        <p:attrNameLst>
                                          <p:attrName>style.visibility</p:attrName>
                                        </p:attrNameLst>
                                      </p:cBhvr>
                                      <p:to>
                                        <p:strVal val="visible"/>
                                      </p:to>
                                    </p:set>
                                    <p:animEffect transition="in" filter="randombar(horizontal)">
                                      <p:cBhvr>
                                        <p:cTn id="77" dur="500"/>
                                        <p:tgtEl>
                                          <p:spTgt spid="218"/>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219"/>
                                        </p:tgtEl>
                                        <p:attrNameLst>
                                          <p:attrName>style.visibility</p:attrName>
                                        </p:attrNameLst>
                                      </p:cBhvr>
                                      <p:to>
                                        <p:strVal val="visible"/>
                                      </p:to>
                                    </p:set>
                                    <p:animEffect transition="in" filter="randombar(horizontal)">
                                      <p:cBhvr>
                                        <p:cTn id="80" dur="500"/>
                                        <p:tgtEl>
                                          <p:spTgt spid="219"/>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17"/>
                                        </p:tgtEl>
                                        <p:attrNameLst>
                                          <p:attrName>style.visibility</p:attrName>
                                        </p:attrNameLst>
                                      </p:cBhvr>
                                      <p:to>
                                        <p:strVal val="visible"/>
                                      </p:to>
                                    </p:set>
                                    <p:animEffect transition="in" filter="randombar(horizontal)">
                                      <p:cBhvr>
                                        <p:cTn id="83" dur="500"/>
                                        <p:tgtEl>
                                          <p:spTgt spid="217"/>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grpId="0" nodeType="clickEffect">
                                  <p:stCondLst>
                                    <p:cond delay="0"/>
                                  </p:stCondLst>
                                  <p:childTnLst>
                                    <p:set>
                                      <p:cBhvr>
                                        <p:cTn id="87" dur="1" fill="hold">
                                          <p:stCondLst>
                                            <p:cond delay="0"/>
                                          </p:stCondLst>
                                        </p:cTn>
                                        <p:tgtEl>
                                          <p:spTgt spid="208"/>
                                        </p:tgtEl>
                                        <p:attrNameLst>
                                          <p:attrName>style.visibility</p:attrName>
                                        </p:attrNameLst>
                                      </p:cBhvr>
                                      <p:to>
                                        <p:strVal val="visible"/>
                                      </p:to>
                                    </p:set>
                                    <p:animEffect transition="in" filter="randombar(horizontal)">
                                      <p:cBhvr>
                                        <p:cTn id="88" dur="500"/>
                                        <p:tgtEl>
                                          <p:spTgt spid="20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09"/>
                                        </p:tgtEl>
                                        <p:attrNameLst>
                                          <p:attrName>style.visibility</p:attrName>
                                        </p:attrNameLst>
                                      </p:cBhvr>
                                      <p:to>
                                        <p:strVal val="visible"/>
                                      </p:to>
                                    </p:set>
                                    <p:animEffect transition="in" filter="randombar(horizontal)">
                                      <p:cBhvr>
                                        <p:cTn id="91" dur="500"/>
                                        <p:tgtEl>
                                          <p:spTgt spid="209"/>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210"/>
                                        </p:tgtEl>
                                        <p:attrNameLst>
                                          <p:attrName>style.visibility</p:attrName>
                                        </p:attrNameLst>
                                      </p:cBhvr>
                                      <p:to>
                                        <p:strVal val="visible"/>
                                      </p:to>
                                    </p:set>
                                    <p:animEffect transition="in" filter="randombar(horizontal)">
                                      <p:cBhvr>
                                        <p:cTn id="94" dur="500"/>
                                        <p:tgtEl>
                                          <p:spTgt spid="210"/>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221"/>
                                        </p:tgtEl>
                                        <p:attrNameLst>
                                          <p:attrName>style.visibility</p:attrName>
                                        </p:attrNameLst>
                                      </p:cBhvr>
                                      <p:to>
                                        <p:strVal val="visible"/>
                                      </p:to>
                                    </p:set>
                                    <p:animEffect transition="in" filter="randombar(horizontal)">
                                      <p:cBhvr>
                                        <p:cTn id="99" dur="500"/>
                                        <p:tgtEl>
                                          <p:spTgt spid="221"/>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222"/>
                                        </p:tgtEl>
                                        <p:attrNameLst>
                                          <p:attrName>style.visibility</p:attrName>
                                        </p:attrNameLst>
                                      </p:cBhvr>
                                      <p:to>
                                        <p:strVal val="visible"/>
                                      </p:to>
                                    </p:set>
                                    <p:animEffect transition="in" filter="randombar(horizontal)">
                                      <p:cBhvr>
                                        <p:cTn id="102" dur="500"/>
                                        <p:tgtEl>
                                          <p:spTgt spid="222"/>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220"/>
                                        </p:tgtEl>
                                        <p:attrNameLst>
                                          <p:attrName>style.visibility</p:attrName>
                                        </p:attrNameLst>
                                      </p:cBhvr>
                                      <p:to>
                                        <p:strVal val="visible"/>
                                      </p:to>
                                    </p:set>
                                    <p:animEffect transition="in" filter="randombar(horizontal)">
                                      <p:cBhvr>
                                        <p:cTn id="105" dur="500"/>
                                        <p:tgtEl>
                                          <p:spTgt spid="220"/>
                                        </p:tgtEl>
                                      </p:cBhvr>
                                    </p:animEffect>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grpId="0" nodeType="clickEffect">
                                  <p:stCondLst>
                                    <p:cond delay="0"/>
                                  </p:stCondLst>
                                  <p:childTnLst>
                                    <p:set>
                                      <p:cBhvr>
                                        <p:cTn id="109" dur="1" fill="hold">
                                          <p:stCondLst>
                                            <p:cond delay="0"/>
                                          </p:stCondLst>
                                        </p:cTn>
                                        <p:tgtEl>
                                          <p:spTgt spid="212"/>
                                        </p:tgtEl>
                                        <p:attrNameLst>
                                          <p:attrName>style.visibility</p:attrName>
                                        </p:attrNameLst>
                                      </p:cBhvr>
                                      <p:to>
                                        <p:strVal val="visible"/>
                                      </p:to>
                                    </p:set>
                                    <p:animEffect transition="in" filter="randombar(horizontal)">
                                      <p:cBhvr>
                                        <p:cTn id="110" dur="500"/>
                                        <p:tgtEl>
                                          <p:spTgt spid="212"/>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213"/>
                                        </p:tgtEl>
                                        <p:attrNameLst>
                                          <p:attrName>style.visibility</p:attrName>
                                        </p:attrNameLst>
                                      </p:cBhvr>
                                      <p:to>
                                        <p:strVal val="visible"/>
                                      </p:to>
                                    </p:set>
                                    <p:animEffect transition="in" filter="randombar(horizontal)">
                                      <p:cBhvr>
                                        <p:cTn id="113" dur="500"/>
                                        <p:tgtEl>
                                          <p:spTgt spid="213"/>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211"/>
                                        </p:tgtEl>
                                        <p:attrNameLst>
                                          <p:attrName>style.visibility</p:attrName>
                                        </p:attrNameLst>
                                      </p:cBhvr>
                                      <p:to>
                                        <p:strVal val="visible"/>
                                      </p:to>
                                    </p:set>
                                    <p:animEffect transition="in" filter="randombar(horizontal)">
                                      <p:cBhvr>
                                        <p:cTn id="116" dur="500"/>
                                        <p:tgtEl>
                                          <p:spTgt spid="211"/>
                                        </p:tgtEl>
                                      </p:cBhvr>
                                    </p:animEffect>
                                  </p:childTnLst>
                                </p:cTn>
                              </p:par>
                            </p:childTnLst>
                          </p:cTn>
                        </p:par>
                      </p:childTnLst>
                    </p:cTn>
                  </p:par>
                  <p:par>
                    <p:cTn id="117" fill="hold">
                      <p:stCondLst>
                        <p:cond delay="indefinite"/>
                      </p:stCondLst>
                      <p:childTnLst>
                        <p:par>
                          <p:cTn id="118" fill="hold">
                            <p:stCondLst>
                              <p:cond delay="0"/>
                            </p:stCondLst>
                            <p:childTnLst>
                              <p:par>
                                <p:cTn id="119" presetID="14" presetClass="entr" presetSubtype="10" fill="hold" grpId="0" nodeType="clickEffect">
                                  <p:stCondLst>
                                    <p:cond delay="0"/>
                                  </p:stCondLst>
                                  <p:childTnLst>
                                    <p:set>
                                      <p:cBhvr>
                                        <p:cTn id="120" dur="1" fill="hold">
                                          <p:stCondLst>
                                            <p:cond delay="0"/>
                                          </p:stCondLst>
                                        </p:cTn>
                                        <p:tgtEl>
                                          <p:spTgt spid="225"/>
                                        </p:tgtEl>
                                        <p:attrNameLst>
                                          <p:attrName>style.visibility</p:attrName>
                                        </p:attrNameLst>
                                      </p:cBhvr>
                                      <p:to>
                                        <p:strVal val="visible"/>
                                      </p:to>
                                    </p:set>
                                    <p:animEffect transition="in" filter="randombar(horizontal)">
                                      <p:cBhvr>
                                        <p:cTn id="121" dur="500"/>
                                        <p:tgtEl>
                                          <p:spTgt spid="225"/>
                                        </p:tgtEl>
                                      </p:cBhvr>
                                    </p:animEffect>
                                  </p:childTnLst>
                                </p:cTn>
                              </p:par>
                              <p:par>
                                <p:cTn id="122" presetID="14" presetClass="entr" presetSubtype="10" fill="hold" grpId="0" nodeType="withEffect">
                                  <p:stCondLst>
                                    <p:cond delay="0"/>
                                  </p:stCondLst>
                                  <p:childTnLst>
                                    <p:set>
                                      <p:cBhvr>
                                        <p:cTn id="123" dur="1" fill="hold">
                                          <p:stCondLst>
                                            <p:cond delay="0"/>
                                          </p:stCondLst>
                                        </p:cTn>
                                        <p:tgtEl>
                                          <p:spTgt spid="224"/>
                                        </p:tgtEl>
                                        <p:attrNameLst>
                                          <p:attrName>style.visibility</p:attrName>
                                        </p:attrNameLst>
                                      </p:cBhvr>
                                      <p:to>
                                        <p:strVal val="visible"/>
                                      </p:to>
                                    </p:set>
                                    <p:animEffect transition="in" filter="randombar(horizontal)">
                                      <p:cBhvr>
                                        <p:cTn id="124" dur="500"/>
                                        <p:tgtEl>
                                          <p:spTgt spid="224"/>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223"/>
                                        </p:tgtEl>
                                        <p:attrNameLst>
                                          <p:attrName>style.visibility</p:attrName>
                                        </p:attrNameLst>
                                      </p:cBhvr>
                                      <p:to>
                                        <p:strVal val="visible"/>
                                      </p:to>
                                    </p:set>
                                    <p:animEffect transition="in" filter="randombar(horizontal)">
                                      <p:cBhvr>
                                        <p:cTn id="127" dur="500"/>
                                        <p:tgtEl>
                                          <p:spTgt spid="223"/>
                                        </p:tgtEl>
                                      </p:cBhvr>
                                    </p:animEffect>
                                  </p:childTnLst>
                                </p:cTn>
                              </p:par>
                            </p:childTnLst>
                          </p:cTn>
                        </p:par>
                      </p:childTnLst>
                    </p:cTn>
                  </p:par>
                  <p:par>
                    <p:cTn id="128" fill="hold">
                      <p:stCondLst>
                        <p:cond delay="indefinite"/>
                      </p:stCondLst>
                      <p:childTnLst>
                        <p:par>
                          <p:cTn id="129" fill="hold">
                            <p:stCondLst>
                              <p:cond delay="0"/>
                            </p:stCondLst>
                            <p:childTnLst>
                              <p:par>
                                <p:cTn id="130" presetID="14" presetClass="entr" presetSubtype="10" fill="hold" grpId="0" nodeType="clickEffect">
                                  <p:stCondLst>
                                    <p:cond delay="0"/>
                                  </p:stCondLst>
                                  <p:childTnLst>
                                    <p:set>
                                      <p:cBhvr>
                                        <p:cTn id="131" dur="1" fill="hold">
                                          <p:stCondLst>
                                            <p:cond delay="0"/>
                                          </p:stCondLst>
                                        </p:cTn>
                                        <p:tgtEl>
                                          <p:spTgt spid="214"/>
                                        </p:tgtEl>
                                        <p:attrNameLst>
                                          <p:attrName>style.visibility</p:attrName>
                                        </p:attrNameLst>
                                      </p:cBhvr>
                                      <p:to>
                                        <p:strVal val="visible"/>
                                      </p:to>
                                    </p:set>
                                    <p:animEffect transition="in" filter="randombar(horizontal)">
                                      <p:cBhvr>
                                        <p:cTn id="132" dur="500"/>
                                        <p:tgtEl>
                                          <p:spTgt spid="214"/>
                                        </p:tgtEl>
                                      </p:cBhvr>
                                    </p:animEffect>
                                  </p:childTnLst>
                                </p:cTn>
                              </p:par>
                              <p:par>
                                <p:cTn id="133" presetID="14" presetClass="entr" presetSubtype="10" fill="hold" grpId="0" nodeType="withEffect">
                                  <p:stCondLst>
                                    <p:cond delay="0"/>
                                  </p:stCondLst>
                                  <p:childTnLst>
                                    <p:set>
                                      <p:cBhvr>
                                        <p:cTn id="134" dur="1" fill="hold">
                                          <p:stCondLst>
                                            <p:cond delay="0"/>
                                          </p:stCondLst>
                                        </p:cTn>
                                        <p:tgtEl>
                                          <p:spTgt spid="215"/>
                                        </p:tgtEl>
                                        <p:attrNameLst>
                                          <p:attrName>style.visibility</p:attrName>
                                        </p:attrNameLst>
                                      </p:cBhvr>
                                      <p:to>
                                        <p:strVal val="visible"/>
                                      </p:to>
                                    </p:set>
                                    <p:animEffect transition="in" filter="randombar(horizontal)">
                                      <p:cBhvr>
                                        <p:cTn id="135" dur="500"/>
                                        <p:tgtEl>
                                          <p:spTgt spid="215"/>
                                        </p:tgtEl>
                                      </p:cBhvr>
                                    </p:animEffect>
                                  </p:childTnLst>
                                </p:cTn>
                              </p:par>
                              <p:par>
                                <p:cTn id="136" presetID="14" presetClass="entr" presetSubtype="10" fill="hold" grpId="0" nodeType="withEffect">
                                  <p:stCondLst>
                                    <p:cond delay="0"/>
                                  </p:stCondLst>
                                  <p:childTnLst>
                                    <p:set>
                                      <p:cBhvr>
                                        <p:cTn id="137" dur="1" fill="hold">
                                          <p:stCondLst>
                                            <p:cond delay="0"/>
                                          </p:stCondLst>
                                        </p:cTn>
                                        <p:tgtEl>
                                          <p:spTgt spid="216"/>
                                        </p:tgtEl>
                                        <p:attrNameLst>
                                          <p:attrName>style.visibility</p:attrName>
                                        </p:attrNameLst>
                                      </p:cBhvr>
                                      <p:to>
                                        <p:strVal val="visible"/>
                                      </p:to>
                                    </p:set>
                                    <p:animEffect transition="in" filter="randombar(horizontal)">
                                      <p:cBhvr>
                                        <p:cTn id="138" dur="500"/>
                                        <p:tgtEl>
                                          <p:spTgt spid="216"/>
                                        </p:tgtEl>
                                      </p:cBhvr>
                                    </p:animEffect>
                                  </p:childTnLst>
                                </p:cTn>
                              </p:par>
                            </p:childTnLst>
                          </p:cTn>
                        </p:par>
                        <p:par>
                          <p:cTn id="139" fill="hold">
                            <p:stCondLst>
                              <p:cond delay="500"/>
                            </p:stCondLst>
                            <p:childTnLst>
                              <p:par>
                                <p:cTn id="140" presetID="1" presetClass="entr" presetSubtype="0" fill="hold" grpId="0" nodeType="afterEffect">
                                  <p:stCondLst>
                                    <p:cond delay="2200"/>
                                  </p:stCondLst>
                                  <p:childTnLst>
                                    <p:set>
                                      <p:cBhvr>
                                        <p:cTn id="141"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201" grpId="0" animBg="1"/>
      <p:bldP spid="202" grpId="0" animBg="1"/>
      <p:bldP spid="203" grpId="0" animBg="1"/>
      <p:bldP spid="204" grpId="0" animBg="1"/>
      <p:bldP spid="205" grpId="0" animBg="1"/>
      <p:bldP spid="206" grpId="0" animBg="1"/>
      <p:bldP spid="207" grpId="0" animBg="1"/>
      <p:bldP spid="208" grpId="0" animBg="1"/>
      <p:bldP spid="209" grpId="0"/>
      <p:bldP spid="210" grpId="0"/>
      <p:bldP spid="211" grpId="0" animBg="1"/>
      <p:bldP spid="212" grpId="0"/>
      <p:bldP spid="213" grpId="0"/>
      <p:bldP spid="214" grpId="0" animBg="1"/>
      <p:bldP spid="215" grpId="0"/>
      <p:bldP spid="216" grpId="0"/>
      <p:bldP spid="217" grpId="0" animBg="1"/>
      <p:bldP spid="218" grpId="0"/>
      <p:bldP spid="219" grpId="0"/>
      <p:bldP spid="220" grpId="0" animBg="1"/>
      <p:bldP spid="221" grpId="0"/>
      <p:bldP spid="222" grpId="0"/>
      <p:bldP spid="223" grpId="0" animBg="1"/>
      <p:bldP spid="224" grpId="0"/>
      <p:bldP spid="225" grpId="0"/>
      <p:bldP spid="5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4" name="Oval Callout 40"/>
          <p:cNvSpPr/>
          <p:nvPr/>
        </p:nvSpPr>
        <p:spPr>
          <a:xfrm>
            <a:off x="4776876" y="1505526"/>
            <a:ext cx="2610536" cy="1888336"/>
          </a:xfrm>
          <a:prstGeom prst="wedgeEllipseCallout">
            <a:avLst>
              <a:gd name="adj1" fmla="val -284"/>
              <a:gd name="adj2" fmla="val 671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00" dirty="0">
              <a:solidFill>
                <a:schemeClr val="bg1"/>
              </a:solidFill>
              <a:latin typeface="Agency FB" panose="020B0503020202020204" pitchFamily="34" charset="0"/>
            </a:endParaRPr>
          </a:p>
        </p:txBody>
      </p:sp>
      <p:sp>
        <p:nvSpPr>
          <p:cNvPr id="85" name="Oval Callout 41"/>
          <p:cNvSpPr/>
          <p:nvPr/>
        </p:nvSpPr>
        <p:spPr>
          <a:xfrm>
            <a:off x="6996825" y="1718096"/>
            <a:ext cx="2108486" cy="1525176"/>
          </a:xfrm>
          <a:prstGeom prst="wedgeEllipseCallout">
            <a:avLst>
              <a:gd name="adj1" fmla="val -9789"/>
              <a:gd name="adj2" fmla="val 67814"/>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Agency FB" panose="020B0503020202020204" pitchFamily="34" charset="0"/>
            </a:endParaRPr>
          </a:p>
        </p:txBody>
      </p:sp>
      <p:sp>
        <p:nvSpPr>
          <p:cNvPr id="86" name="Oval Callout 42"/>
          <p:cNvSpPr/>
          <p:nvPr/>
        </p:nvSpPr>
        <p:spPr>
          <a:xfrm>
            <a:off x="8711858" y="2015722"/>
            <a:ext cx="1880278" cy="1360102"/>
          </a:xfrm>
          <a:prstGeom prst="wedgeEllipseCallout">
            <a:avLst>
              <a:gd name="adj1" fmla="val -23371"/>
              <a:gd name="adj2" fmla="val 65777"/>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7" name="Oval Callout 43"/>
          <p:cNvSpPr/>
          <p:nvPr/>
        </p:nvSpPr>
        <p:spPr>
          <a:xfrm flipH="1">
            <a:off x="3083153" y="1718096"/>
            <a:ext cx="2108486" cy="1525176"/>
          </a:xfrm>
          <a:prstGeom prst="wedgeEllipseCallout">
            <a:avLst>
              <a:gd name="adj1" fmla="val -9789"/>
              <a:gd name="adj2" fmla="val 678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Agency FB" panose="020B0503020202020204" pitchFamily="34" charset="0"/>
            </a:endParaRPr>
          </a:p>
        </p:txBody>
      </p:sp>
      <p:sp>
        <p:nvSpPr>
          <p:cNvPr id="88" name="Oval Callout 63"/>
          <p:cNvSpPr/>
          <p:nvPr/>
        </p:nvSpPr>
        <p:spPr>
          <a:xfrm flipH="1">
            <a:off x="1568620" y="2015722"/>
            <a:ext cx="1880278" cy="1360102"/>
          </a:xfrm>
          <a:prstGeom prst="wedgeEllipseCallout">
            <a:avLst>
              <a:gd name="adj1" fmla="val -23371"/>
              <a:gd name="adj2" fmla="val 657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grpSp>
        <p:nvGrpSpPr>
          <p:cNvPr id="89" name="Group 64"/>
          <p:cNvGrpSpPr/>
          <p:nvPr/>
        </p:nvGrpSpPr>
        <p:grpSpPr>
          <a:xfrm>
            <a:off x="5354658" y="1727557"/>
            <a:ext cx="1461308" cy="1333962"/>
            <a:chOff x="5354658" y="1487414"/>
            <a:chExt cx="1461308" cy="1333962"/>
          </a:xfrm>
        </p:grpSpPr>
        <p:sp>
          <p:nvSpPr>
            <p:cNvPr id="90" name="Text Placeholder 32"/>
            <p:cNvSpPr txBox="1">
              <a:spLocks/>
            </p:cNvSpPr>
            <p:nvPr/>
          </p:nvSpPr>
          <p:spPr>
            <a:xfrm>
              <a:off x="5358001" y="2199081"/>
              <a:ext cx="1454622" cy="6222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000" dirty="0">
                  <a:solidFill>
                    <a:schemeClr val="bg1"/>
                  </a:solidFill>
                  <a:latin typeface="Agency FB" panose="020B0503020202020204" pitchFamily="34" charset="0"/>
                </a:rPr>
                <a:t>Lemon drops oat cake oat cake sugar. Tiramisu pie sesame snaps. Sweet roll jelly wafer cake oat cake.</a:t>
              </a:r>
            </a:p>
          </p:txBody>
        </p:sp>
        <p:sp>
          <p:nvSpPr>
            <p:cNvPr id="91" name="Text Placeholder 33"/>
            <p:cNvSpPr txBox="1">
              <a:spLocks/>
            </p:cNvSpPr>
            <p:nvPr/>
          </p:nvSpPr>
          <p:spPr>
            <a:xfrm>
              <a:off x="5354658" y="1980928"/>
              <a:ext cx="1461308"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bg1"/>
                  </a:solidFill>
                  <a:latin typeface="Agency FB" panose="020B0503020202020204" pitchFamily="34" charset="0"/>
                </a:rPr>
                <a:t>点此替换文本</a:t>
              </a:r>
              <a:endParaRPr lang="en-AU" altLang="zh-CN" sz="1200" dirty="0">
                <a:solidFill>
                  <a:schemeClr val="bg1"/>
                </a:solidFill>
                <a:latin typeface="Agency FB" panose="020B0503020202020204" pitchFamily="34" charset="0"/>
              </a:endParaRPr>
            </a:p>
          </p:txBody>
        </p:sp>
        <p:sp>
          <p:nvSpPr>
            <p:cNvPr id="92" name="TextBox 83"/>
            <p:cNvSpPr txBox="1"/>
            <p:nvPr/>
          </p:nvSpPr>
          <p:spPr>
            <a:xfrm>
              <a:off x="5917858" y="1487414"/>
              <a:ext cx="293670" cy="400110"/>
            </a:xfrm>
            <a:prstGeom prst="rect">
              <a:avLst/>
            </a:prstGeom>
            <a:noFill/>
          </p:spPr>
          <p:txBody>
            <a:bodyPr wrap="none" rtlCol="0">
              <a:spAutoFit/>
            </a:bodyPr>
            <a:lstStyle/>
            <a:p>
              <a:pPr algn="ctr"/>
              <a:r>
                <a:rPr lang="en-AU" sz="2000" dirty="0">
                  <a:solidFill>
                    <a:srgbClr val="FFFFFF"/>
                  </a:solidFill>
                  <a:latin typeface="Agency FB" panose="020B0503020202020204" pitchFamily="34" charset="0"/>
                </a:rPr>
                <a:t>3</a:t>
              </a:r>
            </a:p>
          </p:txBody>
        </p:sp>
      </p:grpSp>
      <p:grpSp>
        <p:nvGrpSpPr>
          <p:cNvPr id="93" name="Group 65"/>
          <p:cNvGrpSpPr/>
          <p:nvPr/>
        </p:nvGrpSpPr>
        <p:grpSpPr>
          <a:xfrm>
            <a:off x="7417233" y="1926770"/>
            <a:ext cx="1267670" cy="1111020"/>
            <a:chOff x="7352581" y="1714335"/>
            <a:chExt cx="1267670" cy="1111020"/>
          </a:xfrm>
        </p:grpSpPr>
        <p:sp>
          <p:nvSpPr>
            <p:cNvPr id="94" name="Text Placeholder 32"/>
            <p:cNvSpPr txBox="1">
              <a:spLocks/>
            </p:cNvSpPr>
            <p:nvPr/>
          </p:nvSpPr>
          <p:spPr>
            <a:xfrm>
              <a:off x="7355481" y="2285520"/>
              <a:ext cx="1261870" cy="5398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000" dirty="0">
                  <a:solidFill>
                    <a:schemeClr val="bg1"/>
                  </a:solidFill>
                  <a:latin typeface="Agency FB" panose="020B0503020202020204" pitchFamily="34" charset="0"/>
                </a:rPr>
                <a:t>Lemon drops oat cake oat cake sugar. Cake pie sesame snaps. </a:t>
              </a:r>
            </a:p>
          </p:txBody>
        </p:sp>
        <p:sp>
          <p:nvSpPr>
            <p:cNvPr id="95" name="Text Placeholder 33"/>
            <p:cNvSpPr txBox="1">
              <a:spLocks/>
            </p:cNvSpPr>
            <p:nvPr/>
          </p:nvSpPr>
          <p:spPr>
            <a:xfrm>
              <a:off x="7352581" y="2096274"/>
              <a:ext cx="1267670" cy="27661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bg1"/>
                  </a:solidFill>
                  <a:latin typeface="Agency FB" panose="020B0503020202020204" pitchFamily="34" charset="0"/>
                </a:rPr>
                <a:t>点此替换文本</a:t>
              </a:r>
              <a:endParaRPr lang="en-AU" altLang="zh-CN" sz="1200" dirty="0">
                <a:solidFill>
                  <a:schemeClr val="bg1"/>
                </a:solidFill>
                <a:latin typeface="Agency FB" panose="020B0503020202020204" pitchFamily="34" charset="0"/>
              </a:endParaRPr>
            </a:p>
          </p:txBody>
        </p:sp>
        <p:sp>
          <p:nvSpPr>
            <p:cNvPr id="96" name="TextBox 80"/>
            <p:cNvSpPr txBox="1"/>
            <p:nvPr/>
          </p:nvSpPr>
          <p:spPr>
            <a:xfrm>
              <a:off x="7836922" y="1714335"/>
              <a:ext cx="263214" cy="338554"/>
            </a:xfrm>
            <a:prstGeom prst="rect">
              <a:avLst/>
            </a:prstGeom>
            <a:noFill/>
          </p:spPr>
          <p:txBody>
            <a:bodyPr wrap="none" rtlCol="0">
              <a:spAutoFit/>
            </a:bodyPr>
            <a:lstStyle/>
            <a:p>
              <a:pPr lvl="0" algn="ctr"/>
              <a:r>
                <a:rPr lang="en-AU" sz="1600" dirty="0">
                  <a:solidFill>
                    <a:srgbClr val="FFFFFF"/>
                  </a:solidFill>
                  <a:latin typeface="Agency FB" panose="020B0503020202020204" pitchFamily="34" charset="0"/>
                </a:rPr>
                <a:t>4</a:t>
              </a:r>
              <a:endParaRPr lang="en-US" sz="1600" dirty="0">
                <a:latin typeface="Agency FB" panose="020B0503020202020204" pitchFamily="34" charset="0"/>
              </a:endParaRPr>
            </a:p>
          </p:txBody>
        </p:sp>
      </p:grpSp>
      <p:grpSp>
        <p:nvGrpSpPr>
          <p:cNvPr id="97" name="Group 66"/>
          <p:cNvGrpSpPr/>
          <p:nvPr/>
        </p:nvGrpSpPr>
        <p:grpSpPr>
          <a:xfrm>
            <a:off x="3480181" y="1926770"/>
            <a:ext cx="1267670" cy="1111020"/>
            <a:chOff x="7352581" y="1714335"/>
            <a:chExt cx="1267670" cy="1111020"/>
          </a:xfrm>
        </p:grpSpPr>
        <p:sp>
          <p:nvSpPr>
            <p:cNvPr id="98" name="Text Placeholder 32"/>
            <p:cNvSpPr txBox="1">
              <a:spLocks/>
            </p:cNvSpPr>
            <p:nvPr/>
          </p:nvSpPr>
          <p:spPr>
            <a:xfrm>
              <a:off x="7355481" y="2285520"/>
              <a:ext cx="1261870" cy="5398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000" dirty="0">
                  <a:solidFill>
                    <a:schemeClr val="bg1"/>
                  </a:solidFill>
                  <a:latin typeface="Agency FB" panose="020B0503020202020204" pitchFamily="34" charset="0"/>
                </a:rPr>
                <a:t>Lemon drops oat cake oat cake sugar. Cake pie sesame snaps. </a:t>
              </a:r>
            </a:p>
          </p:txBody>
        </p:sp>
        <p:sp>
          <p:nvSpPr>
            <p:cNvPr id="99" name="Text Placeholder 33"/>
            <p:cNvSpPr txBox="1">
              <a:spLocks/>
            </p:cNvSpPr>
            <p:nvPr/>
          </p:nvSpPr>
          <p:spPr>
            <a:xfrm>
              <a:off x="7352581" y="2096274"/>
              <a:ext cx="1267670" cy="27661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bg1"/>
                  </a:solidFill>
                  <a:latin typeface="Agency FB" panose="020B0503020202020204" pitchFamily="34" charset="0"/>
                </a:rPr>
                <a:t>点此替换文本</a:t>
              </a:r>
              <a:endParaRPr lang="en-AU" altLang="zh-CN" sz="1200" dirty="0">
                <a:solidFill>
                  <a:schemeClr val="bg1"/>
                </a:solidFill>
                <a:latin typeface="Agency FB" panose="020B0503020202020204" pitchFamily="34" charset="0"/>
              </a:endParaRPr>
            </a:p>
          </p:txBody>
        </p:sp>
        <p:sp>
          <p:nvSpPr>
            <p:cNvPr id="100" name="TextBox 77"/>
            <p:cNvSpPr txBox="1"/>
            <p:nvPr/>
          </p:nvSpPr>
          <p:spPr>
            <a:xfrm>
              <a:off x="7836121" y="1714335"/>
              <a:ext cx="264816" cy="338554"/>
            </a:xfrm>
            <a:prstGeom prst="rect">
              <a:avLst/>
            </a:prstGeom>
            <a:noFill/>
          </p:spPr>
          <p:txBody>
            <a:bodyPr wrap="none" rtlCol="0">
              <a:spAutoFit/>
            </a:bodyPr>
            <a:lstStyle/>
            <a:p>
              <a:pPr algn="ctr"/>
              <a:r>
                <a:rPr lang="en-AU" sz="1600" dirty="0">
                  <a:solidFill>
                    <a:schemeClr val="bg1"/>
                  </a:solidFill>
                  <a:latin typeface="Agency FB" panose="020B0503020202020204" pitchFamily="34" charset="0"/>
                </a:rPr>
                <a:t>2</a:t>
              </a:r>
              <a:endParaRPr lang="en-US" sz="1600" dirty="0">
                <a:solidFill>
                  <a:schemeClr val="bg1"/>
                </a:solidFill>
                <a:latin typeface="Agency FB" panose="020B0503020202020204" pitchFamily="34" charset="0"/>
              </a:endParaRPr>
            </a:p>
          </p:txBody>
        </p:sp>
      </p:grpSp>
      <p:grpSp>
        <p:nvGrpSpPr>
          <p:cNvPr id="101" name="Group 67"/>
          <p:cNvGrpSpPr/>
          <p:nvPr/>
        </p:nvGrpSpPr>
        <p:grpSpPr>
          <a:xfrm>
            <a:off x="9062663" y="2132991"/>
            <a:ext cx="1267670" cy="1111020"/>
            <a:chOff x="7352581" y="1714335"/>
            <a:chExt cx="1267670" cy="1111020"/>
          </a:xfrm>
        </p:grpSpPr>
        <p:sp>
          <p:nvSpPr>
            <p:cNvPr id="102" name="Text Placeholder 32"/>
            <p:cNvSpPr txBox="1">
              <a:spLocks/>
            </p:cNvSpPr>
            <p:nvPr/>
          </p:nvSpPr>
          <p:spPr>
            <a:xfrm>
              <a:off x="7355481" y="2285520"/>
              <a:ext cx="1261870" cy="5398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000" dirty="0">
                  <a:solidFill>
                    <a:schemeClr val="bg1"/>
                  </a:solidFill>
                  <a:latin typeface="Agency FB" panose="020B0503020202020204" pitchFamily="34" charset="0"/>
                </a:rPr>
                <a:t>Lemon drops oat cake oat cake sugar. Cake pie sesame snaps. </a:t>
              </a:r>
            </a:p>
          </p:txBody>
        </p:sp>
        <p:sp>
          <p:nvSpPr>
            <p:cNvPr id="103" name="Text Placeholder 33"/>
            <p:cNvSpPr txBox="1">
              <a:spLocks/>
            </p:cNvSpPr>
            <p:nvPr/>
          </p:nvSpPr>
          <p:spPr>
            <a:xfrm>
              <a:off x="7352581" y="2096274"/>
              <a:ext cx="1267670" cy="27661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bg1"/>
                  </a:solidFill>
                  <a:latin typeface="Agency FB" panose="020B0503020202020204" pitchFamily="34" charset="0"/>
                </a:rPr>
                <a:t>点此替换文本</a:t>
              </a:r>
              <a:endParaRPr lang="en-AU" altLang="zh-CN" sz="1200" dirty="0">
                <a:solidFill>
                  <a:schemeClr val="bg1"/>
                </a:solidFill>
                <a:latin typeface="Agency FB" panose="020B0503020202020204" pitchFamily="34" charset="0"/>
              </a:endParaRPr>
            </a:p>
          </p:txBody>
        </p:sp>
        <p:sp>
          <p:nvSpPr>
            <p:cNvPr id="104" name="TextBox 74"/>
            <p:cNvSpPr txBox="1"/>
            <p:nvPr/>
          </p:nvSpPr>
          <p:spPr>
            <a:xfrm>
              <a:off x="7833716" y="1714335"/>
              <a:ext cx="269626" cy="338554"/>
            </a:xfrm>
            <a:prstGeom prst="rect">
              <a:avLst/>
            </a:prstGeom>
            <a:noFill/>
          </p:spPr>
          <p:txBody>
            <a:bodyPr wrap="none" rtlCol="0">
              <a:spAutoFit/>
            </a:bodyPr>
            <a:lstStyle/>
            <a:p>
              <a:pPr algn="ctr"/>
              <a:r>
                <a:rPr lang="en-AU" sz="1600" dirty="0">
                  <a:solidFill>
                    <a:schemeClr val="bg1"/>
                  </a:solidFill>
                  <a:latin typeface="Agency FB" panose="020B0503020202020204" pitchFamily="34" charset="0"/>
                </a:rPr>
                <a:t>5</a:t>
              </a:r>
              <a:endParaRPr lang="en-US" sz="1600" dirty="0">
                <a:solidFill>
                  <a:schemeClr val="bg1"/>
                </a:solidFill>
                <a:latin typeface="Agency FB" panose="020B0503020202020204" pitchFamily="34" charset="0"/>
              </a:endParaRPr>
            </a:p>
          </p:txBody>
        </p:sp>
      </p:grpSp>
      <p:grpSp>
        <p:nvGrpSpPr>
          <p:cNvPr id="105" name="Group 68"/>
          <p:cNvGrpSpPr/>
          <p:nvPr/>
        </p:nvGrpSpPr>
        <p:grpSpPr>
          <a:xfrm>
            <a:off x="1806143" y="2132991"/>
            <a:ext cx="1267670" cy="1111020"/>
            <a:chOff x="7352581" y="1714335"/>
            <a:chExt cx="1267670" cy="1111020"/>
          </a:xfrm>
        </p:grpSpPr>
        <p:sp>
          <p:nvSpPr>
            <p:cNvPr id="106" name="Text Placeholder 32"/>
            <p:cNvSpPr txBox="1">
              <a:spLocks/>
            </p:cNvSpPr>
            <p:nvPr/>
          </p:nvSpPr>
          <p:spPr>
            <a:xfrm>
              <a:off x="7355481" y="2285520"/>
              <a:ext cx="1261870" cy="5398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000" dirty="0">
                  <a:solidFill>
                    <a:schemeClr val="bg1"/>
                  </a:solidFill>
                  <a:latin typeface="Agency FB" panose="020B0503020202020204" pitchFamily="34" charset="0"/>
                </a:rPr>
                <a:t>Lemon drops oat cake oat cake sugar. Cake pie sesame snaps. </a:t>
              </a:r>
            </a:p>
          </p:txBody>
        </p:sp>
        <p:sp>
          <p:nvSpPr>
            <p:cNvPr id="107" name="Text Placeholder 33"/>
            <p:cNvSpPr txBox="1">
              <a:spLocks/>
            </p:cNvSpPr>
            <p:nvPr/>
          </p:nvSpPr>
          <p:spPr>
            <a:xfrm>
              <a:off x="7352581" y="2096274"/>
              <a:ext cx="1267670" cy="27661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b="1" dirty="0">
                  <a:solidFill>
                    <a:schemeClr val="bg1"/>
                  </a:solidFill>
                  <a:latin typeface="Agency FB" panose="020B0503020202020204" pitchFamily="34" charset="0"/>
                </a:rPr>
                <a:t>点此替换文本</a:t>
              </a:r>
              <a:endParaRPr lang="en-AU" sz="1200" dirty="0">
                <a:solidFill>
                  <a:schemeClr val="bg1"/>
                </a:solidFill>
                <a:latin typeface="Agency FB" panose="020B0503020202020204" pitchFamily="34" charset="0"/>
              </a:endParaRPr>
            </a:p>
          </p:txBody>
        </p:sp>
        <p:sp>
          <p:nvSpPr>
            <p:cNvPr id="108" name="TextBox 71"/>
            <p:cNvSpPr txBox="1"/>
            <p:nvPr/>
          </p:nvSpPr>
          <p:spPr>
            <a:xfrm>
              <a:off x="7855356" y="1714335"/>
              <a:ext cx="226344" cy="338554"/>
            </a:xfrm>
            <a:prstGeom prst="rect">
              <a:avLst/>
            </a:prstGeom>
            <a:noFill/>
          </p:spPr>
          <p:txBody>
            <a:bodyPr wrap="none" rtlCol="0">
              <a:spAutoFit/>
            </a:bodyPr>
            <a:lstStyle/>
            <a:p>
              <a:pPr algn="ctr"/>
              <a:r>
                <a:rPr lang="en-US" sz="1600" dirty="0">
                  <a:solidFill>
                    <a:schemeClr val="bg1"/>
                  </a:solidFill>
                  <a:latin typeface="Agency FB" panose="020B0503020202020204" pitchFamily="34" charset="0"/>
                </a:rPr>
                <a:t>1</a:t>
              </a:r>
            </a:p>
          </p:txBody>
        </p:sp>
      </p:grpSp>
      <p:sp>
        <p:nvSpPr>
          <p:cNvPr id="109" name="Oval 85"/>
          <p:cNvSpPr>
            <a:spLocks noChangeAspect="1"/>
          </p:cNvSpPr>
          <p:nvPr/>
        </p:nvSpPr>
        <p:spPr>
          <a:xfrm>
            <a:off x="3277451" y="5871084"/>
            <a:ext cx="151027" cy="1510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0" name="TextBox 86"/>
          <p:cNvSpPr txBox="1"/>
          <p:nvPr/>
        </p:nvSpPr>
        <p:spPr>
          <a:xfrm>
            <a:off x="3416184" y="5823486"/>
            <a:ext cx="668773" cy="246221"/>
          </a:xfrm>
          <a:prstGeom prst="rect">
            <a:avLst/>
          </a:prstGeom>
          <a:noFill/>
        </p:spPr>
        <p:txBody>
          <a:bodyPr wrap="none" rtlCol="0">
            <a:spAutoFit/>
          </a:bodyPr>
          <a:lstStyle/>
          <a:p>
            <a:r>
              <a:rPr lang="en-AU" sz="1000" dirty="0">
                <a:solidFill>
                  <a:schemeClr val="tx2"/>
                </a:solidFill>
                <a:latin typeface="Agency FB" panose="020B0503020202020204" pitchFamily="34" charset="0"/>
              </a:rPr>
              <a:t>Version One</a:t>
            </a:r>
          </a:p>
        </p:txBody>
      </p:sp>
      <p:sp>
        <p:nvSpPr>
          <p:cNvPr id="111" name="Oval 88"/>
          <p:cNvSpPr>
            <a:spLocks noChangeAspect="1"/>
          </p:cNvSpPr>
          <p:nvPr/>
        </p:nvSpPr>
        <p:spPr>
          <a:xfrm>
            <a:off x="4394317" y="5871084"/>
            <a:ext cx="151027" cy="1510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2" name="TextBox 89"/>
          <p:cNvSpPr txBox="1"/>
          <p:nvPr/>
        </p:nvSpPr>
        <p:spPr>
          <a:xfrm>
            <a:off x="4533050" y="5823486"/>
            <a:ext cx="670376" cy="246221"/>
          </a:xfrm>
          <a:prstGeom prst="rect">
            <a:avLst/>
          </a:prstGeom>
          <a:noFill/>
        </p:spPr>
        <p:txBody>
          <a:bodyPr wrap="none" rtlCol="0">
            <a:spAutoFit/>
          </a:bodyPr>
          <a:lstStyle/>
          <a:p>
            <a:r>
              <a:rPr lang="en-AU" sz="1000" dirty="0">
                <a:solidFill>
                  <a:schemeClr val="tx2"/>
                </a:solidFill>
                <a:latin typeface="Agency FB" panose="020B0503020202020204" pitchFamily="34" charset="0"/>
              </a:rPr>
              <a:t>Version Two</a:t>
            </a:r>
          </a:p>
        </p:txBody>
      </p:sp>
      <p:sp>
        <p:nvSpPr>
          <p:cNvPr id="113" name="Oval 91"/>
          <p:cNvSpPr>
            <a:spLocks noChangeAspect="1"/>
          </p:cNvSpPr>
          <p:nvPr/>
        </p:nvSpPr>
        <p:spPr>
          <a:xfrm>
            <a:off x="5525660" y="5871084"/>
            <a:ext cx="151027" cy="1510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4" name="TextBox 92"/>
          <p:cNvSpPr txBox="1"/>
          <p:nvPr/>
        </p:nvSpPr>
        <p:spPr>
          <a:xfrm>
            <a:off x="5664393" y="5823486"/>
            <a:ext cx="744114" cy="246221"/>
          </a:xfrm>
          <a:prstGeom prst="rect">
            <a:avLst/>
          </a:prstGeom>
          <a:noFill/>
        </p:spPr>
        <p:txBody>
          <a:bodyPr wrap="none" rtlCol="0">
            <a:spAutoFit/>
          </a:bodyPr>
          <a:lstStyle/>
          <a:p>
            <a:r>
              <a:rPr lang="en-AU" sz="1000" dirty="0">
                <a:solidFill>
                  <a:schemeClr val="tx2"/>
                </a:solidFill>
                <a:latin typeface="Agency FB" panose="020B0503020202020204" pitchFamily="34" charset="0"/>
              </a:rPr>
              <a:t>Version Three</a:t>
            </a:r>
          </a:p>
        </p:txBody>
      </p:sp>
      <p:sp>
        <p:nvSpPr>
          <p:cNvPr id="115" name="Oval 94"/>
          <p:cNvSpPr>
            <a:spLocks noChangeAspect="1"/>
          </p:cNvSpPr>
          <p:nvPr/>
        </p:nvSpPr>
        <p:spPr>
          <a:xfrm>
            <a:off x="6737288" y="5871084"/>
            <a:ext cx="151027" cy="1510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6" name="TextBox 95"/>
          <p:cNvSpPr txBox="1"/>
          <p:nvPr/>
        </p:nvSpPr>
        <p:spPr>
          <a:xfrm>
            <a:off x="6876021" y="5823486"/>
            <a:ext cx="696024" cy="246221"/>
          </a:xfrm>
          <a:prstGeom prst="rect">
            <a:avLst/>
          </a:prstGeom>
          <a:noFill/>
        </p:spPr>
        <p:txBody>
          <a:bodyPr wrap="none" rtlCol="0">
            <a:spAutoFit/>
          </a:bodyPr>
          <a:lstStyle/>
          <a:p>
            <a:r>
              <a:rPr lang="en-AU" sz="1000" dirty="0">
                <a:solidFill>
                  <a:schemeClr val="tx2"/>
                </a:solidFill>
                <a:latin typeface="Agency FB" panose="020B0503020202020204" pitchFamily="34" charset="0"/>
              </a:rPr>
              <a:t>Version Four</a:t>
            </a:r>
          </a:p>
        </p:txBody>
      </p:sp>
      <p:sp>
        <p:nvSpPr>
          <p:cNvPr id="117" name="Oval 97"/>
          <p:cNvSpPr>
            <a:spLocks noChangeAspect="1"/>
          </p:cNvSpPr>
          <p:nvPr/>
        </p:nvSpPr>
        <p:spPr>
          <a:xfrm>
            <a:off x="7911478" y="5871084"/>
            <a:ext cx="151027" cy="1510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8" name="TextBox 98"/>
          <p:cNvSpPr txBox="1"/>
          <p:nvPr/>
        </p:nvSpPr>
        <p:spPr>
          <a:xfrm>
            <a:off x="8050211" y="5823486"/>
            <a:ext cx="673582" cy="246221"/>
          </a:xfrm>
          <a:prstGeom prst="rect">
            <a:avLst/>
          </a:prstGeom>
          <a:noFill/>
        </p:spPr>
        <p:txBody>
          <a:bodyPr wrap="none" rtlCol="0">
            <a:spAutoFit/>
          </a:bodyPr>
          <a:lstStyle/>
          <a:p>
            <a:r>
              <a:rPr lang="en-AU" sz="1000" dirty="0">
                <a:solidFill>
                  <a:schemeClr val="tx2"/>
                </a:solidFill>
                <a:latin typeface="Agency FB" panose="020B0503020202020204" pitchFamily="34" charset="0"/>
              </a:rPr>
              <a:t>Version Five</a:t>
            </a:r>
          </a:p>
        </p:txBody>
      </p:sp>
      <p:grpSp>
        <p:nvGrpSpPr>
          <p:cNvPr id="119" name="Group 99"/>
          <p:cNvGrpSpPr/>
          <p:nvPr/>
        </p:nvGrpSpPr>
        <p:grpSpPr>
          <a:xfrm>
            <a:off x="7748920" y="4020058"/>
            <a:ext cx="1548157" cy="1605504"/>
            <a:chOff x="7748920" y="4020058"/>
            <a:chExt cx="1548157" cy="1605504"/>
          </a:xfrm>
        </p:grpSpPr>
        <p:sp>
          <p:nvSpPr>
            <p:cNvPr id="120" name="Freeform 100"/>
            <p:cNvSpPr/>
            <p:nvPr/>
          </p:nvSpPr>
          <p:spPr>
            <a:xfrm>
              <a:off x="7748920" y="4020058"/>
              <a:ext cx="1548157" cy="1546161"/>
            </a:xfrm>
            <a:custGeom>
              <a:avLst/>
              <a:gdLst>
                <a:gd name="connsiteX0" fmla="*/ 1246360 w 2340862"/>
                <a:gd name="connsiteY0" fmla="*/ 0 h 2337846"/>
                <a:gd name="connsiteX1" fmla="*/ 1207741 w 2340862"/>
                <a:gd name="connsiteY1" fmla="*/ 126135 h 2337846"/>
                <a:gd name="connsiteX2" fmla="*/ 1389933 w 2340862"/>
                <a:gd name="connsiteY2" fmla="*/ 60821 h 2337846"/>
                <a:gd name="connsiteX3" fmla="*/ 1362433 w 2340862"/>
                <a:gd name="connsiteY3" fmla="*/ 133010 h 2337846"/>
                <a:gd name="connsiteX4" fmla="*/ 1486186 w 2340862"/>
                <a:gd name="connsiteY4" fmla="*/ 105509 h 2337846"/>
                <a:gd name="connsiteX5" fmla="*/ 1444935 w 2340862"/>
                <a:gd name="connsiteY5" fmla="*/ 174261 h 2337846"/>
                <a:gd name="connsiteX6" fmla="*/ 1594094 w 2340862"/>
                <a:gd name="connsiteY6" fmla="*/ 262618 h 2337846"/>
                <a:gd name="connsiteX7" fmla="*/ 1664941 w 2340862"/>
                <a:gd name="connsiteY7" fmla="*/ 438956 h 2337846"/>
                <a:gd name="connsiteX8" fmla="*/ 1678691 w 2340862"/>
                <a:gd name="connsiteY8" fmla="*/ 793028 h 2337846"/>
                <a:gd name="connsiteX9" fmla="*/ 1709630 w 2340862"/>
                <a:gd name="connsiteY9" fmla="*/ 875530 h 2337846"/>
                <a:gd name="connsiteX10" fmla="*/ 1678691 w 2340862"/>
                <a:gd name="connsiteY10" fmla="*/ 1013034 h 2337846"/>
                <a:gd name="connsiteX11" fmla="*/ 1604926 w 2340862"/>
                <a:gd name="connsiteY11" fmla="*/ 1097650 h 2337846"/>
                <a:gd name="connsiteX12" fmla="*/ 1541707 w 2340862"/>
                <a:gd name="connsiteY12" fmla="*/ 1293341 h 2337846"/>
                <a:gd name="connsiteX13" fmla="*/ 1472420 w 2340862"/>
                <a:gd name="connsiteY13" fmla="*/ 1385548 h 2337846"/>
                <a:gd name="connsiteX14" fmla="*/ 1471364 w 2340862"/>
                <a:gd name="connsiteY14" fmla="*/ 1386394 h 2337846"/>
                <a:gd name="connsiteX15" fmla="*/ 1485438 w 2340862"/>
                <a:gd name="connsiteY15" fmla="*/ 1386394 h 2337846"/>
                <a:gd name="connsiteX16" fmla="*/ 1480078 w 2340862"/>
                <a:gd name="connsiteY16" fmla="*/ 1395490 h 2337846"/>
                <a:gd name="connsiteX17" fmla="*/ 1466971 w 2340862"/>
                <a:gd name="connsiteY17" fmla="*/ 1428525 h 2337846"/>
                <a:gd name="connsiteX18" fmla="*/ 1482292 w 2340862"/>
                <a:gd name="connsiteY18" fmla="*/ 1524281 h 2337846"/>
                <a:gd name="connsiteX19" fmla="*/ 1516764 w 2340862"/>
                <a:gd name="connsiteY19" fmla="*/ 1539603 h 2337846"/>
                <a:gd name="connsiteX20" fmla="*/ 1555065 w 2340862"/>
                <a:gd name="connsiteY20" fmla="*/ 1593225 h 2337846"/>
                <a:gd name="connsiteX21" fmla="*/ 1796369 w 2340862"/>
                <a:gd name="connsiteY21" fmla="*/ 1662168 h 2337846"/>
                <a:gd name="connsiteX22" fmla="*/ 2018522 w 2340862"/>
                <a:gd name="connsiteY22" fmla="*/ 1719622 h 2337846"/>
                <a:gd name="connsiteX23" fmla="*/ 2148749 w 2340862"/>
                <a:gd name="connsiteY23" fmla="*/ 1761754 h 2337846"/>
                <a:gd name="connsiteX24" fmla="*/ 2259825 w 2340862"/>
                <a:gd name="connsiteY24" fmla="*/ 1803886 h 2337846"/>
                <a:gd name="connsiteX25" fmla="*/ 2294297 w 2340862"/>
                <a:gd name="connsiteY25" fmla="*/ 1953264 h 2337846"/>
                <a:gd name="connsiteX26" fmla="*/ 2321108 w 2340862"/>
                <a:gd name="connsiteY26" fmla="*/ 2148605 h 2337846"/>
                <a:gd name="connsiteX27" fmla="*/ 2340259 w 2340862"/>
                <a:gd name="connsiteY27" fmla="*/ 2324795 h 2337846"/>
                <a:gd name="connsiteX28" fmla="*/ 2336430 w 2340862"/>
                <a:gd name="connsiteY28" fmla="*/ 2324795 h 2337846"/>
                <a:gd name="connsiteX29" fmla="*/ 1195027 w 2340862"/>
                <a:gd name="connsiteY29" fmla="*/ 2328624 h 2337846"/>
                <a:gd name="connsiteX30" fmla="*/ 0 w 2340862"/>
                <a:gd name="connsiteY30" fmla="*/ 2324795 h 2337846"/>
                <a:gd name="connsiteX31" fmla="*/ 57453 w 2340862"/>
                <a:gd name="connsiteY31" fmla="*/ 1937944 h 2337846"/>
                <a:gd name="connsiteX32" fmla="*/ 103415 w 2340862"/>
                <a:gd name="connsiteY32" fmla="*/ 1800056 h 2337846"/>
                <a:gd name="connsiteX33" fmla="*/ 214492 w 2340862"/>
                <a:gd name="connsiteY33" fmla="*/ 1746433 h 2337846"/>
                <a:gd name="connsiteX34" fmla="*/ 831157 w 2340862"/>
                <a:gd name="connsiteY34" fmla="*/ 1570243 h 2337846"/>
                <a:gd name="connsiteX35" fmla="*/ 854139 w 2340862"/>
                <a:gd name="connsiteY35" fmla="*/ 1516622 h 2337846"/>
                <a:gd name="connsiteX36" fmla="*/ 877119 w 2340862"/>
                <a:gd name="connsiteY36" fmla="*/ 1482148 h 2337846"/>
                <a:gd name="connsiteX37" fmla="*/ 876639 w 2340862"/>
                <a:gd name="connsiteY37" fmla="*/ 1432116 h 2337846"/>
                <a:gd name="connsiteX38" fmla="*/ 867840 w 2340862"/>
                <a:gd name="connsiteY38" fmla="*/ 1386394 h 2337846"/>
                <a:gd name="connsiteX39" fmla="*/ 870670 w 2340862"/>
                <a:gd name="connsiteY39" fmla="*/ 1386394 h 2337846"/>
                <a:gd name="connsiteX40" fmla="*/ 845132 w 2340862"/>
                <a:gd name="connsiteY40" fmla="*/ 1351221 h 2337846"/>
                <a:gd name="connsiteX41" fmla="*/ 812418 w 2340862"/>
                <a:gd name="connsiteY41" fmla="*/ 1298354 h 2337846"/>
                <a:gd name="connsiteX42" fmla="*/ 753979 w 2340862"/>
                <a:gd name="connsiteY42" fmla="*/ 1092099 h 2337846"/>
                <a:gd name="connsiteX43" fmla="*/ 661164 w 2340862"/>
                <a:gd name="connsiteY43" fmla="*/ 992408 h 2337846"/>
                <a:gd name="connsiteX44" fmla="*/ 625193 w 2340862"/>
                <a:gd name="connsiteY44" fmla="*/ 833491 h 2337846"/>
                <a:gd name="connsiteX45" fmla="*/ 668039 w 2340862"/>
                <a:gd name="connsiteY45" fmla="*/ 768965 h 2337846"/>
                <a:gd name="connsiteX46" fmla="*/ 643976 w 2340862"/>
                <a:gd name="connsiteY46" fmla="*/ 603960 h 2337846"/>
                <a:gd name="connsiteX47" fmla="*/ 685227 w 2340862"/>
                <a:gd name="connsiteY47" fmla="*/ 339266 h 2337846"/>
                <a:gd name="connsiteX48" fmla="*/ 795230 w 2340862"/>
                <a:gd name="connsiteY48" fmla="*/ 174261 h 2337846"/>
                <a:gd name="connsiteX49" fmla="*/ 798667 w 2340862"/>
                <a:gd name="connsiteY49" fmla="*/ 212075 h 2337846"/>
                <a:gd name="connsiteX50" fmla="*/ 949921 w 2340862"/>
                <a:gd name="connsiteY50" fmla="*/ 105509 h 2337846"/>
                <a:gd name="connsiteX51" fmla="*/ 953359 w 2340862"/>
                <a:gd name="connsiteY51" fmla="*/ 143323 h 2337846"/>
                <a:gd name="connsiteX52" fmla="*/ 1246360 w 2340862"/>
                <a:gd name="connsiteY52" fmla="*/ 0 h 233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340862" h="2337846">
                  <a:moveTo>
                    <a:pt x="1246360" y="0"/>
                  </a:moveTo>
                  <a:cubicBezTo>
                    <a:pt x="1260182" y="32854"/>
                    <a:pt x="1242153" y="87820"/>
                    <a:pt x="1207741" y="126135"/>
                  </a:cubicBezTo>
                  <a:cubicBezTo>
                    <a:pt x="1259055" y="100157"/>
                    <a:pt x="1309383" y="78725"/>
                    <a:pt x="1389933" y="60821"/>
                  </a:cubicBezTo>
                  <a:cubicBezTo>
                    <a:pt x="1391903" y="92923"/>
                    <a:pt x="1346391" y="125562"/>
                    <a:pt x="1362433" y="133010"/>
                  </a:cubicBezTo>
                  <a:cubicBezTo>
                    <a:pt x="1378475" y="140458"/>
                    <a:pt x="1472436" y="98634"/>
                    <a:pt x="1486186" y="105509"/>
                  </a:cubicBezTo>
                  <a:cubicBezTo>
                    <a:pt x="1499936" y="112384"/>
                    <a:pt x="1432903" y="158792"/>
                    <a:pt x="1444935" y="174261"/>
                  </a:cubicBezTo>
                  <a:cubicBezTo>
                    <a:pt x="1497448" y="184968"/>
                    <a:pt x="1557426" y="218502"/>
                    <a:pt x="1594094" y="262618"/>
                  </a:cubicBezTo>
                  <a:cubicBezTo>
                    <a:pt x="1630762" y="306734"/>
                    <a:pt x="1650842" y="350554"/>
                    <a:pt x="1664941" y="438956"/>
                  </a:cubicBezTo>
                  <a:cubicBezTo>
                    <a:pt x="1679040" y="527358"/>
                    <a:pt x="1705619" y="713391"/>
                    <a:pt x="1678691" y="793028"/>
                  </a:cubicBezTo>
                  <a:cubicBezTo>
                    <a:pt x="1706764" y="827977"/>
                    <a:pt x="1709630" y="838862"/>
                    <a:pt x="1709630" y="875530"/>
                  </a:cubicBezTo>
                  <a:cubicBezTo>
                    <a:pt x="1709630" y="912198"/>
                    <a:pt x="1696142" y="976014"/>
                    <a:pt x="1678691" y="1013034"/>
                  </a:cubicBezTo>
                  <a:cubicBezTo>
                    <a:pt x="1661240" y="1050054"/>
                    <a:pt x="1624979" y="1054107"/>
                    <a:pt x="1604926" y="1097650"/>
                  </a:cubicBezTo>
                  <a:cubicBezTo>
                    <a:pt x="1584872" y="1181674"/>
                    <a:pt x="1564535" y="1218054"/>
                    <a:pt x="1541707" y="1293341"/>
                  </a:cubicBezTo>
                  <a:cubicBezTo>
                    <a:pt x="1529102" y="1320268"/>
                    <a:pt x="1504884" y="1354282"/>
                    <a:pt x="1472420" y="1385548"/>
                  </a:cubicBezTo>
                  <a:lnTo>
                    <a:pt x="1471364" y="1386394"/>
                  </a:lnTo>
                  <a:lnTo>
                    <a:pt x="1485438" y="1386394"/>
                  </a:lnTo>
                  <a:lnTo>
                    <a:pt x="1480078" y="1395490"/>
                  </a:lnTo>
                  <a:cubicBezTo>
                    <a:pt x="1471759" y="1407938"/>
                    <a:pt x="1467929" y="1410332"/>
                    <a:pt x="1466971" y="1428525"/>
                  </a:cubicBezTo>
                  <a:cubicBezTo>
                    <a:pt x="1465694" y="1452783"/>
                    <a:pt x="1473993" y="1505769"/>
                    <a:pt x="1482292" y="1524281"/>
                  </a:cubicBezTo>
                  <a:cubicBezTo>
                    <a:pt x="1490591" y="1542794"/>
                    <a:pt x="1505911" y="1526198"/>
                    <a:pt x="1516764" y="1539603"/>
                  </a:cubicBezTo>
                  <a:cubicBezTo>
                    <a:pt x="1527616" y="1553009"/>
                    <a:pt x="1508463" y="1572798"/>
                    <a:pt x="1555065" y="1593225"/>
                  </a:cubicBezTo>
                  <a:cubicBezTo>
                    <a:pt x="1601666" y="1613652"/>
                    <a:pt x="1719126" y="1641103"/>
                    <a:pt x="1796369" y="1662168"/>
                  </a:cubicBezTo>
                  <a:cubicBezTo>
                    <a:pt x="1873612" y="1683235"/>
                    <a:pt x="1959792" y="1703024"/>
                    <a:pt x="2018522" y="1719622"/>
                  </a:cubicBezTo>
                  <a:cubicBezTo>
                    <a:pt x="2077252" y="1736219"/>
                    <a:pt x="2108531" y="1747709"/>
                    <a:pt x="2148749" y="1761754"/>
                  </a:cubicBezTo>
                  <a:cubicBezTo>
                    <a:pt x="2188967" y="1775798"/>
                    <a:pt x="2235567" y="1771967"/>
                    <a:pt x="2259825" y="1803886"/>
                  </a:cubicBezTo>
                  <a:cubicBezTo>
                    <a:pt x="2284083" y="1835805"/>
                    <a:pt x="2284083" y="1895811"/>
                    <a:pt x="2294297" y="1953264"/>
                  </a:cubicBezTo>
                  <a:cubicBezTo>
                    <a:pt x="2304510" y="2010718"/>
                    <a:pt x="2313448" y="2086683"/>
                    <a:pt x="2321108" y="2148605"/>
                  </a:cubicBezTo>
                  <a:cubicBezTo>
                    <a:pt x="2328769" y="2210527"/>
                    <a:pt x="2337705" y="2295430"/>
                    <a:pt x="2340259" y="2324795"/>
                  </a:cubicBezTo>
                  <a:cubicBezTo>
                    <a:pt x="2342813" y="2354160"/>
                    <a:pt x="2336430" y="2324795"/>
                    <a:pt x="2336430" y="2324795"/>
                  </a:cubicBezTo>
                  <a:lnTo>
                    <a:pt x="1195027" y="2328624"/>
                  </a:lnTo>
                  <a:cubicBezTo>
                    <a:pt x="924359" y="2335646"/>
                    <a:pt x="597513" y="2326709"/>
                    <a:pt x="0" y="2324795"/>
                  </a:cubicBezTo>
                  <a:cubicBezTo>
                    <a:pt x="1915" y="2282663"/>
                    <a:pt x="40218" y="2025401"/>
                    <a:pt x="57453" y="1937944"/>
                  </a:cubicBezTo>
                  <a:cubicBezTo>
                    <a:pt x="74689" y="1850487"/>
                    <a:pt x="77242" y="1831975"/>
                    <a:pt x="103415" y="1800056"/>
                  </a:cubicBezTo>
                  <a:cubicBezTo>
                    <a:pt x="129589" y="1768137"/>
                    <a:pt x="93202" y="1784736"/>
                    <a:pt x="214492" y="1746433"/>
                  </a:cubicBezTo>
                  <a:cubicBezTo>
                    <a:pt x="335781" y="1708131"/>
                    <a:pt x="820304" y="1577904"/>
                    <a:pt x="831157" y="1570243"/>
                  </a:cubicBezTo>
                  <a:cubicBezTo>
                    <a:pt x="842010" y="1562583"/>
                    <a:pt x="846478" y="1531304"/>
                    <a:pt x="854139" y="1516622"/>
                  </a:cubicBezTo>
                  <a:cubicBezTo>
                    <a:pt x="861799" y="1501939"/>
                    <a:pt x="875204" y="1505768"/>
                    <a:pt x="877119" y="1482148"/>
                  </a:cubicBezTo>
                  <a:cubicBezTo>
                    <a:pt x="878076" y="1470339"/>
                    <a:pt x="878236" y="1451826"/>
                    <a:pt x="876639" y="1432116"/>
                  </a:cubicBezTo>
                  <a:lnTo>
                    <a:pt x="867840" y="1386394"/>
                  </a:lnTo>
                  <a:lnTo>
                    <a:pt x="870670" y="1386394"/>
                  </a:lnTo>
                  <a:lnTo>
                    <a:pt x="845132" y="1351221"/>
                  </a:lnTo>
                  <a:cubicBezTo>
                    <a:pt x="833213" y="1332821"/>
                    <a:pt x="822447" y="1314706"/>
                    <a:pt x="812418" y="1298354"/>
                  </a:cubicBezTo>
                  <a:cubicBezTo>
                    <a:pt x="772304" y="1232947"/>
                    <a:pt x="760411" y="1175431"/>
                    <a:pt x="753979" y="1092099"/>
                  </a:cubicBezTo>
                  <a:cubicBezTo>
                    <a:pt x="737302" y="1069817"/>
                    <a:pt x="682628" y="1035509"/>
                    <a:pt x="661164" y="992408"/>
                  </a:cubicBezTo>
                  <a:cubicBezTo>
                    <a:pt x="639700" y="949307"/>
                    <a:pt x="624047" y="870731"/>
                    <a:pt x="625193" y="833491"/>
                  </a:cubicBezTo>
                  <a:cubicBezTo>
                    <a:pt x="626339" y="796250"/>
                    <a:pt x="650224" y="779439"/>
                    <a:pt x="668039" y="768965"/>
                  </a:cubicBezTo>
                  <a:cubicBezTo>
                    <a:pt x="669185" y="732297"/>
                    <a:pt x="641111" y="675576"/>
                    <a:pt x="643976" y="603960"/>
                  </a:cubicBezTo>
                  <a:cubicBezTo>
                    <a:pt x="646841" y="532344"/>
                    <a:pt x="660018" y="410883"/>
                    <a:pt x="685227" y="339266"/>
                  </a:cubicBezTo>
                  <a:cubicBezTo>
                    <a:pt x="710436" y="267649"/>
                    <a:pt x="776323" y="195459"/>
                    <a:pt x="795230" y="174261"/>
                  </a:cubicBezTo>
                  <a:cubicBezTo>
                    <a:pt x="814137" y="153062"/>
                    <a:pt x="772885" y="223534"/>
                    <a:pt x="798667" y="212075"/>
                  </a:cubicBezTo>
                  <a:cubicBezTo>
                    <a:pt x="824449" y="200616"/>
                    <a:pt x="924139" y="116968"/>
                    <a:pt x="949921" y="105509"/>
                  </a:cubicBezTo>
                  <a:cubicBezTo>
                    <a:pt x="975703" y="94050"/>
                    <a:pt x="949196" y="127570"/>
                    <a:pt x="953359" y="143323"/>
                  </a:cubicBezTo>
                  <a:cubicBezTo>
                    <a:pt x="1076584" y="47156"/>
                    <a:pt x="1203963" y="2865"/>
                    <a:pt x="12463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grpSp>
          <p:nvGrpSpPr>
            <p:cNvPr id="121" name="Group 101"/>
            <p:cNvGrpSpPr/>
            <p:nvPr/>
          </p:nvGrpSpPr>
          <p:grpSpPr>
            <a:xfrm>
              <a:off x="8334301" y="5073670"/>
              <a:ext cx="377558" cy="551892"/>
              <a:chOff x="8334300" y="5005568"/>
              <a:chExt cx="435951" cy="637247"/>
            </a:xfrm>
          </p:grpSpPr>
          <p:sp>
            <p:nvSpPr>
              <p:cNvPr id="122" name="Freeform 102"/>
              <p:cNvSpPr/>
              <p:nvPr/>
            </p:nvSpPr>
            <p:spPr>
              <a:xfrm>
                <a:off x="833430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23" name="Freeform 103"/>
              <p:cNvSpPr/>
              <p:nvPr/>
            </p:nvSpPr>
            <p:spPr>
              <a:xfrm flipH="1">
                <a:off x="859375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grpSp>
      <p:grpSp>
        <p:nvGrpSpPr>
          <p:cNvPr id="124" name="Group 104"/>
          <p:cNvGrpSpPr/>
          <p:nvPr/>
        </p:nvGrpSpPr>
        <p:grpSpPr>
          <a:xfrm>
            <a:off x="2894923" y="4020058"/>
            <a:ext cx="1548157" cy="1605504"/>
            <a:chOff x="2894923" y="4020058"/>
            <a:chExt cx="1548157" cy="1605504"/>
          </a:xfrm>
        </p:grpSpPr>
        <p:sp>
          <p:nvSpPr>
            <p:cNvPr id="125" name="Freeform 105"/>
            <p:cNvSpPr/>
            <p:nvPr/>
          </p:nvSpPr>
          <p:spPr>
            <a:xfrm>
              <a:off x="2894923" y="4020058"/>
              <a:ext cx="1548157" cy="1546161"/>
            </a:xfrm>
            <a:custGeom>
              <a:avLst/>
              <a:gdLst>
                <a:gd name="connsiteX0" fmla="*/ 1246360 w 2340862"/>
                <a:gd name="connsiteY0" fmla="*/ 0 h 2337846"/>
                <a:gd name="connsiteX1" fmla="*/ 1207741 w 2340862"/>
                <a:gd name="connsiteY1" fmla="*/ 126135 h 2337846"/>
                <a:gd name="connsiteX2" fmla="*/ 1389933 w 2340862"/>
                <a:gd name="connsiteY2" fmla="*/ 60821 h 2337846"/>
                <a:gd name="connsiteX3" fmla="*/ 1362433 w 2340862"/>
                <a:gd name="connsiteY3" fmla="*/ 133010 h 2337846"/>
                <a:gd name="connsiteX4" fmla="*/ 1486186 w 2340862"/>
                <a:gd name="connsiteY4" fmla="*/ 105509 h 2337846"/>
                <a:gd name="connsiteX5" fmla="*/ 1444935 w 2340862"/>
                <a:gd name="connsiteY5" fmla="*/ 174261 h 2337846"/>
                <a:gd name="connsiteX6" fmla="*/ 1594094 w 2340862"/>
                <a:gd name="connsiteY6" fmla="*/ 262618 h 2337846"/>
                <a:gd name="connsiteX7" fmla="*/ 1664941 w 2340862"/>
                <a:gd name="connsiteY7" fmla="*/ 438956 h 2337846"/>
                <a:gd name="connsiteX8" fmla="*/ 1678691 w 2340862"/>
                <a:gd name="connsiteY8" fmla="*/ 793028 h 2337846"/>
                <a:gd name="connsiteX9" fmla="*/ 1709630 w 2340862"/>
                <a:gd name="connsiteY9" fmla="*/ 875530 h 2337846"/>
                <a:gd name="connsiteX10" fmla="*/ 1678691 w 2340862"/>
                <a:gd name="connsiteY10" fmla="*/ 1013034 h 2337846"/>
                <a:gd name="connsiteX11" fmla="*/ 1604926 w 2340862"/>
                <a:gd name="connsiteY11" fmla="*/ 1097650 h 2337846"/>
                <a:gd name="connsiteX12" fmla="*/ 1541707 w 2340862"/>
                <a:gd name="connsiteY12" fmla="*/ 1293341 h 2337846"/>
                <a:gd name="connsiteX13" fmla="*/ 1472420 w 2340862"/>
                <a:gd name="connsiteY13" fmla="*/ 1385548 h 2337846"/>
                <a:gd name="connsiteX14" fmla="*/ 1471364 w 2340862"/>
                <a:gd name="connsiteY14" fmla="*/ 1386394 h 2337846"/>
                <a:gd name="connsiteX15" fmla="*/ 1485438 w 2340862"/>
                <a:gd name="connsiteY15" fmla="*/ 1386394 h 2337846"/>
                <a:gd name="connsiteX16" fmla="*/ 1480078 w 2340862"/>
                <a:gd name="connsiteY16" fmla="*/ 1395490 h 2337846"/>
                <a:gd name="connsiteX17" fmla="*/ 1466971 w 2340862"/>
                <a:gd name="connsiteY17" fmla="*/ 1428525 h 2337846"/>
                <a:gd name="connsiteX18" fmla="*/ 1482292 w 2340862"/>
                <a:gd name="connsiteY18" fmla="*/ 1524281 h 2337846"/>
                <a:gd name="connsiteX19" fmla="*/ 1516764 w 2340862"/>
                <a:gd name="connsiteY19" fmla="*/ 1539603 h 2337846"/>
                <a:gd name="connsiteX20" fmla="*/ 1555065 w 2340862"/>
                <a:gd name="connsiteY20" fmla="*/ 1593225 h 2337846"/>
                <a:gd name="connsiteX21" fmla="*/ 1796369 w 2340862"/>
                <a:gd name="connsiteY21" fmla="*/ 1662168 h 2337846"/>
                <a:gd name="connsiteX22" fmla="*/ 2018522 w 2340862"/>
                <a:gd name="connsiteY22" fmla="*/ 1719622 h 2337846"/>
                <a:gd name="connsiteX23" fmla="*/ 2148749 w 2340862"/>
                <a:gd name="connsiteY23" fmla="*/ 1761754 h 2337846"/>
                <a:gd name="connsiteX24" fmla="*/ 2259825 w 2340862"/>
                <a:gd name="connsiteY24" fmla="*/ 1803886 h 2337846"/>
                <a:gd name="connsiteX25" fmla="*/ 2294297 w 2340862"/>
                <a:gd name="connsiteY25" fmla="*/ 1953264 h 2337846"/>
                <a:gd name="connsiteX26" fmla="*/ 2321108 w 2340862"/>
                <a:gd name="connsiteY26" fmla="*/ 2148605 h 2337846"/>
                <a:gd name="connsiteX27" fmla="*/ 2340259 w 2340862"/>
                <a:gd name="connsiteY27" fmla="*/ 2324795 h 2337846"/>
                <a:gd name="connsiteX28" fmla="*/ 2336430 w 2340862"/>
                <a:gd name="connsiteY28" fmla="*/ 2324795 h 2337846"/>
                <a:gd name="connsiteX29" fmla="*/ 1195027 w 2340862"/>
                <a:gd name="connsiteY29" fmla="*/ 2328624 h 2337846"/>
                <a:gd name="connsiteX30" fmla="*/ 0 w 2340862"/>
                <a:gd name="connsiteY30" fmla="*/ 2324795 h 2337846"/>
                <a:gd name="connsiteX31" fmla="*/ 57453 w 2340862"/>
                <a:gd name="connsiteY31" fmla="*/ 1937944 h 2337846"/>
                <a:gd name="connsiteX32" fmla="*/ 103415 w 2340862"/>
                <a:gd name="connsiteY32" fmla="*/ 1800056 h 2337846"/>
                <a:gd name="connsiteX33" fmla="*/ 214492 w 2340862"/>
                <a:gd name="connsiteY33" fmla="*/ 1746433 h 2337846"/>
                <a:gd name="connsiteX34" fmla="*/ 831157 w 2340862"/>
                <a:gd name="connsiteY34" fmla="*/ 1570243 h 2337846"/>
                <a:gd name="connsiteX35" fmla="*/ 854139 w 2340862"/>
                <a:gd name="connsiteY35" fmla="*/ 1516622 h 2337846"/>
                <a:gd name="connsiteX36" fmla="*/ 877119 w 2340862"/>
                <a:gd name="connsiteY36" fmla="*/ 1482148 h 2337846"/>
                <a:gd name="connsiteX37" fmla="*/ 876639 w 2340862"/>
                <a:gd name="connsiteY37" fmla="*/ 1432116 h 2337846"/>
                <a:gd name="connsiteX38" fmla="*/ 867840 w 2340862"/>
                <a:gd name="connsiteY38" fmla="*/ 1386394 h 2337846"/>
                <a:gd name="connsiteX39" fmla="*/ 870670 w 2340862"/>
                <a:gd name="connsiteY39" fmla="*/ 1386394 h 2337846"/>
                <a:gd name="connsiteX40" fmla="*/ 845132 w 2340862"/>
                <a:gd name="connsiteY40" fmla="*/ 1351221 h 2337846"/>
                <a:gd name="connsiteX41" fmla="*/ 812418 w 2340862"/>
                <a:gd name="connsiteY41" fmla="*/ 1298354 h 2337846"/>
                <a:gd name="connsiteX42" fmla="*/ 753979 w 2340862"/>
                <a:gd name="connsiteY42" fmla="*/ 1092099 h 2337846"/>
                <a:gd name="connsiteX43" fmla="*/ 661164 w 2340862"/>
                <a:gd name="connsiteY43" fmla="*/ 992408 h 2337846"/>
                <a:gd name="connsiteX44" fmla="*/ 625193 w 2340862"/>
                <a:gd name="connsiteY44" fmla="*/ 833491 h 2337846"/>
                <a:gd name="connsiteX45" fmla="*/ 668039 w 2340862"/>
                <a:gd name="connsiteY45" fmla="*/ 768965 h 2337846"/>
                <a:gd name="connsiteX46" fmla="*/ 643976 w 2340862"/>
                <a:gd name="connsiteY46" fmla="*/ 603960 h 2337846"/>
                <a:gd name="connsiteX47" fmla="*/ 685227 w 2340862"/>
                <a:gd name="connsiteY47" fmla="*/ 339266 h 2337846"/>
                <a:gd name="connsiteX48" fmla="*/ 795230 w 2340862"/>
                <a:gd name="connsiteY48" fmla="*/ 174261 h 2337846"/>
                <a:gd name="connsiteX49" fmla="*/ 798667 w 2340862"/>
                <a:gd name="connsiteY49" fmla="*/ 212075 h 2337846"/>
                <a:gd name="connsiteX50" fmla="*/ 949921 w 2340862"/>
                <a:gd name="connsiteY50" fmla="*/ 105509 h 2337846"/>
                <a:gd name="connsiteX51" fmla="*/ 953359 w 2340862"/>
                <a:gd name="connsiteY51" fmla="*/ 143323 h 2337846"/>
                <a:gd name="connsiteX52" fmla="*/ 1246360 w 2340862"/>
                <a:gd name="connsiteY52" fmla="*/ 0 h 233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340862" h="2337846">
                  <a:moveTo>
                    <a:pt x="1246360" y="0"/>
                  </a:moveTo>
                  <a:cubicBezTo>
                    <a:pt x="1260182" y="32854"/>
                    <a:pt x="1242153" y="87820"/>
                    <a:pt x="1207741" y="126135"/>
                  </a:cubicBezTo>
                  <a:cubicBezTo>
                    <a:pt x="1259055" y="100157"/>
                    <a:pt x="1309383" y="78725"/>
                    <a:pt x="1389933" y="60821"/>
                  </a:cubicBezTo>
                  <a:cubicBezTo>
                    <a:pt x="1391903" y="92923"/>
                    <a:pt x="1346391" y="125562"/>
                    <a:pt x="1362433" y="133010"/>
                  </a:cubicBezTo>
                  <a:cubicBezTo>
                    <a:pt x="1378475" y="140458"/>
                    <a:pt x="1472436" y="98634"/>
                    <a:pt x="1486186" y="105509"/>
                  </a:cubicBezTo>
                  <a:cubicBezTo>
                    <a:pt x="1499936" y="112384"/>
                    <a:pt x="1432903" y="158792"/>
                    <a:pt x="1444935" y="174261"/>
                  </a:cubicBezTo>
                  <a:cubicBezTo>
                    <a:pt x="1497448" y="184968"/>
                    <a:pt x="1557426" y="218502"/>
                    <a:pt x="1594094" y="262618"/>
                  </a:cubicBezTo>
                  <a:cubicBezTo>
                    <a:pt x="1630762" y="306734"/>
                    <a:pt x="1650842" y="350554"/>
                    <a:pt x="1664941" y="438956"/>
                  </a:cubicBezTo>
                  <a:cubicBezTo>
                    <a:pt x="1679040" y="527358"/>
                    <a:pt x="1705619" y="713391"/>
                    <a:pt x="1678691" y="793028"/>
                  </a:cubicBezTo>
                  <a:cubicBezTo>
                    <a:pt x="1706764" y="827977"/>
                    <a:pt x="1709630" y="838862"/>
                    <a:pt x="1709630" y="875530"/>
                  </a:cubicBezTo>
                  <a:cubicBezTo>
                    <a:pt x="1709630" y="912198"/>
                    <a:pt x="1696142" y="976014"/>
                    <a:pt x="1678691" y="1013034"/>
                  </a:cubicBezTo>
                  <a:cubicBezTo>
                    <a:pt x="1661240" y="1050054"/>
                    <a:pt x="1624979" y="1054107"/>
                    <a:pt x="1604926" y="1097650"/>
                  </a:cubicBezTo>
                  <a:cubicBezTo>
                    <a:pt x="1584872" y="1181674"/>
                    <a:pt x="1564535" y="1218054"/>
                    <a:pt x="1541707" y="1293341"/>
                  </a:cubicBezTo>
                  <a:cubicBezTo>
                    <a:pt x="1529102" y="1320268"/>
                    <a:pt x="1504884" y="1354282"/>
                    <a:pt x="1472420" y="1385548"/>
                  </a:cubicBezTo>
                  <a:lnTo>
                    <a:pt x="1471364" y="1386394"/>
                  </a:lnTo>
                  <a:lnTo>
                    <a:pt x="1485438" y="1386394"/>
                  </a:lnTo>
                  <a:lnTo>
                    <a:pt x="1480078" y="1395490"/>
                  </a:lnTo>
                  <a:cubicBezTo>
                    <a:pt x="1471759" y="1407938"/>
                    <a:pt x="1467929" y="1410332"/>
                    <a:pt x="1466971" y="1428525"/>
                  </a:cubicBezTo>
                  <a:cubicBezTo>
                    <a:pt x="1465694" y="1452783"/>
                    <a:pt x="1473993" y="1505769"/>
                    <a:pt x="1482292" y="1524281"/>
                  </a:cubicBezTo>
                  <a:cubicBezTo>
                    <a:pt x="1490591" y="1542794"/>
                    <a:pt x="1505911" y="1526198"/>
                    <a:pt x="1516764" y="1539603"/>
                  </a:cubicBezTo>
                  <a:cubicBezTo>
                    <a:pt x="1527616" y="1553009"/>
                    <a:pt x="1508463" y="1572798"/>
                    <a:pt x="1555065" y="1593225"/>
                  </a:cubicBezTo>
                  <a:cubicBezTo>
                    <a:pt x="1601666" y="1613652"/>
                    <a:pt x="1719126" y="1641103"/>
                    <a:pt x="1796369" y="1662168"/>
                  </a:cubicBezTo>
                  <a:cubicBezTo>
                    <a:pt x="1873612" y="1683235"/>
                    <a:pt x="1959792" y="1703024"/>
                    <a:pt x="2018522" y="1719622"/>
                  </a:cubicBezTo>
                  <a:cubicBezTo>
                    <a:pt x="2077252" y="1736219"/>
                    <a:pt x="2108531" y="1747709"/>
                    <a:pt x="2148749" y="1761754"/>
                  </a:cubicBezTo>
                  <a:cubicBezTo>
                    <a:pt x="2188967" y="1775798"/>
                    <a:pt x="2235567" y="1771967"/>
                    <a:pt x="2259825" y="1803886"/>
                  </a:cubicBezTo>
                  <a:cubicBezTo>
                    <a:pt x="2284083" y="1835805"/>
                    <a:pt x="2284083" y="1895811"/>
                    <a:pt x="2294297" y="1953264"/>
                  </a:cubicBezTo>
                  <a:cubicBezTo>
                    <a:pt x="2304510" y="2010718"/>
                    <a:pt x="2313448" y="2086683"/>
                    <a:pt x="2321108" y="2148605"/>
                  </a:cubicBezTo>
                  <a:cubicBezTo>
                    <a:pt x="2328769" y="2210527"/>
                    <a:pt x="2337705" y="2295430"/>
                    <a:pt x="2340259" y="2324795"/>
                  </a:cubicBezTo>
                  <a:cubicBezTo>
                    <a:pt x="2342813" y="2354160"/>
                    <a:pt x="2336430" y="2324795"/>
                    <a:pt x="2336430" y="2324795"/>
                  </a:cubicBezTo>
                  <a:lnTo>
                    <a:pt x="1195027" y="2328624"/>
                  </a:lnTo>
                  <a:cubicBezTo>
                    <a:pt x="924359" y="2335646"/>
                    <a:pt x="597513" y="2326709"/>
                    <a:pt x="0" y="2324795"/>
                  </a:cubicBezTo>
                  <a:cubicBezTo>
                    <a:pt x="1915" y="2282663"/>
                    <a:pt x="40218" y="2025401"/>
                    <a:pt x="57453" y="1937944"/>
                  </a:cubicBezTo>
                  <a:cubicBezTo>
                    <a:pt x="74689" y="1850487"/>
                    <a:pt x="77242" y="1831975"/>
                    <a:pt x="103415" y="1800056"/>
                  </a:cubicBezTo>
                  <a:cubicBezTo>
                    <a:pt x="129589" y="1768137"/>
                    <a:pt x="93202" y="1784736"/>
                    <a:pt x="214492" y="1746433"/>
                  </a:cubicBezTo>
                  <a:cubicBezTo>
                    <a:pt x="335781" y="1708131"/>
                    <a:pt x="820304" y="1577904"/>
                    <a:pt x="831157" y="1570243"/>
                  </a:cubicBezTo>
                  <a:cubicBezTo>
                    <a:pt x="842010" y="1562583"/>
                    <a:pt x="846478" y="1531304"/>
                    <a:pt x="854139" y="1516622"/>
                  </a:cubicBezTo>
                  <a:cubicBezTo>
                    <a:pt x="861799" y="1501939"/>
                    <a:pt x="875204" y="1505768"/>
                    <a:pt x="877119" y="1482148"/>
                  </a:cubicBezTo>
                  <a:cubicBezTo>
                    <a:pt x="878076" y="1470339"/>
                    <a:pt x="878236" y="1451826"/>
                    <a:pt x="876639" y="1432116"/>
                  </a:cubicBezTo>
                  <a:lnTo>
                    <a:pt x="867840" y="1386394"/>
                  </a:lnTo>
                  <a:lnTo>
                    <a:pt x="870670" y="1386394"/>
                  </a:lnTo>
                  <a:lnTo>
                    <a:pt x="845132" y="1351221"/>
                  </a:lnTo>
                  <a:cubicBezTo>
                    <a:pt x="833213" y="1332821"/>
                    <a:pt x="822447" y="1314706"/>
                    <a:pt x="812418" y="1298354"/>
                  </a:cubicBezTo>
                  <a:cubicBezTo>
                    <a:pt x="772304" y="1232947"/>
                    <a:pt x="760411" y="1175431"/>
                    <a:pt x="753979" y="1092099"/>
                  </a:cubicBezTo>
                  <a:cubicBezTo>
                    <a:pt x="737302" y="1069817"/>
                    <a:pt x="682628" y="1035509"/>
                    <a:pt x="661164" y="992408"/>
                  </a:cubicBezTo>
                  <a:cubicBezTo>
                    <a:pt x="639700" y="949307"/>
                    <a:pt x="624047" y="870731"/>
                    <a:pt x="625193" y="833491"/>
                  </a:cubicBezTo>
                  <a:cubicBezTo>
                    <a:pt x="626339" y="796250"/>
                    <a:pt x="650224" y="779439"/>
                    <a:pt x="668039" y="768965"/>
                  </a:cubicBezTo>
                  <a:cubicBezTo>
                    <a:pt x="669185" y="732297"/>
                    <a:pt x="641111" y="675576"/>
                    <a:pt x="643976" y="603960"/>
                  </a:cubicBezTo>
                  <a:cubicBezTo>
                    <a:pt x="646841" y="532344"/>
                    <a:pt x="660018" y="410883"/>
                    <a:pt x="685227" y="339266"/>
                  </a:cubicBezTo>
                  <a:cubicBezTo>
                    <a:pt x="710436" y="267649"/>
                    <a:pt x="776323" y="195459"/>
                    <a:pt x="795230" y="174261"/>
                  </a:cubicBezTo>
                  <a:cubicBezTo>
                    <a:pt x="814137" y="153062"/>
                    <a:pt x="772885" y="223534"/>
                    <a:pt x="798667" y="212075"/>
                  </a:cubicBezTo>
                  <a:cubicBezTo>
                    <a:pt x="824449" y="200616"/>
                    <a:pt x="924139" y="116968"/>
                    <a:pt x="949921" y="105509"/>
                  </a:cubicBezTo>
                  <a:cubicBezTo>
                    <a:pt x="975703" y="94050"/>
                    <a:pt x="949196" y="127570"/>
                    <a:pt x="953359" y="143323"/>
                  </a:cubicBezTo>
                  <a:cubicBezTo>
                    <a:pt x="1076584" y="47156"/>
                    <a:pt x="1203963" y="2865"/>
                    <a:pt x="12463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grpSp>
          <p:nvGrpSpPr>
            <p:cNvPr id="126" name="Group 106"/>
            <p:cNvGrpSpPr/>
            <p:nvPr/>
          </p:nvGrpSpPr>
          <p:grpSpPr>
            <a:xfrm>
              <a:off x="3461062" y="5073670"/>
              <a:ext cx="377558" cy="551892"/>
              <a:chOff x="8334300" y="5005568"/>
              <a:chExt cx="435951" cy="637247"/>
            </a:xfrm>
          </p:grpSpPr>
          <p:sp>
            <p:nvSpPr>
              <p:cNvPr id="127" name="Freeform 107"/>
              <p:cNvSpPr/>
              <p:nvPr/>
            </p:nvSpPr>
            <p:spPr>
              <a:xfrm>
                <a:off x="833430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28" name="Freeform 108"/>
              <p:cNvSpPr/>
              <p:nvPr/>
            </p:nvSpPr>
            <p:spPr>
              <a:xfrm flipH="1">
                <a:off x="859375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grpSp>
      <p:grpSp>
        <p:nvGrpSpPr>
          <p:cNvPr id="129" name="Group 109"/>
          <p:cNvGrpSpPr/>
          <p:nvPr/>
        </p:nvGrpSpPr>
        <p:grpSpPr>
          <a:xfrm>
            <a:off x="4108423" y="4061198"/>
            <a:ext cx="1476341" cy="1505021"/>
            <a:chOff x="4108423" y="4061198"/>
            <a:chExt cx="1476341" cy="1505021"/>
          </a:xfrm>
        </p:grpSpPr>
        <p:sp>
          <p:nvSpPr>
            <p:cNvPr id="130" name="Freeform 111"/>
            <p:cNvSpPr/>
            <p:nvPr/>
          </p:nvSpPr>
          <p:spPr>
            <a:xfrm>
              <a:off x="4108423" y="4061198"/>
              <a:ext cx="1476341" cy="1505021"/>
            </a:xfrm>
            <a:custGeom>
              <a:avLst/>
              <a:gdLst>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62044 w 2187259"/>
                <a:gd name="connsiteY2" fmla="*/ 149772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62044 w 2187259"/>
                <a:gd name="connsiteY2" fmla="*/ 149772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87259" h="2229751">
                  <a:moveTo>
                    <a:pt x="1205855" y="0"/>
                  </a:moveTo>
                  <a:cubicBezTo>
                    <a:pt x="1295193" y="0"/>
                    <a:pt x="1352343" y="45982"/>
                    <a:pt x="1395041" y="70944"/>
                  </a:cubicBezTo>
                  <a:cubicBezTo>
                    <a:pt x="1437739" y="95906"/>
                    <a:pt x="1454818" y="120212"/>
                    <a:pt x="1462044" y="149772"/>
                  </a:cubicBezTo>
                  <a:cubicBezTo>
                    <a:pt x="1496860" y="155684"/>
                    <a:pt x="1500802" y="156341"/>
                    <a:pt x="1532990" y="201010"/>
                  </a:cubicBezTo>
                  <a:cubicBezTo>
                    <a:pt x="1565178" y="245679"/>
                    <a:pt x="1623642" y="313339"/>
                    <a:pt x="1655173" y="417786"/>
                  </a:cubicBezTo>
                  <a:cubicBezTo>
                    <a:pt x="1686704" y="522233"/>
                    <a:pt x="1719549" y="710762"/>
                    <a:pt x="1722176" y="827690"/>
                  </a:cubicBezTo>
                  <a:cubicBezTo>
                    <a:pt x="1724803" y="944618"/>
                    <a:pt x="1684733" y="1039211"/>
                    <a:pt x="1670938" y="1119352"/>
                  </a:cubicBezTo>
                  <a:cubicBezTo>
                    <a:pt x="1657143" y="1199493"/>
                    <a:pt x="1626269" y="1253359"/>
                    <a:pt x="1639407" y="1308538"/>
                  </a:cubicBezTo>
                  <a:cubicBezTo>
                    <a:pt x="1652545" y="1363717"/>
                    <a:pt x="1709695" y="1418240"/>
                    <a:pt x="1749766" y="1450428"/>
                  </a:cubicBezTo>
                  <a:cubicBezTo>
                    <a:pt x="1789837" y="1482616"/>
                    <a:pt x="1833191" y="1498382"/>
                    <a:pt x="1879831" y="1501666"/>
                  </a:cubicBezTo>
                  <a:cubicBezTo>
                    <a:pt x="1876383" y="1521865"/>
                    <a:pt x="1844852" y="1561649"/>
                    <a:pt x="1787733" y="1589423"/>
                  </a:cubicBezTo>
                  <a:lnTo>
                    <a:pt x="1726096" y="1610673"/>
                  </a:lnTo>
                  <a:lnTo>
                    <a:pt x="1788770" y="1626818"/>
                  </a:lnTo>
                  <a:lnTo>
                    <a:pt x="1886070" y="1652094"/>
                  </a:lnTo>
                  <a:cubicBezTo>
                    <a:pt x="1940947" y="1667602"/>
                    <a:pt x="1970173" y="1678339"/>
                    <a:pt x="2007752" y="1691462"/>
                  </a:cubicBezTo>
                  <a:cubicBezTo>
                    <a:pt x="2045331" y="1704584"/>
                    <a:pt x="2088874" y="1701005"/>
                    <a:pt x="2111540" y="1730829"/>
                  </a:cubicBezTo>
                  <a:cubicBezTo>
                    <a:pt x="2134206" y="1760653"/>
                    <a:pt x="2134206" y="1816722"/>
                    <a:pt x="2143749" y="1870406"/>
                  </a:cubicBezTo>
                  <a:cubicBezTo>
                    <a:pt x="2153293" y="1924089"/>
                    <a:pt x="2161644" y="1995070"/>
                    <a:pt x="2168802" y="2052928"/>
                  </a:cubicBezTo>
                  <a:cubicBezTo>
                    <a:pt x="2175960" y="2110787"/>
                    <a:pt x="2184310" y="2190119"/>
                    <a:pt x="2186696" y="2217557"/>
                  </a:cubicBezTo>
                  <a:cubicBezTo>
                    <a:pt x="2189082" y="2244995"/>
                    <a:pt x="2183118" y="2217557"/>
                    <a:pt x="2183118" y="2217557"/>
                  </a:cubicBezTo>
                  <a:lnTo>
                    <a:pt x="1116611" y="2221135"/>
                  </a:lnTo>
                  <a:cubicBezTo>
                    <a:pt x="863704" y="2227696"/>
                    <a:pt x="558305" y="2219346"/>
                    <a:pt x="0" y="2217557"/>
                  </a:cubicBezTo>
                  <a:cubicBezTo>
                    <a:pt x="1790" y="2178190"/>
                    <a:pt x="37579" y="1937809"/>
                    <a:pt x="53683" y="1856091"/>
                  </a:cubicBezTo>
                  <a:cubicBezTo>
                    <a:pt x="69788" y="1774373"/>
                    <a:pt x="75753" y="1746338"/>
                    <a:pt x="96629" y="1727251"/>
                  </a:cubicBezTo>
                  <a:cubicBezTo>
                    <a:pt x="117506" y="1708163"/>
                    <a:pt x="87086" y="1712935"/>
                    <a:pt x="200417" y="1677146"/>
                  </a:cubicBezTo>
                  <a:cubicBezTo>
                    <a:pt x="242916" y="1663725"/>
                    <a:pt x="333143" y="1638226"/>
                    <a:pt x="429860" y="1611216"/>
                  </a:cubicBezTo>
                  <a:lnTo>
                    <a:pt x="450554" y="1605451"/>
                  </a:lnTo>
                  <a:lnTo>
                    <a:pt x="449457" y="1605046"/>
                  </a:lnTo>
                  <a:cubicBezTo>
                    <a:pt x="370437" y="1569655"/>
                    <a:pt x="349344" y="1527367"/>
                    <a:pt x="350576" y="1505607"/>
                  </a:cubicBezTo>
                  <a:cubicBezTo>
                    <a:pt x="388019" y="1502322"/>
                    <a:pt x="447140" y="1468164"/>
                    <a:pt x="484583" y="1430721"/>
                  </a:cubicBezTo>
                  <a:cubicBezTo>
                    <a:pt x="522026" y="1393278"/>
                    <a:pt x="570637" y="1353207"/>
                    <a:pt x="575235" y="1280948"/>
                  </a:cubicBezTo>
                  <a:cubicBezTo>
                    <a:pt x="579833" y="1208689"/>
                    <a:pt x="523340" y="1123950"/>
                    <a:pt x="512173" y="997169"/>
                  </a:cubicBezTo>
                  <a:cubicBezTo>
                    <a:pt x="501006" y="870388"/>
                    <a:pt x="487210" y="650327"/>
                    <a:pt x="508231" y="520262"/>
                  </a:cubicBezTo>
                  <a:cubicBezTo>
                    <a:pt x="529252" y="390197"/>
                    <a:pt x="579833" y="291662"/>
                    <a:pt x="638297" y="216776"/>
                  </a:cubicBezTo>
                  <a:cubicBezTo>
                    <a:pt x="696761" y="141890"/>
                    <a:pt x="764421" y="107074"/>
                    <a:pt x="859014" y="70945"/>
                  </a:cubicBezTo>
                  <a:cubicBezTo>
                    <a:pt x="953607" y="34816"/>
                    <a:pt x="1116517" y="0"/>
                    <a:pt x="120585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31" name="Freeform 112"/>
            <p:cNvSpPr/>
            <p:nvPr/>
          </p:nvSpPr>
          <p:spPr>
            <a:xfrm>
              <a:off x="4572782" y="5172776"/>
              <a:ext cx="482232" cy="335501"/>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0911 w 364959"/>
                <a:gd name="connsiteY10" fmla="*/ 120816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75075 w 364959"/>
                <a:gd name="connsiteY10" fmla="*/ 91635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94919 w 364959"/>
                <a:gd name="connsiteY8" fmla="*/ 89690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78577"/>
                <a:gd name="connsiteY0" fmla="*/ 16730 h 274513"/>
                <a:gd name="connsiteX1" fmla="*/ 150950 w 378577"/>
                <a:gd name="connsiteY1" fmla="*/ 152917 h 274513"/>
                <a:gd name="connsiteX2" fmla="*/ 184997 w 378577"/>
                <a:gd name="connsiteY2" fmla="*/ 186964 h 274513"/>
                <a:gd name="connsiteX3" fmla="*/ 243363 w 378577"/>
                <a:gd name="connsiteY3" fmla="*/ 84824 h 274513"/>
                <a:gd name="connsiteX4" fmla="*/ 272546 w 378577"/>
                <a:gd name="connsiteY4" fmla="*/ 7003 h 274513"/>
                <a:gd name="connsiteX5" fmla="*/ 296865 w 378577"/>
                <a:gd name="connsiteY5" fmla="*/ 7003 h 274513"/>
                <a:gd name="connsiteX6" fmla="*/ 345503 w 378577"/>
                <a:gd name="connsiteY6" fmla="*/ 36186 h 274513"/>
                <a:gd name="connsiteX7" fmla="*/ 378577 w 378577"/>
                <a:gd name="connsiteY7" fmla="*/ 98443 h 274513"/>
                <a:gd name="connsiteX8" fmla="*/ 294919 w 378577"/>
                <a:gd name="connsiteY8" fmla="*/ 89690 h 274513"/>
                <a:gd name="connsiteX9" fmla="*/ 184997 w 378577"/>
                <a:gd name="connsiteY9" fmla="*/ 274513 h 274513"/>
                <a:gd name="connsiteX10" fmla="*/ 84802 w 378577"/>
                <a:gd name="connsiteY10" fmla="*/ 105253 h 274513"/>
                <a:gd name="connsiteX11" fmla="*/ 14763 w 378577"/>
                <a:gd name="connsiteY11" fmla="*/ 89688 h 274513"/>
                <a:gd name="connsiteX12" fmla="*/ 171 w 378577"/>
                <a:gd name="connsiteY12" fmla="*/ 94552 h 274513"/>
                <a:gd name="connsiteX13" fmla="*/ 63401 w 378577"/>
                <a:gd name="connsiteY13" fmla="*/ 16730 h 274513"/>
                <a:gd name="connsiteX0" fmla="*/ 78821 w 393997"/>
                <a:gd name="connsiteY0" fmla="*/ 16730 h 274513"/>
                <a:gd name="connsiteX1" fmla="*/ 166370 w 393997"/>
                <a:gd name="connsiteY1" fmla="*/ 152917 h 274513"/>
                <a:gd name="connsiteX2" fmla="*/ 200417 w 393997"/>
                <a:gd name="connsiteY2" fmla="*/ 186964 h 274513"/>
                <a:gd name="connsiteX3" fmla="*/ 258783 w 393997"/>
                <a:gd name="connsiteY3" fmla="*/ 84824 h 274513"/>
                <a:gd name="connsiteX4" fmla="*/ 287966 w 393997"/>
                <a:gd name="connsiteY4" fmla="*/ 7003 h 274513"/>
                <a:gd name="connsiteX5" fmla="*/ 312285 w 393997"/>
                <a:gd name="connsiteY5" fmla="*/ 7003 h 274513"/>
                <a:gd name="connsiteX6" fmla="*/ 360923 w 393997"/>
                <a:gd name="connsiteY6" fmla="*/ 36186 h 274513"/>
                <a:gd name="connsiteX7" fmla="*/ 393997 w 393997"/>
                <a:gd name="connsiteY7" fmla="*/ 98443 h 274513"/>
                <a:gd name="connsiteX8" fmla="*/ 310339 w 393997"/>
                <a:gd name="connsiteY8" fmla="*/ 89690 h 274513"/>
                <a:gd name="connsiteX9" fmla="*/ 200417 w 393997"/>
                <a:gd name="connsiteY9" fmla="*/ 274513 h 274513"/>
                <a:gd name="connsiteX10" fmla="*/ 100222 w 393997"/>
                <a:gd name="connsiteY10" fmla="*/ 105253 h 274513"/>
                <a:gd name="connsiteX11" fmla="*/ 30183 w 393997"/>
                <a:gd name="connsiteY11" fmla="*/ 89688 h 274513"/>
                <a:gd name="connsiteX12" fmla="*/ 27 w 393997"/>
                <a:gd name="connsiteY12" fmla="*/ 102334 h 274513"/>
                <a:gd name="connsiteX13" fmla="*/ 78821 w 393997"/>
                <a:gd name="connsiteY13"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312 h 274095"/>
                <a:gd name="connsiteX1" fmla="*/ 152726 w 393970"/>
                <a:gd name="connsiteY1" fmla="*/ 107754 h 274095"/>
                <a:gd name="connsiteX2" fmla="*/ 200390 w 393970"/>
                <a:gd name="connsiteY2" fmla="*/ 186546 h 274095"/>
                <a:gd name="connsiteX3" fmla="*/ 249029 w 393970"/>
                <a:gd name="connsiteY3" fmla="*/ 78569 h 274095"/>
                <a:gd name="connsiteX4" fmla="*/ 287939 w 393970"/>
                <a:gd name="connsiteY4" fmla="*/ 6585 h 274095"/>
                <a:gd name="connsiteX5" fmla="*/ 312258 w 393970"/>
                <a:gd name="connsiteY5" fmla="*/ 6585 h 274095"/>
                <a:gd name="connsiteX6" fmla="*/ 360896 w 393970"/>
                <a:gd name="connsiteY6" fmla="*/ 35768 h 274095"/>
                <a:gd name="connsiteX7" fmla="*/ 393970 w 393970"/>
                <a:gd name="connsiteY7" fmla="*/ 98025 h 274095"/>
                <a:gd name="connsiteX8" fmla="*/ 310312 w 393970"/>
                <a:gd name="connsiteY8" fmla="*/ 89272 h 274095"/>
                <a:gd name="connsiteX9" fmla="*/ 200390 w 393970"/>
                <a:gd name="connsiteY9" fmla="*/ 274095 h 274095"/>
                <a:gd name="connsiteX10" fmla="*/ 100195 w 393970"/>
                <a:gd name="connsiteY10" fmla="*/ 104835 h 274095"/>
                <a:gd name="connsiteX11" fmla="*/ 0 w 393970"/>
                <a:gd name="connsiteY11" fmla="*/ 101916 h 274095"/>
                <a:gd name="connsiteX12" fmla="*/ 78794 w 393970"/>
                <a:gd name="connsiteY12" fmla="*/ 16312 h 27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970" h="274095">
                  <a:moveTo>
                    <a:pt x="78794" y="16312"/>
                  </a:moveTo>
                  <a:cubicBezTo>
                    <a:pt x="104248" y="17285"/>
                    <a:pt x="134405" y="67709"/>
                    <a:pt x="152726" y="107754"/>
                  </a:cubicBezTo>
                  <a:cubicBezTo>
                    <a:pt x="171047" y="147799"/>
                    <a:pt x="183042" y="166769"/>
                    <a:pt x="200390" y="186546"/>
                  </a:cubicBezTo>
                  <a:cubicBezTo>
                    <a:pt x="211900" y="157689"/>
                    <a:pt x="234438" y="108562"/>
                    <a:pt x="249029" y="78569"/>
                  </a:cubicBezTo>
                  <a:cubicBezTo>
                    <a:pt x="263620" y="48576"/>
                    <a:pt x="277401" y="18582"/>
                    <a:pt x="287939" y="6585"/>
                  </a:cubicBezTo>
                  <a:cubicBezTo>
                    <a:pt x="298477" y="-5412"/>
                    <a:pt x="300099" y="1721"/>
                    <a:pt x="312258" y="6585"/>
                  </a:cubicBezTo>
                  <a:cubicBezTo>
                    <a:pt x="324418" y="11449"/>
                    <a:pt x="347277" y="20528"/>
                    <a:pt x="360896" y="35768"/>
                  </a:cubicBezTo>
                  <a:cubicBezTo>
                    <a:pt x="374515" y="51008"/>
                    <a:pt x="390081" y="74517"/>
                    <a:pt x="393970" y="98025"/>
                  </a:cubicBezTo>
                  <a:cubicBezTo>
                    <a:pt x="355062" y="90406"/>
                    <a:pt x="342251" y="84569"/>
                    <a:pt x="310312" y="89272"/>
                  </a:cubicBezTo>
                  <a:cubicBezTo>
                    <a:pt x="280318" y="119265"/>
                    <a:pt x="244164" y="205681"/>
                    <a:pt x="200390" y="274095"/>
                  </a:cubicBezTo>
                  <a:cubicBezTo>
                    <a:pt x="174124" y="214112"/>
                    <a:pt x="128567" y="135639"/>
                    <a:pt x="100195" y="104835"/>
                  </a:cubicBezTo>
                  <a:cubicBezTo>
                    <a:pt x="66797" y="76139"/>
                    <a:pt x="40530" y="91380"/>
                    <a:pt x="0" y="101916"/>
                  </a:cubicBezTo>
                  <a:cubicBezTo>
                    <a:pt x="17833" y="63817"/>
                    <a:pt x="53340" y="15339"/>
                    <a:pt x="78794" y="16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grpSp>
        <p:nvGrpSpPr>
          <p:cNvPr id="132" name="Group 113"/>
          <p:cNvGrpSpPr/>
          <p:nvPr/>
        </p:nvGrpSpPr>
        <p:grpSpPr>
          <a:xfrm>
            <a:off x="6710347" y="4049438"/>
            <a:ext cx="1373231" cy="1514022"/>
            <a:chOff x="6710347" y="4049438"/>
            <a:chExt cx="1373231" cy="1514022"/>
          </a:xfrm>
        </p:grpSpPr>
        <p:grpSp>
          <p:nvGrpSpPr>
            <p:cNvPr id="133" name="Group 114"/>
            <p:cNvGrpSpPr/>
            <p:nvPr/>
          </p:nvGrpSpPr>
          <p:grpSpPr>
            <a:xfrm>
              <a:off x="6710347" y="4049438"/>
              <a:ext cx="1373231" cy="1514022"/>
              <a:chOff x="7074776" y="3158061"/>
              <a:chExt cx="2034497" cy="2243086"/>
            </a:xfrm>
            <a:solidFill>
              <a:srgbClr val="FEB834"/>
            </a:solidFill>
          </p:grpSpPr>
          <p:sp>
            <p:nvSpPr>
              <p:cNvPr id="135" name="Freeform 116"/>
              <p:cNvSpPr/>
              <p:nvPr/>
            </p:nvSpPr>
            <p:spPr>
              <a:xfrm>
                <a:off x="7074776" y="4426168"/>
                <a:ext cx="2034497" cy="974979"/>
              </a:xfrm>
              <a:custGeom>
                <a:avLst/>
                <a:gdLst>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11114 w 2408803"/>
                  <a:gd name="connsiteY9" fmla="*/ 386254 h 979066"/>
                  <a:gd name="connsiteX10" fmla="*/ 2325414 w 2408803"/>
                  <a:gd name="connsiteY10" fmla="*/ 42960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325414 w 2408803"/>
                  <a:gd name="connsiteY10" fmla="*/ 42960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068662 w 2408803"/>
                  <a:gd name="connsiteY10" fmla="*/ 480847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250722 w 2408803"/>
                  <a:gd name="connsiteY10" fmla="*/ 48872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250722 w 2408803"/>
                  <a:gd name="connsiteY10" fmla="*/ 488729 h 979066"/>
                  <a:gd name="connsiteX11" fmla="*/ 2328210 w 2408803"/>
                  <a:gd name="connsiteY11" fmla="*/ 654268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50722 w 2409687"/>
                  <a:gd name="connsiteY10" fmla="*/ 488729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50722 w 2409687"/>
                  <a:gd name="connsiteY10" fmla="*/ 488729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6417 w 2409687"/>
                  <a:gd name="connsiteY18" fmla="*/ 425668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1749 w 2409687"/>
                  <a:gd name="connsiteY18" fmla="*/ 476905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1749 w 2409687"/>
                  <a:gd name="connsiteY18" fmla="*/ 476905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73740 w 2409687"/>
                  <a:gd name="connsiteY18" fmla="*/ 496612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73740 w 2409687"/>
                  <a:gd name="connsiteY18" fmla="*/ 496612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9687" h="974979">
                    <a:moveTo>
                      <a:pt x="893028" y="0"/>
                    </a:moveTo>
                    <a:lnTo>
                      <a:pt x="1528551" y="0"/>
                    </a:lnTo>
                    <a:lnTo>
                      <a:pt x="1523036" y="9360"/>
                    </a:lnTo>
                    <a:cubicBezTo>
                      <a:pt x="1514475" y="22169"/>
                      <a:pt x="1510534" y="24633"/>
                      <a:pt x="1509548" y="43354"/>
                    </a:cubicBezTo>
                    <a:cubicBezTo>
                      <a:pt x="1508234" y="68316"/>
                      <a:pt x="1516774" y="122839"/>
                      <a:pt x="1525314" y="141889"/>
                    </a:cubicBezTo>
                    <a:cubicBezTo>
                      <a:pt x="1533854" y="160939"/>
                      <a:pt x="1549619" y="143861"/>
                      <a:pt x="1560786" y="157656"/>
                    </a:cubicBezTo>
                    <a:cubicBezTo>
                      <a:pt x="1571953" y="171451"/>
                      <a:pt x="1552245" y="191814"/>
                      <a:pt x="1600199" y="212834"/>
                    </a:cubicBezTo>
                    <a:cubicBezTo>
                      <a:pt x="1648153" y="233854"/>
                      <a:pt x="1769022" y="262101"/>
                      <a:pt x="1848507" y="283778"/>
                    </a:cubicBezTo>
                    <a:cubicBezTo>
                      <a:pt x="1927992" y="305456"/>
                      <a:pt x="2014338" y="321222"/>
                      <a:pt x="2077107" y="342899"/>
                    </a:cubicBezTo>
                    <a:cubicBezTo>
                      <a:pt x="2139876" y="364576"/>
                      <a:pt x="2189959" y="382969"/>
                      <a:pt x="2225119" y="413843"/>
                    </a:cubicBezTo>
                    <a:cubicBezTo>
                      <a:pt x="2260279" y="444717"/>
                      <a:pt x="2270886" y="488072"/>
                      <a:pt x="2288068" y="528143"/>
                    </a:cubicBezTo>
                    <a:cubicBezTo>
                      <a:pt x="2305250" y="568214"/>
                      <a:pt x="2313809" y="602373"/>
                      <a:pt x="2328210" y="654268"/>
                    </a:cubicBezTo>
                    <a:cubicBezTo>
                      <a:pt x="2342611" y="706163"/>
                      <a:pt x="2361143" y="787618"/>
                      <a:pt x="2374472" y="839513"/>
                    </a:cubicBezTo>
                    <a:cubicBezTo>
                      <a:pt x="2387801" y="891408"/>
                      <a:pt x="2403221" y="944616"/>
                      <a:pt x="2408183" y="965637"/>
                    </a:cubicBezTo>
                    <a:cubicBezTo>
                      <a:pt x="2413145" y="986658"/>
                      <a:pt x="2404242" y="965637"/>
                      <a:pt x="2404242" y="965637"/>
                    </a:cubicBezTo>
                    <a:lnTo>
                      <a:pt x="1229711" y="969577"/>
                    </a:lnTo>
                    <a:cubicBezTo>
                      <a:pt x="951187" y="976803"/>
                      <a:pt x="614855" y="967607"/>
                      <a:pt x="0" y="965637"/>
                    </a:cubicBezTo>
                    <a:cubicBezTo>
                      <a:pt x="1971" y="922282"/>
                      <a:pt x="28158" y="771853"/>
                      <a:pt x="40448" y="693682"/>
                    </a:cubicBezTo>
                    <a:cubicBezTo>
                      <a:pt x="52738" y="615511"/>
                      <a:pt x="52254" y="572812"/>
                      <a:pt x="73740" y="496612"/>
                    </a:cubicBezTo>
                    <a:cubicBezTo>
                      <a:pt x="95226" y="420412"/>
                      <a:pt x="123138" y="405962"/>
                      <a:pt x="253395" y="354724"/>
                    </a:cubicBezTo>
                    <a:cubicBezTo>
                      <a:pt x="383652" y="303486"/>
                      <a:pt x="751024" y="225971"/>
                      <a:pt x="855280" y="189185"/>
                    </a:cubicBezTo>
                    <a:cubicBezTo>
                      <a:pt x="959536" y="152399"/>
                      <a:pt x="871046" y="149116"/>
                      <a:pt x="878929" y="134007"/>
                    </a:cubicBezTo>
                    <a:cubicBezTo>
                      <a:pt x="886812" y="118898"/>
                      <a:pt x="900606" y="122838"/>
                      <a:pt x="902576" y="98533"/>
                    </a:cubicBezTo>
                    <a:cubicBezTo>
                      <a:pt x="903561" y="86381"/>
                      <a:pt x="903726" y="67331"/>
                      <a:pt x="902083" y="47049"/>
                    </a:cubicBezTo>
                    <a:lnTo>
                      <a:pt x="89302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136" name="Freeform 117"/>
              <p:cNvSpPr/>
              <p:nvPr/>
            </p:nvSpPr>
            <p:spPr>
              <a:xfrm>
                <a:off x="7205026" y="3158061"/>
                <a:ext cx="1664828" cy="1671156"/>
              </a:xfrm>
              <a:custGeom>
                <a:avLst/>
                <a:gdLst>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8599 h 1649359"/>
                  <a:gd name="connsiteX1" fmla="*/ 52996 w 1664828"/>
                  <a:gd name="connsiteY1" fmla="*/ 1461237 h 1649359"/>
                  <a:gd name="connsiteX2" fmla="*/ 139706 w 1664828"/>
                  <a:gd name="connsiteY2" fmla="*/ 1335112 h 1649359"/>
                  <a:gd name="connsiteX3" fmla="*/ 187003 w 1664828"/>
                  <a:gd name="connsiteY3" fmla="*/ 1311464 h 1649359"/>
                  <a:gd name="connsiteX4" fmla="*/ 183061 w 1664828"/>
                  <a:gd name="connsiteY4" fmla="*/ 1228695 h 1649359"/>
                  <a:gd name="connsiteX5" fmla="*/ 155472 w 1664828"/>
                  <a:gd name="connsiteY5" fmla="*/ 1197164 h 1649359"/>
                  <a:gd name="connsiteX6" fmla="*/ 206709 w 1664828"/>
                  <a:gd name="connsiteY6" fmla="*/ 1118337 h 1649359"/>
                  <a:gd name="connsiteX7" fmla="*/ 254006 w 1664828"/>
                  <a:gd name="connsiteY7" fmla="*/ 1067099 h 1649359"/>
                  <a:gd name="connsiteX8" fmla="*/ 222475 w 1664828"/>
                  <a:gd name="connsiteY8" fmla="*/ 960681 h 1649359"/>
                  <a:gd name="connsiteX9" fmla="*/ 119999 w 1664828"/>
                  <a:gd name="connsiteY9" fmla="*/ 814850 h 1649359"/>
                  <a:gd name="connsiteX10" fmla="*/ 226416 w 1664828"/>
                  <a:gd name="connsiteY10" fmla="*/ 645371 h 1649359"/>
                  <a:gd name="connsiteX11" fmla="*/ 226416 w 1664828"/>
                  <a:gd name="connsiteY11" fmla="*/ 507423 h 1649359"/>
                  <a:gd name="connsiteX12" fmla="*/ 257947 w 1664828"/>
                  <a:gd name="connsiteY12" fmla="*/ 286706 h 1649359"/>
                  <a:gd name="connsiteX13" fmla="*/ 628437 w 1664828"/>
                  <a:gd name="connsiteY13" fmla="*/ 18692 h 1649359"/>
                  <a:gd name="connsiteX14" fmla="*/ 1069872 w 1664828"/>
                  <a:gd name="connsiteY14" fmla="*/ 38398 h 1649359"/>
                  <a:gd name="connsiteX15" fmla="*/ 1199937 w 1664828"/>
                  <a:gd name="connsiteY15" fmla="*/ 164523 h 1649359"/>
                  <a:gd name="connsiteX16" fmla="*/ 1361534 w 1664828"/>
                  <a:gd name="connsiteY16" fmla="*/ 227585 h 1649359"/>
                  <a:gd name="connsiteX17" fmla="*/ 1483716 w 1664828"/>
                  <a:gd name="connsiteY17" fmla="*/ 428595 h 1649359"/>
                  <a:gd name="connsiteX18" fmla="*/ 1436420 w 1664828"/>
                  <a:gd name="connsiteY18" fmla="*/ 617781 h 1649359"/>
                  <a:gd name="connsiteX19" fmla="*/ 1531013 w 1664828"/>
                  <a:gd name="connsiteY19" fmla="*/ 767554 h 1649359"/>
                  <a:gd name="connsiteX20" fmla="*/ 1503423 w 1664828"/>
                  <a:gd name="connsiteY20" fmla="*/ 968564 h 1649359"/>
                  <a:gd name="connsiteX21" fmla="*/ 1590134 w 1664828"/>
                  <a:gd name="connsiteY21" fmla="*/ 1082864 h 1649359"/>
                  <a:gd name="connsiteX22" fmla="*/ 1491599 w 1664828"/>
                  <a:gd name="connsiteY22" fmla="*/ 1331171 h 1649359"/>
                  <a:gd name="connsiteX23" fmla="*/ 1649254 w 1664828"/>
                  <a:gd name="connsiteY23" fmla="*/ 1469119 h 1649359"/>
                  <a:gd name="connsiteX24" fmla="*/ 1487658 w 1664828"/>
                  <a:gd name="connsiteY24" fmla="*/ 1611009 h 1649359"/>
                  <a:gd name="connsiteX25" fmla="*/ 131823 w 1664828"/>
                  <a:gd name="connsiteY25" fmla="*/ 1638599 h 1649359"/>
                  <a:gd name="connsiteX0" fmla="*/ 131823 w 1664828"/>
                  <a:gd name="connsiteY0" fmla="*/ 1638599 h 1671156"/>
                  <a:gd name="connsiteX1" fmla="*/ 52996 w 1664828"/>
                  <a:gd name="connsiteY1" fmla="*/ 1461237 h 1671156"/>
                  <a:gd name="connsiteX2" fmla="*/ 139706 w 1664828"/>
                  <a:gd name="connsiteY2" fmla="*/ 1335112 h 1671156"/>
                  <a:gd name="connsiteX3" fmla="*/ 187003 w 1664828"/>
                  <a:gd name="connsiteY3" fmla="*/ 1311464 h 1671156"/>
                  <a:gd name="connsiteX4" fmla="*/ 183061 w 1664828"/>
                  <a:gd name="connsiteY4" fmla="*/ 1228695 h 1671156"/>
                  <a:gd name="connsiteX5" fmla="*/ 155472 w 1664828"/>
                  <a:gd name="connsiteY5" fmla="*/ 1197164 h 1671156"/>
                  <a:gd name="connsiteX6" fmla="*/ 206709 w 1664828"/>
                  <a:gd name="connsiteY6" fmla="*/ 1118337 h 1671156"/>
                  <a:gd name="connsiteX7" fmla="*/ 254006 w 1664828"/>
                  <a:gd name="connsiteY7" fmla="*/ 1067099 h 1671156"/>
                  <a:gd name="connsiteX8" fmla="*/ 222475 w 1664828"/>
                  <a:gd name="connsiteY8" fmla="*/ 960681 h 1671156"/>
                  <a:gd name="connsiteX9" fmla="*/ 119999 w 1664828"/>
                  <a:gd name="connsiteY9" fmla="*/ 814850 h 1671156"/>
                  <a:gd name="connsiteX10" fmla="*/ 226416 w 1664828"/>
                  <a:gd name="connsiteY10" fmla="*/ 645371 h 1671156"/>
                  <a:gd name="connsiteX11" fmla="*/ 226416 w 1664828"/>
                  <a:gd name="connsiteY11" fmla="*/ 507423 h 1671156"/>
                  <a:gd name="connsiteX12" fmla="*/ 257947 w 1664828"/>
                  <a:gd name="connsiteY12" fmla="*/ 286706 h 1671156"/>
                  <a:gd name="connsiteX13" fmla="*/ 628437 w 1664828"/>
                  <a:gd name="connsiteY13" fmla="*/ 18692 h 1671156"/>
                  <a:gd name="connsiteX14" fmla="*/ 1069872 w 1664828"/>
                  <a:gd name="connsiteY14" fmla="*/ 38398 h 1671156"/>
                  <a:gd name="connsiteX15" fmla="*/ 1199937 w 1664828"/>
                  <a:gd name="connsiteY15" fmla="*/ 164523 h 1671156"/>
                  <a:gd name="connsiteX16" fmla="*/ 1361534 w 1664828"/>
                  <a:gd name="connsiteY16" fmla="*/ 227585 h 1671156"/>
                  <a:gd name="connsiteX17" fmla="*/ 1483716 w 1664828"/>
                  <a:gd name="connsiteY17" fmla="*/ 428595 h 1671156"/>
                  <a:gd name="connsiteX18" fmla="*/ 1436420 w 1664828"/>
                  <a:gd name="connsiteY18" fmla="*/ 617781 h 1671156"/>
                  <a:gd name="connsiteX19" fmla="*/ 1531013 w 1664828"/>
                  <a:gd name="connsiteY19" fmla="*/ 767554 h 1671156"/>
                  <a:gd name="connsiteX20" fmla="*/ 1503423 w 1664828"/>
                  <a:gd name="connsiteY20" fmla="*/ 968564 h 1671156"/>
                  <a:gd name="connsiteX21" fmla="*/ 1590134 w 1664828"/>
                  <a:gd name="connsiteY21" fmla="*/ 1082864 h 1671156"/>
                  <a:gd name="connsiteX22" fmla="*/ 1491599 w 1664828"/>
                  <a:gd name="connsiteY22" fmla="*/ 1331171 h 1671156"/>
                  <a:gd name="connsiteX23" fmla="*/ 1649254 w 1664828"/>
                  <a:gd name="connsiteY23" fmla="*/ 1469119 h 1671156"/>
                  <a:gd name="connsiteX24" fmla="*/ 1487658 w 1664828"/>
                  <a:gd name="connsiteY24" fmla="*/ 1654364 h 1671156"/>
                  <a:gd name="connsiteX25" fmla="*/ 131823 w 1664828"/>
                  <a:gd name="connsiteY25" fmla="*/ 1638599 h 167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64828" h="1671156">
                    <a:moveTo>
                      <a:pt x="131823" y="1638599"/>
                    </a:moveTo>
                    <a:cubicBezTo>
                      <a:pt x="-107287" y="1606411"/>
                      <a:pt x="51682" y="1511818"/>
                      <a:pt x="52996" y="1461237"/>
                    </a:cubicBezTo>
                    <a:cubicBezTo>
                      <a:pt x="54310" y="1410656"/>
                      <a:pt x="117372" y="1360074"/>
                      <a:pt x="139706" y="1335112"/>
                    </a:cubicBezTo>
                    <a:cubicBezTo>
                      <a:pt x="162040" y="1310150"/>
                      <a:pt x="179777" y="1329200"/>
                      <a:pt x="187003" y="1311464"/>
                    </a:cubicBezTo>
                    <a:cubicBezTo>
                      <a:pt x="194229" y="1293728"/>
                      <a:pt x="188316" y="1247745"/>
                      <a:pt x="183061" y="1228695"/>
                    </a:cubicBezTo>
                    <a:cubicBezTo>
                      <a:pt x="177806" y="1209645"/>
                      <a:pt x="151531" y="1215557"/>
                      <a:pt x="155472" y="1197164"/>
                    </a:cubicBezTo>
                    <a:cubicBezTo>
                      <a:pt x="159413" y="1178771"/>
                      <a:pt x="190287" y="1140014"/>
                      <a:pt x="206709" y="1118337"/>
                    </a:cubicBezTo>
                    <a:cubicBezTo>
                      <a:pt x="223131" y="1096660"/>
                      <a:pt x="251378" y="1093375"/>
                      <a:pt x="254006" y="1067099"/>
                    </a:cubicBezTo>
                    <a:cubicBezTo>
                      <a:pt x="256634" y="1040823"/>
                      <a:pt x="244810" y="1002722"/>
                      <a:pt x="222475" y="960681"/>
                    </a:cubicBezTo>
                    <a:cubicBezTo>
                      <a:pt x="200141" y="918639"/>
                      <a:pt x="119342" y="867402"/>
                      <a:pt x="119999" y="814850"/>
                    </a:cubicBezTo>
                    <a:cubicBezTo>
                      <a:pt x="120656" y="762298"/>
                      <a:pt x="208680" y="696609"/>
                      <a:pt x="226416" y="645371"/>
                    </a:cubicBezTo>
                    <a:cubicBezTo>
                      <a:pt x="244152" y="594133"/>
                      <a:pt x="221161" y="567200"/>
                      <a:pt x="226416" y="507423"/>
                    </a:cubicBezTo>
                    <a:cubicBezTo>
                      <a:pt x="231671" y="447646"/>
                      <a:pt x="190944" y="368161"/>
                      <a:pt x="257947" y="286706"/>
                    </a:cubicBezTo>
                    <a:cubicBezTo>
                      <a:pt x="324950" y="205251"/>
                      <a:pt x="493116" y="60077"/>
                      <a:pt x="628437" y="18692"/>
                    </a:cubicBezTo>
                    <a:cubicBezTo>
                      <a:pt x="763758" y="-22693"/>
                      <a:pt x="974622" y="14093"/>
                      <a:pt x="1069872" y="38398"/>
                    </a:cubicBezTo>
                    <a:cubicBezTo>
                      <a:pt x="1165122" y="62703"/>
                      <a:pt x="1194025" y="134962"/>
                      <a:pt x="1199937" y="164523"/>
                    </a:cubicBezTo>
                    <a:cubicBezTo>
                      <a:pt x="1245263" y="190142"/>
                      <a:pt x="1314238" y="183573"/>
                      <a:pt x="1361534" y="227585"/>
                    </a:cubicBezTo>
                    <a:cubicBezTo>
                      <a:pt x="1408830" y="271597"/>
                      <a:pt x="1471235" y="363562"/>
                      <a:pt x="1483716" y="428595"/>
                    </a:cubicBezTo>
                    <a:cubicBezTo>
                      <a:pt x="1496197" y="493628"/>
                      <a:pt x="1428537" y="561288"/>
                      <a:pt x="1436420" y="617781"/>
                    </a:cubicBezTo>
                    <a:cubicBezTo>
                      <a:pt x="1444303" y="674274"/>
                      <a:pt x="1519846" y="709090"/>
                      <a:pt x="1531013" y="767554"/>
                    </a:cubicBezTo>
                    <a:cubicBezTo>
                      <a:pt x="1542180" y="826018"/>
                      <a:pt x="1493569" y="916012"/>
                      <a:pt x="1503423" y="968564"/>
                    </a:cubicBezTo>
                    <a:cubicBezTo>
                      <a:pt x="1513277" y="1021116"/>
                      <a:pt x="1592105" y="1022430"/>
                      <a:pt x="1590134" y="1082864"/>
                    </a:cubicBezTo>
                    <a:cubicBezTo>
                      <a:pt x="1588163" y="1143298"/>
                      <a:pt x="1481746" y="1266795"/>
                      <a:pt x="1491599" y="1331171"/>
                    </a:cubicBezTo>
                    <a:cubicBezTo>
                      <a:pt x="1501452" y="1395547"/>
                      <a:pt x="1649911" y="1422479"/>
                      <a:pt x="1649254" y="1469119"/>
                    </a:cubicBezTo>
                    <a:cubicBezTo>
                      <a:pt x="1648597" y="1515759"/>
                      <a:pt x="1739906" y="1624147"/>
                      <a:pt x="1487658" y="1654364"/>
                    </a:cubicBezTo>
                    <a:cubicBezTo>
                      <a:pt x="1235410" y="1684581"/>
                      <a:pt x="370933" y="1670787"/>
                      <a:pt x="131823" y="163859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grpSp>
        <p:sp>
          <p:nvSpPr>
            <p:cNvPr id="134" name="Freeform 115"/>
            <p:cNvSpPr/>
            <p:nvPr/>
          </p:nvSpPr>
          <p:spPr>
            <a:xfrm rot="21330852" flipH="1">
              <a:off x="7112286" y="5172776"/>
              <a:ext cx="482232" cy="335501"/>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0911 w 364959"/>
                <a:gd name="connsiteY10" fmla="*/ 120816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75075 w 364959"/>
                <a:gd name="connsiteY10" fmla="*/ 91635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94919 w 364959"/>
                <a:gd name="connsiteY8" fmla="*/ 89690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78577"/>
                <a:gd name="connsiteY0" fmla="*/ 16730 h 274513"/>
                <a:gd name="connsiteX1" fmla="*/ 150950 w 378577"/>
                <a:gd name="connsiteY1" fmla="*/ 152917 h 274513"/>
                <a:gd name="connsiteX2" fmla="*/ 184997 w 378577"/>
                <a:gd name="connsiteY2" fmla="*/ 186964 h 274513"/>
                <a:gd name="connsiteX3" fmla="*/ 243363 w 378577"/>
                <a:gd name="connsiteY3" fmla="*/ 84824 h 274513"/>
                <a:gd name="connsiteX4" fmla="*/ 272546 w 378577"/>
                <a:gd name="connsiteY4" fmla="*/ 7003 h 274513"/>
                <a:gd name="connsiteX5" fmla="*/ 296865 w 378577"/>
                <a:gd name="connsiteY5" fmla="*/ 7003 h 274513"/>
                <a:gd name="connsiteX6" fmla="*/ 345503 w 378577"/>
                <a:gd name="connsiteY6" fmla="*/ 36186 h 274513"/>
                <a:gd name="connsiteX7" fmla="*/ 378577 w 378577"/>
                <a:gd name="connsiteY7" fmla="*/ 98443 h 274513"/>
                <a:gd name="connsiteX8" fmla="*/ 294919 w 378577"/>
                <a:gd name="connsiteY8" fmla="*/ 89690 h 274513"/>
                <a:gd name="connsiteX9" fmla="*/ 184997 w 378577"/>
                <a:gd name="connsiteY9" fmla="*/ 274513 h 274513"/>
                <a:gd name="connsiteX10" fmla="*/ 84802 w 378577"/>
                <a:gd name="connsiteY10" fmla="*/ 105253 h 274513"/>
                <a:gd name="connsiteX11" fmla="*/ 14763 w 378577"/>
                <a:gd name="connsiteY11" fmla="*/ 89688 h 274513"/>
                <a:gd name="connsiteX12" fmla="*/ 171 w 378577"/>
                <a:gd name="connsiteY12" fmla="*/ 94552 h 274513"/>
                <a:gd name="connsiteX13" fmla="*/ 63401 w 378577"/>
                <a:gd name="connsiteY13" fmla="*/ 16730 h 274513"/>
                <a:gd name="connsiteX0" fmla="*/ 78821 w 393997"/>
                <a:gd name="connsiteY0" fmla="*/ 16730 h 274513"/>
                <a:gd name="connsiteX1" fmla="*/ 166370 w 393997"/>
                <a:gd name="connsiteY1" fmla="*/ 152917 h 274513"/>
                <a:gd name="connsiteX2" fmla="*/ 200417 w 393997"/>
                <a:gd name="connsiteY2" fmla="*/ 186964 h 274513"/>
                <a:gd name="connsiteX3" fmla="*/ 258783 w 393997"/>
                <a:gd name="connsiteY3" fmla="*/ 84824 h 274513"/>
                <a:gd name="connsiteX4" fmla="*/ 287966 w 393997"/>
                <a:gd name="connsiteY4" fmla="*/ 7003 h 274513"/>
                <a:gd name="connsiteX5" fmla="*/ 312285 w 393997"/>
                <a:gd name="connsiteY5" fmla="*/ 7003 h 274513"/>
                <a:gd name="connsiteX6" fmla="*/ 360923 w 393997"/>
                <a:gd name="connsiteY6" fmla="*/ 36186 h 274513"/>
                <a:gd name="connsiteX7" fmla="*/ 393997 w 393997"/>
                <a:gd name="connsiteY7" fmla="*/ 98443 h 274513"/>
                <a:gd name="connsiteX8" fmla="*/ 310339 w 393997"/>
                <a:gd name="connsiteY8" fmla="*/ 89690 h 274513"/>
                <a:gd name="connsiteX9" fmla="*/ 200417 w 393997"/>
                <a:gd name="connsiteY9" fmla="*/ 274513 h 274513"/>
                <a:gd name="connsiteX10" fmla="*/ 100222 w 393997"/>
                <a:gd name="connsiteY10" fmla="*/ 105253 h 274513"/>
                <a:gd name="connsiteX11" fmla="*/ 30183 w 393997"/>
                <a:gd name="connsiteY11" fmla="*/ 89688 h 274513"/>
                <a:gd name="connsiteX12" fmla="*/ 27 w 393997"/>
                <a:gd name="connsiteY12" fmla="*/ 102334 h 274513"/>
                <a:gd name="connsiteX13" fmla="*/ 78821 w 393997"/>
                <a:gd name="connsiteY13"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312 h 274095"/>
                <a:gd name="connsiteX1" fmla="*/ 152726 w 393970"/>
                <a:gd name="connsiteY1" fmla="*/ 107754 h 274095"/>
                <a:gd name="connsiteX2" fmla="*/ 200390 w 393970"/>
                <a:gd name="connsiteY2" fmla="*/ 186546 h 274095"/>
                <a:gd name="connsiteX3" fmla="*/ 249029 w 393970"/>
                <a:gd name="connsiteY3" fmla="*/ 78569 h 274095"/>
                <a:gd name="connsiteX4" fmla="*/ 287939 w 393970"/>
                <a:gd name="connsiteY4" fmla="*/ 6585 h 274095"/>
                <a:gd name="connsiteX5" fmla="*/ 312258 w 393970"/>
                <a:gd name="connsiteY5" fmla="*/ 6585 h 274095"/>
                <a:gd name="connsiteX6" fmla="*/ 360896 w 393970"/>
                <a:gd name="connsiteY6" fmla="*/ 35768 h 274095"/>
                <a:gd name="connsiteX7" fmla="*/ 393970 w 393970"/>
                <a:gd name="connsiteY7" fmla="*/ 98025 h 274095"/>
                <a:gd name="connsiteX8" fmla="*/ 310312 w 393970"/>
                <a:gd name="connsiteY8" fmla="*/ 89272 h 274095"/>
                <a:gd name="connsiteX9" fmla="*/ 200390 w 393970"/>
                <a:gd name="connsiteY9" fmla="*/ 274095 h 274095"/>
                <a:gd name="connsiteX10" fmla="*/ 100195 w 393970"/>
                <a:gd name="connsiteY10" fmla="*/ 104835 h 274095"/>
                <a:gd name="connsiteX11" fmla="*/ 0 w 393970"/>
                <a:gd name="connsiteY11" fmla="*/ 101916 h 274095"/>
                <a:gd name="connsiteX12" fmla="*/ 78794 w 393970"/>
                <a:gd name="connsiteY12" fmla="*/ 16312 h 27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970" h="274095">
                  <a:moveTo>
                    <a:pt x="78794" y="16312"/>
                  </a:moveTo>
                  <a:cubicBezTo>
                    <a:pt x="104248" y="17285"/>
                    <a:pt x="134405" y="67709"/>
                    <a:pt x="152726" y="107754"/>
                  </a:cubicBezTo>
                  <a:cubicBezTo>
                    <a:pt x="171047" y="147799"/>
                    <a:pt x="183042" y="166769"/>
                    <a:pt x="200390" y="186546"/>
                  </a:cubicBezTo>
                  <a:cubicBezTo>
                    <a:pt x="211900" y="157689"/>
                    <a:pt x="234438" y="108562"/>
                    <a:pt x="249029" y="78569"/>
                  </a:cubicBezTo>
                  <a:cubicBezTo>
                    <a:pt x="263620" y="48576"/>
                    <a:pt x="277401" y="18582"/>
                    <a:pt x="287939" y="6585"/>
                  </a:cubicBezTo>
                  <a:cubicBezTo>
                    <a:pt x="298477" y="-5412"/>
                    <a:pt x="300099" y="1721"/>
                    <a:pt x="312258" y="6585"/>
                  </a:cubicBezTo>
                  <a:cubicBezTo>
                    <a:pt x="324418" y="11449"/>
                    <a:pt x="347277" y="20528"/>
                    <a:pt x="360896" y="35768"/>
                  </a:cubicBezTo>
                  <a:cubicBezTo>
                    <a:pt x="374515" y="51008"/>
                    <a:pt x="390081" y="74517"/>
                    <a:pt x="393970" y="98025"/>
                  </a:cubicBezTo>
                  <a:cubicBezTo>
                    <a:pt x="355062" y="90406"/>
                    <a:pt x="342251" y="84569"/>
                    <a:pt x="310312" y="89272"/>
                  </a:cubicBezTo>
                  <a:cubicBezTo>
                    <a:pt x="280318" y="119265"/>
                    <a:pt x="244164" y="205681"/>
                    <a:pt x="200390" y="274095"/>
                  </a:cubicBezTo>
                  <a:cubicBezTo>
                    <a:pt x="174124" y="214112"/>
                    <a:pt x="128567" y="135639"/>
                    <a:pt x="100195" y="104835"/>
                  </a:cubicBezTo>
                  <a:cubicBezTo>
                    <a:pt x="66797" y="76139"/>
                    <a:pt x="40530" y="91380"/>
                    <a:pt x="0" y="101916"/>
                  </a:cubicBezTo>
                  <a:cubicBezTo>
                    <a:pt x="17833" y="63817"/>
                    <a:pt x="53340" y="15339"/>
                    <a:pt x="78794" y="16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grpSp>
        <p:nvGrpSpPr>
          <p:cNvPr id="137" name="Group 118"/>
          <p:cNvGrpSpPr/>
          <p:nvPr/>
        </p:nvGrpSpPr>
        <p:grpSpPr>
          <a:xfrm>
            <a:off x="5186888" y="3971505"/>
            <a:ext cx="1710677" cy="1671310"/>
            <a:chOff x="5186888" y="3971505"/>
            <a:chExt cx="1710677" cy="1671310"/>
          </a:xfrm>
        </p:grpSpPr>
        <p:sp>
          <p:nvSpPr>
            <p:cNvPr id="138" name="Freeform 119"/>
            <p:cNvSpPr/>
            <p:nvPr/>
          </p:nvSpPr>
          <p:spPr>
            <a:xfrm>
              <a:off x="5186888" y="3971505"/>
              <a:ext cx="1710677" cy="1594714"/>
            </a:xfrm>
            <a:custGeom>
              <a:avLst/>
              <a:gdLst>
                <a:gd name="connsiteX0" fmla="*/ 135705 w 2544508"/>
                <a:gd name="connsiteY0" fmla="*/ 2232087 h 2258950"/>
                <a:gd name="connsiteX1" fmla="*/ 194826 w 2544508"/>
                <a:gd name="connsiteY1" fmla="*/ 1834008 h 2258950"/>
                <a:gd name="connsiteX2" fmla="*/ 242122 w 2544508"/>
                <a:gd name="connsiteY2" fmla="*/ 1692118 h 2258950"/>
                <a:gd name="connsiteX3" fmla="*/ 356422 w 2544508"/>
                <a:gd name="connsiteY3" fmla="*/ 1636939 h 2258950"/>
                <a:gd name="connsiteX4" fmla="*/ 990985 w 2544508"/>
                <a:gd name="connsiteY4" fmla="*/ 1455635 h 2258950"/>
                <a:gd name="connsiteX5" fmla="*/ 987043 w 2544508"/>
                <a:gd name="connsiteY5" fmla="*/ 1459577 h 2258950"/>
                <a:gd name="connsiteX6" fmla="*/ 1038281 w 2544508"/>
                <a:gd name="connsiteY6" fmla="*/ 1364983 h 2258950"/>
                <a:gd name="connsiteX7" fmla="*/ 1026457 w 2544508"/>
                <a:gd name="connsiteY7" fmla="*/ 1254625 h 2258950"/>
                <a:gd name="connsiteX8" fmla="*/ 963395 w 2544508"/>
                <a:gd name="connsiteY8" fmla="*/ 1160032 h 2258950"/>
                <a:gd name="connsiteX9" fmla="*/ 916098 w 2544508"/>
                <a:gd name="connsiteY9" fmla="*/ 1053614 h 2258950"/>
                <a:gd name="connsiteX10" fmla="*/ 908216 w 2544508"/>
                <a:gd name="connsiteY10" fmla="*/ 970846 h 2258950"/>
                <a:gd name="connsiteX11" fmla="*/ 872743 w 2544508"/>
                <a:gd name="connsiteY11" fmla="*/ 939314 h 2258950"/>
                <a:gd name="connsiteX12" fmla="*/ 821505 w 2544508"/>
                <a:gd name="connsiteY12" fmla="*/ 852604 h 2258950"/>
                <a:gd name="connsiteX13" fmla="*/ 809681 w 2544508"/>
                <a:gd name="connsiteY13" fmla="*/ 742246 h 2258950"/>
                <a:gd name="connsiteX14" fmla="*/ 829388 w 2544508"/>
                <a:gd name="connsiteY14" fmla="*/ 687066 h 2258950"/>
                <a:gd name="connsiteX15" fmla="*/ 817564 w 2544508"/>
                <a:gd name="connsiteY15" fmla="*/ 596414 h 2258950"/>
                <a:gd name="connsiteX16" fmla="*/ 805740 w 2544508"/>
                <a:gd name="connsiteY16" fmla="*/ 501821 h 2258950"/>
                <a:gd name="connsiteX17" fmla="*/ 837271 w 2544508"/>
                <a:gd name="connsiteY17" fmla="*/ 332342 h 2258950"/>
                <a:gd name="connsiteX18" fmla="*/ 888509 w 2544508"/>
                <a:gd name="connsiteY18" fmla="*/ 210159 h 2258950"/>
                <a:gd name="connsiteX19" fmla="*/ 983102 w 2544508"/>
                <a:gd name="connsiteY19" fmla="*/ 127390 h 2258950"/>
                <a:gd name="connsiteX20" fmla="*/ 1191995 w 2544508"/>
                <a:gd name="connsiteY20" fmla="*/ 20973 h 2258950"/>
                <a:gd name="connsiteX21" fmla="*/ 1404829 w 2544508"/>
                <a:gd name="connsiteY21" fmla="*/ 1266 h 2258950"/>
                <a:gd name="connsiteX22" fmla="*/ 1574309 w 2544508"/>
                <a:gd name="connsiteY22" fmla="*/ 40680 h 2258950"/>
                <a:gd name="connsiteX23" fmla="*/ 1688609 w 2544508"/>
                <a:gd name="connsiteY23" fmla="*/ 99801 h 2258950"/>
                <a:gd name="connsiteX24" fmla="*/ 1731964 w 2544508"/>
                <a:gd name="connsiteY24" fmla="*/ 154980 h 2258950"/>
                <a:gd name="connsiteX25" fmla="*/ 1728022 w 2544508"/>
                <a:gd name="connsiteY25" fmla="*/ 233808 h 2258950"/>
                <a:gd name="connsiteX26" fmla="*/ 1763495 w 2544508"/>
                <a:gd name="connsiteY26" fmla="*/ 249573 h 2258950"/>
                <a:gd name="connsiteX27" fmla="*/ 1838381 w 2544508"/>
                <a:gd name="connsiteY27" fmla="*/ 308694 h 2258950"/>
                <a:gd name="connsiteX28" fmla="*/ 1865971 w 2544508"/>
                <a:gd name="connsiteY28" fmla="*/ 430877 h 2258950"/>
                <a:gd name="connsiteX29" fmla="*/ 1877795 w 2544508"/>
                <a:gd name="connsiteY29" fmla="*/ 600356 h 2258950"/>
                <a:gd name="connsiteX30" fmla="*/ 1858088 w 2544508"/>
                <a:gd name="connsiteY30" fmla="*/ 694949 h 2258950"/>
                <a:gd name="connsiteX31" fmla="*/ 1881736 w 2544508"/>
                <a:gd name="connsiteY31" fmla="*/ 758011 h 2258950"/>
                <a:gd name="connsiteX32" fmla="*/ 1838381 w 2544508"/>
                <a:gd name="connsiteY32" fmla="*/ 899901 h 2258950"/>
                <a:gd name="connsiteX33" fmla="*/ 1787143 w 2544508"/>
                <a:gd name="connsiteY33" fmla="*/ 966904 h 2258950"/>
                <a:gd name="connsiteX34" fmla="*/ 1787143 w 2544508"/>
                <a:gd name="connsiteY34" fmla="*/ 966904 h 2258950"/>
                <a:gd name="connsiteX35" fmla="*/ 1763495 w 2544508"/>
                <a:gd name="connsiteY35" fmla="*/ 986611 h 2258950"/>
                <a:gd name="connsiteX36" fmla="*/ 1739847 w 2544508"/>
                <a:gd name="connsiteY36" fmla="*/ 1128501 h 2258950"/>
                <a:gd name="connsiteX37" fmla="*/ 1668902 w 2544508"/>
                <a:gd name="connsiteY37" fmla="*/ 1258566 h 2258950"/>
                <a:gd name="connsiteX38" fmla="*/ 1645253 w 2544508"/>
                <a:gd name="connsiteY38" fmla="*/ 1309804 h 2258950"/>
                <a:gd name="connsiteX39" fmla="*/ 1661019 w 2544508"/>
                <a:gd name="connsiteY39" fmla="*/ 1408339 h 2258950"/>
                <a:gd name="connsiteX40" fmla="*/ 1728022 w 2544508"/>
                <a:gd name="connsiteY40" fmla="*/ 1491108 h 2258950"/>
                <a:gd name="connsiteX41" fmla="*/ 1984212 w 2544508"/>
                <a:gd name="connsiteY41" fmla="*/ 1550228 h 2258950"/>
                <a:gd name="connsiteX42" fmla="*/ 2212812 w 2544508"/>
                <a:gd name="connsiteY42" fmla="*/ 1609349 h 2258950"/>
                <a:gd name="connsiteX43" fmla="*/ 2346819 w 2544508"/>
                <a:gd name="connsiteY43" fmla="*/ 1652704 h 2258950"/>
                <a:gd name="connsiteX44" fmla="*/ 2461119 w 2544508"/>
                <a:gd name="connsiteY44" fmla="*/ 1696059 h 2258950"/>
                <a:gd name="connsiteX45" fmla="*/ 2496591 w 2544508"/>
                <a:gd name="connsiteY45" fmla="*/ 1849773 h 2258950"/>
                <a:gd name="connsiteX46" fmla="*/ 2524181 w 2544508"/>
                <a:gd name="connsiteY46" fmla="*/ 2050783 h 2258950"/>
                <a:gd name="connsiteX47" fmla="*/ 2543888 w 2544508"/>
                <a:gd name="connsiteY47" fmla="*/ 2232087 h 2258950"/>
                <a:gd name="connsiteX48" fmla="*/ 2539947 w 2544508"/>
                <a:gd name="connsiteY48" fmla="*/ 2232087 h 2258950"/>
                <a:gd name="connsiteX49" fmla="*/ 194826 w 2544508"/>
                <a:gd name="connsiteY49" fmla="*/ 2224204 h 2258950"/>
                <a:gd name="connsiteX50" fmla="*/ 135705 w 2544508"/>
                <a:gd name="connsiteY50" fmla="*/ 2232087 h 2258950"/>
                <a:gd name="connsiteX0" fmla="*/ 0 w 2408803"/>
                <a:gd name="connsiteY0" fmla="*/ 2232087 h 2261428"/>
                <a:gd name="connsiteX1" fmla="*/ 59121 w 2408803"/>
                <a:gd name="connsiteY1" fmla="*/ 1834008 h 2261428"/>
                <a:gd name="connsiteX2" fmla="*/ 106417 w 2408803"/>
                <a:gd name="connsiteY2" fmla="*/ 1692118 h 2261428"/>
                <a:gd name="connsiteX3" fmla="*/ 220717 w 2408803"/>
                <a:gd name="connsiteY3" fmla="*/ 1636939 h 2261428"/>
                <a:gd name="connsiteX4" fmla="*/ 855280 w 2408803"/>
                <a:gd name="connsiteY4" fmla="*/ 1455635 h 2261428"/>
                <a:gd name="connsiteX5" fmla="*/ 851338 w 2408803"/>
                <a:gd name="connsiteY5" fmla="*/ 1459577 h 2261428"/>
                <a:gd name="connsiteX6" fmla="*/ 902576 w 2408803"/>
                <a:gd name="connsiteY6" fmla="*/ 1364983 h 2261428"/>
                <a:gd name="connsiteX7" fmla="*/ 890752 w 2408803"/>
                <a:gd name="connsiteY7" fmla="*/ 1254625 h 2261428"/>
                <a:gd name="connsiteX8" fmla="*/ 827690 w 2408803"/>
                <a:gd name="connsiteY8" fmla="*/ 1160032 h 2261428"/>
                <a:gd name="connsiteX9" fmla="*/ 780393 w 2408803"/>
                <a:gd name="connsiteY9" fmla="*/ 1053614 h 2261428"/>
                <a:gd name="connsiteX10" fmla="*/ 772511 w 2408803"/>
                <a:gd name="connsiteY10" fmla="*/ 970846 h 2261428"/>
                <a:gd name="connsiteX11" fmla="*/ 737038 w 2408803"/>
                <a:gd name="connsiteY11" fmla="*/ 939314 h 2261428"/>
                <a:gd name="connsiteX12" fmla="*/ 685800 w 2408803"/>
                <a:gd name="connsiteY12" fmla="*/ 852604 h 2261428"/>
                <a:gd name="connsiteX13" fmla="*/ 673976 w 2408803"/>
                <a:gd name="connsiteY13" fmla="*/ 742246 h 2261428"/>
                <a:gd name="connsiteX14" fmla="*/ 693683 w 2408803"/>
                <a:gd name="connsiteY14" fmla="*/ 687066 h 2261428"/>
                <a:gd name="connsiteX15" fmla="*/ 681859 w 2408803"/>
                <a:gd name="connsiteY15" fmla="*/ 596414 h 2261428"/>
                <a:gd name="connsiteX16" fmla="*/ 670035 w 2408803"/>
                <a:gd name="connsiteY16" fmla="*/ 501821 h 2261428"/>
                <a:gd name="connsiteX17" fmla="*/ 701566 w 2408803"/>
                <a:gd name="connsiteY17" fmla="*/ 332342 h 2261428"/>
                <a:gd name="connsiteX18" fmla="*/ 752804 w 2408803"/>
                <a:gd name="connsiteY18" fmla="*/ 210159 h 2261428"/>
                <a:gd name="connsiteX19" fmla="*/ 847397 w 2408803"/>
                <a:gd name="connsiteY19" fmla="*/ 127390 h 2261428"/>
                <a:gd name="connsiteX20" fmla="*/ 1056290 w 2408803"/>
                <a:gd name="connsiteY20" fmla="*/ 20973 h 2261428"/>
                <a:gd name="connsiteX21" fmla="*/ 1269124 w 2408803"/>
                <a:gd name="connsiteY21" fmla="*/ 1266 h 2261428"/>
                <a:gd name="connsiteX22" fmla="*/ 1438604 w 2408803"/>
                <a:gd name="connsiteY22" fmla="*/ 40680 h 2261428"/>
                <a:gd name="connsiteX23" fmla="*/ 1552904 w 2408803"/>
                <a:gd name="connsiteY23" fmla="*/ 99801 h 2261428"/>
                <a:gd name="connsiteX24" fmla="*/ 1596259 w 2408803"/>
                <a:gd name="connsiteY24" fmla="*/ 154980 h 2261428"/>
                <a:gd name="connsiteX25" fmla="*/ 1592317 w 2408803"/>
                <a:gd name="connsiteY25" fmla="*/ 233808 h 2261428"/>
                <a:gd name="connsiteX26" fmla="*/ 1627790 w 2408803"/>
                <a:gd name="connsiteY26" fmla="*/ 249573 h 2261428"/>
                <a:gd name="connsiteX27" fmla="*/ 1702676 w 2408803"/>
                <a:gd name="connsiteY27" fmla="*/ 308694 h 2261428"/>
                <a:gd name="connsiteX28" fmla="*/ 1730266 w 2408803"/>
                <a:gd name="connsiteY28" fmla="*/ 430877 h 2261428"/>
                <a:gd name="connsiteX29" fmla="*/ 1742090 w 2408803"/>
                <a:gd name="connsiteY29" fmla="*/ 600356 h 2261428"/>
                <a:gd name="connsiteX30" fmla="*/ 1722383 w 2408803"/>
                <a:gd name="connsiteY30" fmla="*/ 694949 h 2261428"/>
                <a:gd name="connsiteX31" fmla="*/ 1746031 w 2408803"/>
                <a:gd name="connsiteY31" fmla="*/ 758011 h 2261428"/>
                <a:gd name="connsiteX32" fmla="*/ 1702676 w 2408803"/>
                <a:gd name="connsiteY32" fmla="*/ 899901 h 2261428"/>
                <a:gd name="connsiteX33" fmla="*/ 1651438 w 2408803"/>
                <a:gd name="connsiteY33" fmla="*/ 966904 h 2261428"/>
                <a:gd name="connsiteX34" fmla="*/ 1651438 w 2408803"/>
                <a:gd name="connsiteY34" fmla="*/ 966904 h 2261428"/>
                <a:gd name="connsiteX35" fmla="*/ 1627790 w 2408803"/>
                <a:gd name="connsiteY35" fmla="*/ 986611 h 2261428"/>
                <a:gd name="connsiteX36" fmla="*/ 1604142 w 2408803"/>
                <a:gd name="connsiteY36" fmla="*/ 1128501 h 2261428"/>
                <a:gd name="connsiteX37" fmla="*/ 1533197 w 2408803"/>
                <a:gd name="connsiteY37" fmla="*/ 1258566 h 2261428"/>
                <a:gd name="connsiteX38" fmla="*/ 1509548 w 2408803"/>
                <a:gd name="connsiteY38" fmla="*/ 1309804 h 2261428"/>
                <a:gd name="connsiteX39" fmla="*/ 1525314 w 2408803"/>
                <a:gd name="connsiteY39" fmla="*/ 1408339 h 2261428"/>
                <a:gd name="connsiteX40" fmla="*/ 1592317 w 2408803"/>
                <a:gd name="connsiteY40" fmla="*/ 1491108 h 2261428"/>
                <a:gd name="connsiteX41" fmla="*/ 1848507 w 2408803"/>
                <a:gd name="connsiteY41" fmla="*/ 1550228 h 2261428"/>
                <a:gd name="connsiteX42" fmla="*/ 2077107 w 2408803"/>
                <a:gd name="connsiteY42" fmla="*/ 1609349 h 2261428"/>
                <a:gd name="connsiteX43" fmla="*/ 2211114 w 2408803"/>
                <a:gd name="connsiteY43" fmla="*/ 1652704 h 2261428"/>
                <a:gd name="connsiteX44" fmla="*/ 2325414 w 2408803"/>
                <a:gd name="connsiteY44" fmla="*/ 1696059 h 2261428"/>
                <a:gd name="connsiteX45" fmla="*/ 2360886 w 2408803"/>
                <a:gd name="connsiteY45" fmla="*/ 1849773 h 2261428"/>
                <a:gd name="connsiteX46" fmla="*/ 2388476 w 2408803"/>
                <a:gd name="connsiteY46" fmla="*/ 2050783 h 2261428"/>
                <a:gd name="connsiteX47" fmla="*/ 2408183 w 2408803"/>
                <a:gd name="connsiteY47" fmla="*/ 2232087 h 2261428"/>
                <a:gd name="connsiteX48" fmla="*/ 2404242 w 2408803"/>
                <a:gd name="connsiteY48" fmla="*/ 2232087 h 2261428"/>
                <a:gd name="connsiteX49" fmla="*/ 59121 w 2408803"/>
                <a:gd name="connsiteY49" fmla="*/ 2224204 h 2261428"/>
                <a:gd name="connsiteX50" fmla="*/ 0 w 2408803"/>
                <a:gd name="connsiteY50" fmla="*/ 2232087 h 2261428"/>
                <a:gd name="connsiteX0" fmla="*/ 241 w 2409044"/>
                <a:gd name="connsiteY0" fmla="*/ 2232087 h 2245516"/>
                <a:gd name="connsiteX1" fmla="*/ 59362 w 2409044"/>
                <a:gd name="connsiteY1" fmla="*/ 1834008 h 2245516"/>
                <a:gd name="connsiteX2" fmla="*/ 106658 w 2409044"/>
                <a:gd name="connsiteY2" fmla="*/ 1692118 h 2245516"/>
                <a:gd name="connsiteX3" fmla="*/ 220958 w 2409044"/>
                <a:gd name="connsiteY3" fmla="*/ 1636939 h 2245516"/>
                <a:gd name="connsiteX4" fmla="*/ 855521 w 2409044"/>
                <a:gd name="connsiteY4" fmla="*/ 1455635 h 2245516"/>
                <a:gd name="connsiteX5" fmla="*/ 851579 w 2409044"/>
                <a:gd name="connsiteY5" fmla="*/ 1459577 h 2245516"/>
                <a:gd name="connsiteX6" fmla="*/ 902817 w 2409044"/>
                <a:gd name="connsiteY6" fmla="*/ 1364983 h 2245516"/>
                <a:gd name="connsiteX7" fmla="*/ 890993 w 2409044"/>
                <a:gd name="connsiteY7" fmla="*/ 1254625 h 2245516"/>
                <a:gd name="connsiteX8" fmla="*/ 827931 w 2409044"/>
                <a:gd name="connsiteY8" fmla="*/ 1160032 h 2245516"/>
                <a:gd name="connsiteX9" fmla="*/ 780634 w 2409044"/>
                <a:gd name="connsiteY9" fmla="*/ 1053614 h 2245516"/>
                <a:gd name="connsiteX10" fmla="*/ 772752 w 2409044"/>
                <a:gd name="connsiteY10" fmla="*/ 970846 h 2245516"/>
                <a:gd name="connsiteX11" fmla="*/ 737279 w 2409044"/>
                <a:gd name="connsiteY11" fmla="*/ 939314 h 2245516"/>
                <a:gd name="connsiteX12" fmla="*/ 686041 w 2409044"/>
                <a:gd name="connsiteY12" fmla="*/ 852604 h 2245516"/>
                <a:gd name="connsiteX13" fmla="*/ 674217 w 2409044"/>
                <a:gd name="connsiteY13" fmla="*/ 742246 h 2245516"/>
                <a:gd name="connsiteX14" fmla="*/ 693924 w 2409044"/>
                <a:gd name="connsiteY14" fmla="*/ 687066 h 2245516"/>
                <a:gd name="connsiteX15" fmla="*/ 682100 w 2409044"/>
                <a:gd name="connsiteY15" fmla="*/ 596414 h 2245516"/>
                <a:gd name="connsiteX16" fmla="*/ 670276 w 2409044"/>
                <a:gd name="connsiteY16" fmla="*/ 501821 h 2245516"/>
                <a:gd name="connsiteX17" fmla="*/ 701807 w 2409044"/>
                <a:gd name="connsiteY17" fmla="*/ 332342 h 2245516"/>
                <a:gd name="connsiteX18" fmla="*/ 753045 w 2409044"/>
                <a:gd name="connsiteY18" fmla="*/ 210159 h 2245516"/>
                <a:gd name="connsiteX19" fmla="*/ 847638 w 2409044"/>
                <a:gd name="connsiteY19" fmla="*/ 127390 h 2245516"/>
                <a:gd name="connsiteX20" fmla="*/ 1056531 w 2409044"/>
                <a:gd name="connsiteY20" fmla="*/ 20973 h 2245516"/>
                <a:gd name="connsiteX21" fmla="*/ 1269365 w 2409044"/>
                <a:gd name="connsiteY21" fmla="*/ 1266 h 2245516"/>
                <a:gd name="connsiteX22" fmla="*/ 1438845 w 2409044"/>
                <a:gd name="connsiteY22" fmla="*/ 40680 h 2245516"/>
                <a:gd name="connsiteX23" fmla="*/ 1553145 w 2409044"/>
                <a:gd name="connsiteY23" fmla="*/ 99801 h 2245516"/>
                <a:gd name="connsiteX24" fmla="*/ 1596500 w 2409044"/>
                <a:gd name="connsiteY24" fmla="*/ 154980 h 2245516"/>
                <a:gd name="connsiteX25" fmla="*/ 1592558 w 2409044"/>
                <a:gd name="connsiteY25" fmla="*/ 233808 h 2245516"/>
                <a:gd name="connsiteX26" fmla="*/ 1628031 w 2409044"/>
                <a:gd name="connsiteY26" fmla="*/ 249573 h 2245516"/>
                <a:gd name="connsiteX27" fmla="*/ 1702917 w 2409044"/>
                <a:gd name="connsiteY27" fmla="*/ 308694 h 2245516"/>
                <a:gd name="connsiteX28" fmla="*/ 1730507 w 2409044"/>
                <a:gd name="connsiteY28" fmla="*/ 430877 h 2245516"/>
                <a:gd name="connsiteX29" fmla="*/ 1742331 w 2409044"/>
                <a:gd name="connsiteY29" fmla="*/ 600356 h 2245516"/>
                <a:gd name="connsiteX30" fmla="*/ 1722624 w 2409044"/>
                <a:gd name="connsiteY30" fmla="*/ 694949 h 2245516"/>
                <a:gd name="connsiteX31" fmla="*/ 1746272 w 2409044"/>
                <a:gd name="connsiteY31" fmla="*/ 758011 h 2245516"/>
                <a:gd name="connsiteX32" fmla="*/ 1702917 w 2409044"/>
                <a:gd name="connsiteY32" fmla="*/ 899901 h 2245516"/>
                <a:gd name="connsiteX33" fmla="*/ 1651679 w 2409044"/>
                <a:gd name="connsiteY33" fmla="*/ 966904 h 2245516"/>
                <a:gd name="connsiteX34" fmla="*/ 1651679 w 2409044"/>
                <a:gd name="connsiteY34" fmla="*/ 966904 h 2245516"/>
                <a:gd name="connsiteX35" fmla="*/ 1628031 w 2409044"/>
                <a:gd name="connsiteY35" fmla="*/ 986611 h 2245516"/>
                <a:gd name="connsiteX36" fmla="*/ 1604383 w 2409044"/>
                <a:gd name="connsiteY36" fmla="*/ 1128501 h 2245516"/>
                <a:gd name="connsiteX37" fmla="*/ 1533438 w 2409044"/>
                <a:gd name="connsiteY37" fmla="*/ 1258566 h 2245516"/>
                <a:gd name="connsiteX38" fmla="*/ 1509789 w 2409044"/>
                <a:gd name="connsiteY38" fmla="*/ 1309804 h 2245516"/>
                <a:gd name="connsiteX39" fmla="*/ 1525555 w 2409044"/>
                <a:gd name="connsiteY39" fmla="*/ 1408339 h 2245516"/>
                <a:gd name="connsiteX40" fmla="*/ 1592558 w 2409044"/>
                <a:gd name="connsiteY40" fmla="*/ 1491108 h 2245516"/>
                <a:gd name="connsiteX41" fmla="*/ 1848748 w 2409044"/>
                <a:gd name="connsiteY41" fmla="*/ 1550228 h 2245516"/>
                <a:gd name="connsiteX42" fmla="*/ 2077348 w 2409044"/>
                <a:gd name="connsiteY42" fmla="*/ 1609349 h 2245516"/>
                <a:gd name="connsiteX43" fmla="*/ 2211355 w 2409044"/>
                <a:gd name="connsiteY43" fmla="*/ 1652704 h 2245516"/>
                <a:gd name="connsiteX44" fmla="*/ 2325655 w 2409044"/>
                <a:gd name="connsiteY44" fmla="*/ 1696059 h 2245516"/>
                <a:gd name="connsiteX45" fmla="*/ 2361127 w 2409044"/>
                <a:gd name="connsiteY45" fmla="*/ 1849773 h 2245516"/>
                <a:gd name="connsiteX46" fmla="*/ 2388717 w 2409044"/>
                <a:gd name="connsiteY46" fmla="*/ 2050783 h 2245516"/>
                <a:gd name="connsiteX47" fmla="*/ 2408424 w 2409044"/>
                <a:gd name="connsiteY47" fmla="*/ 2232087 h 2245516"/>
                <a:gd name="connsiteX48" fmla="*/ 2404483 w 2409044"/>
                <a:gd name="connsiteY48" fmla="*/ 2232087 h 2245516"/>
                <a:gd name="connsiteX49" fmla="*/ 59362 w 2409044"/>
                <a:gd name="connsiteY49" fmla="*/ 2224204 h 2245516"/>
                <a:gd name="connsiteX50" fmla="*/ 241 w 2409044"/>
                <a:gd name="connsiteY50" fmla="*/ 2232087 h 2245516"/>
                <a:gd name="connsiteX0" fmla="*/ 62062 w 2470865"/>
                <a:gd name="connsiteY0" fmla="*/ 2232087 h 2262785"/>
                <a:gd name="connsiteX1" fmla="*/ 121183 w 2470865"/>
                <a:gd name="connsiteY1" fmla="*/ 1834008 h 2262785"/>
                <a:gd name="connsiteX2" fmla="*/ 168479 w 2470865"/>
                <a:gd name="connsiteY2" fmla="*/ 1692118 h 2262785"/>
                <a:gd name="connsiteX3" fmla="*/ 282779 w 2470865"/>
                <a:gd name="connsiteY3" fmla="*/ 1636939 h 2262785"/>
                <a:gd name="connsiteX4" fmla="*/ 917342 w 2470865"/>
                <a:gd name="connsiteY4" fmla="*/ 1455635 h 2262785"/>
                <a:gd name="connsiteX5" fmla="*/ 913400 w 2470865"/>
                <a:gd name="connsiteY5" fmla="*/ 1459577 h 2262785"/>
                <a:gd name="connsiteX6" fmla="*/ 964638 w 2470865"/>
                <a:gd name="connsiteY6" fmla="*/ 1364983 h 2262785"/>
                <a:gd name="connsiteX7" fmla="*/ 952814 w 2470865"/>
                <a:gd name="connsiteY7" fmla="*/ 1254625 h 2262785"/>
                <a:gd name="connsiteX8" fmla="*/ 889752 w 2470865"/>
                <a:gd name="connsiteY8" fmla="*/ 1160032 h 2262785"/>
                <a:gd name="connsiteX9" fmla="*/ 842455 w 2470865"/>
                <a:gd name="connsiteY9" fmla="*/ 1053614 h 2262785"/>
                <a:gd name="connsiteX10" fmla="*/ 834573 w 2470865"/>
                <a:gd name="connsiteY10" fmla="*/ 970846 h 2262785"/>
                <a:gd name="connsiteX11" fmla="*/ 799100 w 2470865"/>
                <a:gd name="connsiteY11" fmla="*/ 939314 h 2262785"/>
                <a:gd name="connsiteX12" fmla="*/ 747862 w 2470865"/>
                <a:gd name="connsiteY12" fmla="*/ 852604 h 2262785"/>
                <a:gd name="connsiteX13" fmla="*/ 736038 w 2470865"/>
                <a:gd name="connsiteY13" fmla="*/ 742246 h 2262785"/>
                <a:gd name="connsiteX14" fmla="*/ 755745 w 2470865"/>
                <a:gd name="connsiteY14" fmla="*/ 687066 h 2262785"/>
                <a:gd name="connsiteX15" fmla="*/ 743921 w 2470865"/>
                <a:gd name="connsiteY15" fmla="*/ 596414 h 2262785"/>
                <a:gd name="connsiteX16" fmla="*/ 732097 w 2470865"/>
                <a:gd name="connsiteY16" fmla="*/ 501821 h 2262785"/>
                <a:gd name="connsiteX17" fmla="*/ 763628 w 2470865"/>
                <a:gd name="connsiteY17" fmla="*/ 332342 h 2262785"/>
                <a:gd name="connsiteX18" fmla="*/ 814866 w 2470865"/>
                <a:gd name="connsiteY18" fmla="*/ 210159 h 2262785"/>
                <a:gd name="connsiteX19" fmla="*/ 909459 w 2470865"/>
                <a:gd name="connsiteY19" fmla="*/ 127390 h 2262785"/>
                <a:gd name="connsiteX20" fmla="*/ 1118352 w 2470865"/>
                <a:gd name="connsiteY20" fmla="*/ 20973 h 2262785"/>
                <a:gd name="connsiteX21" fmla="*/ 1331186 w 2470865"/>
                <a:gd name="connsiteY21" fmla="*/ 1266 h 2262785"/>
                <a:gd name="connsiteX22" fmla="*/ 1500666 w 2470865"/>
                <a:gd name="connsiteY22" fmla="*/ 40680 h 2262785"/>
                <a:gd name="connsiteX23" fmla="*/ 1614966 w 2470865"/>
                <a:gd name="connsiteY23" fmla="*/ 99801 h 2262785"/>
                <a:gd name="connsiteX24" fmla="*/ 1658321 w 2470865"/>
                <a:gd name="connsiteY24" fmla="*/ 154980 h 2262785"/>
                <a:gd name="connsiteX25" fmla="*/ 1654379 w 2470865"/>
                <a:gd name="connsiteY25" fmla="*/ 233808 h 2262785"/>
                <a:gd name="connsiteX26" fmla="*/ 1689852 w 2470865"/>
                <a:gd name="connsiteY26" fmla="*/ 249573 h 2262785"/>
                <a:gd name="connsiteX27" fmla="*/ 1764738 w 2470865"/>
                <a:gd name="connsiteY27" fmla="*/ 308694 h 2262785"/>
                <a:gd name="connsiteX28" fmla="*/ 1792328 w 2470865"/>
                <a:gd name="connsiteY28" fmla="*/ 430877 h 2262785"/>
                <a:gd name="connsiteX29" fmla="*/ 1804152 w 2470865"/>
                <a:gd name="connsiteY29" fmla="*/ 600356 h 2262785"/>
                <a:gd name="connsiteX30" fmla="*/ 1784445 w 2470865"/>
                <a:gd name="connsiteY30" fmla="*/ 694949 h 2262785"/>
                <a:gd name="connsiteX31" fmla="*/ 1808093 w 2470865"/>
                <a:gd name="connsiteY31" fmla="*/ 758011 h 2262785"/>
                <a:gd name="connsiteX32" fmla="*/ 1764738 w 2470865"/>
                <a:gd name="connsiteY32" fmla="*/ 899901 h 2262785"/>
                <a:gd name="connsiteX33" fmla="*/ 1713500 w 2470865"/>
                <a:gd name="connsiteY33" fmla="*/ 966904 h 2262785"/>
                <a:gd name="connsiteX34" fmla="*/ 1713500 w 2470865"/>
                <a:gd name="connsiteY34" fmla="*/ 966904 h 2262785"/>
                <a:gd name="connsiteX35" fmla="*/ 1689852 w 2470865"/>
                <a:gd name="connsiteY35" fmla="*/ 986611 h 2262785"/>
                <a:gd name="connsiteX36" fmla="*/ 1666204 w 2470865"/>
                <a:gd name="connsiteY36" fmla="*/ 1128501 h 2262785"/>
                <a:gd name="connsiteX37" fmla="*/ 1595259 w 2470865"/>
                <a:gd name="connsiteY37" fmla="*/ 1258566 h 2262785"/>
                <a:gd name="connsiteX38" fmla="*/ 1571610 w 2470865"/>
                <a:gd name="connsiteY38" fmla="*/ 1309804 h 2262785"/>
                <a:gd name="connsiteX39" fmla="*/ 1587376 w 2470865"/>
                <a:gd name="connsiteY39" fmla="*/ 1408339 h 2262785"/>
                <a:gd name="connsiteX40" fmla="*/ 1654379 w 2470865"/>
                <a:gd name="connsiteY40" fmla="*/ 1491108 h 2262785"/>
                <a:gd name="connsiteX41" fmla="*/ 1910569 w 2470865"/>
                <a:gd name="connsiteY41" fmla="*/ 1550228 h 2262785"/>
                <a:gd name="connsiteX42" fmla="*/ 2139169 w 2470865"/>
                <a:gd name="connsiteY42" fmla="*/ 1609349 h 2262785"/>
                <a:gd name="connsiteX43" fmla="*/ 2273176 w 2470865"/>
                <a:gd name="connsiteY43" fmla="*/ 1652704 h 2262785"/>
                <a:gd name="connsiteX44" fmla="*/ 2387476 w 2470865"/>
                <a:gd name="connsiteY44" fmla="*/ 1696059 h 2262785"/>
                <a:gd name="connsiteX45" fmla="*/ 2422948 w 2470865"/>
                <a:gd name="connsiteY45" fmla="*/ 1849773 h 2262785"/>
                <a:gd name="connsiteX46" fmla="*/ 2450538 w 2470865"/>
                <a:gd name="connsiteY46" fmla="*/ 2050783 h 2262785"/>
                <a:gd name="connsiteX47" fmla="*/ 2470245 w 2470865"/>
                <a:gd name="connsiteY47" fmla="*/ 2232087 h 2262785"/>
                <a:gd name="connsiteX48" fmla="*/ 2466304 w 2470865"/>
                <a:gd name="connsiteY48" fmla="*/ 2232087 h 2262785"/>
                <a:gd name="connsiteX49" fmla="*/ 1090762 w 2470865"/>
                <a:gd name="connsiteY49" fmla="*/ 2228145 h 2262785"/>
                <a:gd name="connsiteX50" fmla="*/ 62062 w 2470865"/>
                <a:gd name="connsiteY50" fmla="*/ 2232087 h 2262785"/>
                <a:gd name="connsiteX0" fmla="*/ 18957 w 2427760"/>
                <a:gd name="connsiteY0" fmla="*/ 2232087 h 2256644"/>
                <a:gd name="connsiteX1" fmla="*/ 78078 w 2427760"/>
                <a:gd name="connsiteY1" fmla="*/ 1834008 h 2256644"/>
                <a:gd name="connsiteX2" fmla="*/ 125374 w 2427760"/>
                <a:gd name="connsiteY2" fmla="*/ 1692118 h 2256644"/>
                <a:gd name="connsiteX3" fmla="*/ 239674 w 2427760"/>
                <a:gd name="connsiteY3" fmla="*/ 1636939 h 2256644"/>
                <a:gd name="connsiteX4" fmla="*/ 874237 w 2427760"/>
                <a:gd name="connsiteY4" fmla="*/ 1455635 h 2256644"/>
                <a:gd name="connsiteX5" fmla="*/ 870295 w 2427760"/>
                <a:gd name="connsiteY5" fmla="*/ 1459577 h 2256644"/>
                <a:gd name="connsiteX6" fmla="*/ 921533 w 2427760"/>
                <a:gd name="connsiteY6" fmla="*/ 1364983 h 2256644"/>
                <a:gd name="connsiteX7" fmla="*/ 909709 w 2427760"/>
                <a:gd name="connsiteY7" fmla="*/ 1254625 h 2256644"/>
                <a:gd name="connsiteX8" fmla="*/ 846647 w 2427760"/>
                <a:gd name="connsiteY8" fmla="*/ 1160032 h 2256644"/>
                <a:gd name="connsiteX9" fmla="*/ 799350 w 2427760"/>
                <a:gd name="connsiteY9" fmla="*/ 1053614 h 2256644"/>
                <a:gd name="connsiteX10" fmla="*/ 791468 w 2427760"/>
                <a:gd name="connsiteY10" fmla="*/ 970846 h 2256644"/>
                <a:gd name="connsiteX11" fmla="*/ 755995 w 2427760"/>
                <a:gd name="connsiteY11" fmla="*/ 939314 h 2256644"/>
                <a:gd name="connsiteX12" fmla="*/ 704757 w 2427760"/>
                <a:gd name="connsiteY12" fmla="*/ 852604 h 2256644"/>
                <a:gd name="connsiteX13" fmla="*/ 692933 w 2427760"/>
                <a:gd name="connsiteY13" fmla="*/ 742246 h 2256644"/>
                <a:gd name="connsiteX14" fmla="*/ 712640 w 2427760"/>
                <a:gd name="connsiteY14" fmla="*/ 687066 h 2256644"/>
                <a:gd name="connsiteX15" fmla="*/ 700816 w 2427760"/>
                <a:gd name="connsiteY15" fmla="*/ 596414 h 2256644"/>
                <a:gd name="connsiteX16" fmla="*/ 688992 w 2427760"/>
                <a:gd name="connsiteY16" fmla="*/ 501821 h 2256644"/>
                <a:gd name="connsiteX17" fmla="*/ 720523 w 2427760"/>
                <a:gd name="connsiteY17" fmla="*/ 332342 h 2256644"/>
                <a:gd name="connsiteX18" fmla="*/ 771761 w 2427760"/>
                <a:gd name="connsiteY18" fmla="*/ 210159 h 2256644"/>
                <a:gd name="connsiteX19" fmla="*/ 866354 w 2427760"/>
                <a:gd name="connsiteY19" fmla="*/ 127390 h 2256644"/>
                <a:gd name="connsiteX20" fmla="*/ 1075247 w 2427760"/>
                <a:gd name="connsiteY20" fmla="*/ 20973 h 2256644"/>
                <a:gd name="connsiteX21" fmla="*/ 1288081 w 2427760"/>
                <a:gd name="connsiteY21" fmla="*/ 1266 h 2256644"/>
                <a:gd name="connsiteX22" fmla="*/ 1457561 w 2427760"/>
                <a:gd name="connsiteY22" fmla="*/ 40680 h 2256644"/>
                <a:gd name="connsiteX23" fmla="*/ 1571861 w 2427760"/>
                <a:gd name="connsiteY23" fmla="*/ 99801 h 2256644"/>
                <a:gd name="connsiteX24" fmla="*/ 1615216 w 2427760"/>
                <a:gd name="connsiteY24" fmla="*/ 154980 h 2256644"/>
                <a:gd name="connsiteX25" fmla="*/ 1611274 w 2427760"/>
                <a:gd name="connsiteY25" fmla="*/ 233808 h 2256644"/>
                <a:gd name="connsiteX26" fmla="*/ 1646747 w 2427760"/>
                <a:gd name="connsiteY26" fmla="*/ 249573 h 2256644"/>
                <a:gd name="connsiteX27" fmla="*/ 1721633 w 2427760"/>
                <a:gd name="connsiteY27" fmla="*/ 308694 h 2256644"/>
                <a:gd name="connsiteX28" fmla="*/ 1749223 w 2427760"/>
                <a:gd name="connsiteY28" fmla="*/ 430877 h 2256644"/>
                <a:gd name="connsiteX29" fmla="*/ 1761047 w 2427760"/>
                <a:gd name="connsiteY29" fmla="*/ 600356 h 2256644"/>
                <a:gd name="connsiteX30" fmla="*/ 1741340 w 2427760"/>
                <a:gd name="connsiteY30" fmla="*/ 694949 h 2256644"/>
                <a:gd name="connsiteX31" fmla="*/ 1764988 w 2427760"/>
                <a:gd name="connsiteY31" fmla="*/ 758011 h 2256644"/>
                <a:gd name="connsiteX32" fmla="*/ 1721633 w 2427760"/>
                <a:gd name="connsiteY32" fmla="*/ 899901 h 2256644"/>
                <a:gd name="connsiteX33" fmla="*/ 1670395 w 2427760"/>
                <a:gd name="connsiteY33" fmla="*/ 966904 h 2256644"/>
                <a:gd name="connsiteX34" fmla="*/ 1670395 w 2427760"/>
                <a:gd name="connsiteY34" fmla="*/ 966904 h 2256644"/>
                <a:gd name="connsiteX35" fmla="*/ 1646747 w 2427760"/>
                <a:gd name="connsiteY35" fmla="*/ 986611 h 2256644"/>
                <a:gd name="connsiteX36" fmla="*/ 1623099 w 2427760"/>
                <a:gd name="connsiteY36" fmla="*/ 1128501 h 2256644"/>
                <a:gd name="connsiteX37" fmla="*/ 1552154 w 2427760"/>
                <a:gd name="connsiteY37" fmla="*/ 1258566 h 2256644"/>
                <a:gd name="connsiteX38" fmla="*/ 1528505 w 2427760"/>
                <a:gd name="connsiteY38" fmla="*/ 1309804 h 2256644"/>
                <a:gd name="connsiteX39" fmla="*/ 1544271 w 2427760"/>
                <a:gd name="connsiteY39" fmla="*/ 1408339 h 2256644"/>
                <a:gd name="connsiteX40" fmla="*/ 1611274 w 2427760"/>
                <a:gd name="connsiteY40" fmla="*/ 1491108 h 2256644"/>
                <a:gd name="connsiteX41" fmla="*/ 1867464 w 2427760"/>
                <a:gd name="connsiteY41" fmla="*/ 1550228 h 2256644"/>
                <a:gd name="connsiteX42" fmla="*/ 2096064 w 2427760"/>
                <a:gd name="connsiteY42" fmla="*/ 1609349 h 2256644"/>
                <a:gd name="connsiteX43" fmla="*/ 2230071 w 2427760"/>
                <a:gd name="connsiteY43" fmla="*/ 1652704 h 2256644"/>
                <a:gd name="connsiteX44" fmla="*/ 2344371 w 2427760"/>
                <a:gd name="connsiteY44" fmla="*/ 1696059 h 2256644"/>
                <a:gd name="connsiteX45" fmla="*/ 2379843 w 2427760"/>
                <a:gd name="connsiteY45" fmla="*/ 1849773 h 2256644"/>
                <a:gd name="connsiteX46" fmla="*/ 2407433 w 2427760"/>
                <a:gd name="connsiteY46" fmla="*/ 2050783 h 2256644"/>
                <a:gd name="connsiteX47" fmla="*/ 2427140 w 2427760"/>
                <a:gd name="connsiteY47" fmla="*/ 2232087 h 2256644"/>
                <a:gd name="connsiteX48" fmla="*/ 2423199 w 2427760"/>
                <a:gd name="connsiteY48" fmla="*/ 2232087 h 2256644"/>
                <a:gd name="connsiteX49" fmla="*/ 440685 w 2427760"/>
                <a:gd name="connsiteY49" fmla="*/ 2208438 h 2256644"/>
                <a:gd name="connsiteX50" fmla="*/ 18957 w 2427760"/>
                <a:gd name="connsiteY50" fmla="*/ 2232087 h 2256644"/>
                <a:gd name="connsiteX0" fmla="*/ 18957 w 2427760"/>
                <a:gd name="connsiteY0" fmla="*/ 2232087 h 2255961"/>
                <a:gd name="connsiteX1" fmla="*/ 78078 w 2427760"/>
                <a:gd name="connsiteY1" fmla="*/ 1834008 h 2255961"/>
                <a:gd name="connsiteX2" fmla="*/ 125374 w 2427760"/>
                <a:gd name="connsiteY2" fmla="*/ 1692118 h 2255961"/>
                <a:gd name="connsiteX3" fmla="*/ 239674 w 2427760"/>
                <a:gd name="connsiteY3" fmla="*/ 1636939 h 2255961"/>
                <a:gd name="connsiteX4" fmla="*/ 874237 w 2427760"/>
                <a:gd name="connsiteY4" fmla="*/ 1455635 h 2255961"/>
                <a:gd name="connsiteX5" fmla="*/ 870295 w 2427760"/>
                <a:gd name="connsiteY5" fmla="*/ 1459577 h 2255961"/>
                <a:gd name="connsiteX6" fmla="*/ 921533 w 2427760"/>
                <a:gd name="connsiteY6" fmla="*/ 1364983 h 2255961"/>
                <a:gd name="connsiteX7" fmla="*/ 909709 w 2427760"/>
                <a:gd name="connsiteY7" fmla="*/ 1254625 h 2255961"/>
                <a:gd name="connsiteX8" fmla="*/ 846647 w 2427760"/>
                <a:gd name="connsiteY8" fmla="*/ 1160032 h 2255961"/>
                <a:gd name="connsiteX9" fmla="*/ 799350 w 2427760"/>
                <a:gd name="connsiteY9" fmla="*/ 1053614 h 2255961"/>
                <a:gd name="connsiteX10" fmla="*/ 791468 w 2427760"/>
                <a:gd name="connsiteY10" fmla="*/ 970846 h 2255961"/>
                <a:gd name="connsiteX11" fmla="*/ 755995 w 2427760"/>
                <a:gd name="connsiteY11" fmla="*/ 939314 h 2255961"/>
                <a:gd name="connsiteX12" fmla="*/ 704757 w 2427760"/>
                <a:gd name="connsiteY12" fmla="*/ 852604 h 2255961"/>
                <a:gd name="connsiteX13" fmla="*/ 692933 w 2427760"/>
                <a:gd name="connsiteY13" fmla="*/ 742246 h 2255961"/>
                <a:gd name="connsiteX14" fmla="*/ 712640 w 2427760"/>
                <a:gd name="connsiteY14" fmla="*/ 687066 h 2255961"/>
                <a:gd name="connsiteX15" fmla="*/ 700816 w 2427760"/>
                <a:gd name="connsiteY15" fmla="*/ 596414 h 2255961"/>
                <a:gd name="connsiteX16" fmla="*/ 688992 w 2427760"/>
                <a:gd name="connsiteY16" fmla="*/ 501821 h 2255961"/>
                <a:gd name="connsiteX17" fmla="*/ 720523 w 2427760"/>
                <a:gd name="connsiteY17" fmla="*/ 332342 h 2255961"/>
                <a:gd name="connsiteX18" fmla="*/ 771761 w 2427760"/>
                <a:gd name="connsiteY18" fmla="*/ 210159 h 2255961"/>
                <a:gd name="connsiteX19" fmla="*/ 866354 w 2427760"/>
                <a:gd name="connsiteY19" fmla="*/ 127390 h 2255961"/>
                <a:gd name="connsiteX20" fmla="*/ 1075247 w 2427760"/>
                <a:gd name="connsiteY20" fmla="*/ 20973 h 2255961"/>
                <a:gd name="connsiteX21" fmla="*/ 1288081 w 2427760"/>
                <a:gd name="connsiteY21" fmla="*/ 1266 h 2255961"/>
                <a:gd name="connsiteX22" fmla="*/ 1457561 w 2427760"/>
                <a:gd name="connsiteY22" fmla="*/ 40680 h 2255961"/>
                <a:gd name="connsiteX23" fmla="*/ 1571861 w 2427760"/>
                <a:gd name="connsiteY23" fmla="*/ 99801 h 2255961"/>
                <a:gd name="connsiteX24" fmla="*/ 1615216 w 2427760"/>
                <a:gd name="connsiteY24" fmla="*/ 154980 h 2255961"/>
                <a:gd name="connsiteX25" fmla="*/ 1611274 w 2427760"/>
                <a:gd name="connsiteY25" fmla="*/ 233808 h 2255961"/>
                <a:gd name="connsiteX26" fmla="*/ 1646747 w 2427760"/>
                <a:gd name="connsiteY26" fmla="*/ 249573 h 2255961"/>
                <a:gd name="connsiteX27" fmla="*/ 1721633 w 2427760"/>
                <a:gd name="connsiteY27" fmla="*/ 308694 h 2255961"/>
                <a:gd name="connsiteX28" fmla="*/ 1749223 w 2427760"/>
                <a:gd name="connsiteY28" fmla="*/ 430877 h 2255961"/>
                <a:gd name="connsiteX29" fmla="*/ 1761047 w 2427760"/>
                <a:gd name="connsiteY29" fmla="*/ 600356 h 2255961"/>
                <a:gd name="connsiteX30" fmla="*/ 1741340 w 2427760"/>
                <a:gd name="connsiteY30" fmla="*/ 694949 h 2255961"/>
                <a:gd name="connsiteX31" fmla="*/ 1764988 w 2427760"/>
                <a:gd name="connsiteY31" fmla="*/ 758011 h 2255961"/>
                <a:gd name="connsiteX32" fmla="*/ 1721633 w 2427760"/>
                <a:gd name="connsiteY32" fmla="*/ 899901 h 2255961"/>
                <a:gd name="connsiteX33" fmla="*/ 1670395 w 2427760"/>
                <a:gd name="connsiteY33" fmla="*/ 966904 h 2255961"/>
                <a:gd name="connsiteX34" fmla="*/ 1670395 w 2427760"/>
                <a:gd name="connsiteY34" fmla="*/ 966904 h 2255961"/>
                <a:gd name="connsiteX35" fmla="*/ 1646747 w 2427760"/>
                <a:gd name="connsiteY35" fmla="*/ 986611 h 2255961"/>
                <a:gd name="connsiteX36" fmla="*/ 1623099 w 2427760"/>
                <a:gd name="connsiteY36" fmla="*/ 1128501 h 2255961"/>
                <a:gd name="connsiteX37" fmla="*/ 1552154 w 2427760"/>
                <a:gd name="connsiteY37" fmla="*/ 1258566 h 2255961"/>
                <a:gd name="connsiteX38" fmla="*/ 1528505 w 2427760"/>
                <a:gd name="connsiteY38" fmla="*/ 1309804 h 2255961"/>
                <a:gd name="connsiteX39" fmla="*/ 1544271 w 2427760"/>
                <a:gd name="connsiteY39" fmla="*/ 1408339 h 2255961"/>
                <a:gd name="connsiteX40" fmla="*/ 1611274 w 2427760"/>
                <a:gd name="connsiteY40" fmla="*/ 1491108 h 2255961"/>
                <a:gd name="connsiteX41" fmla="*/ 1867464 w 2427760"/>
                <a:gd name="connsiteY41" fmla="*/ 1550228 h 2255961"/>
                <a:gd name="connsiteX42" fmla="*/ 2096064 w 2427760"/>
                <a:gd name="connsiteY42" fmla="*/ 1609349 h 2255961"/>
                <a:gd name="connsiteX43" fmla="*/ 2230071 w 2427760"/>
                <a:gd name="connsiteY43" fmla="*/ 1652704 h 2255961"/>
                <a:gd name="connsiteX44" fmla="*/ 2344371 w 2427760"/>
                <a:gd name="connsiteY44" fmla="*/ 1696059 h 2255961"/>
                <a:gd name="connsiteX45" fmla="*/ 2379843 w 2427760"/>
                <a:gd name="connsiteY45" fmla="*/ 1849773 h 2255961"/>
                <a:gd name="connsiteX46" fmla="*/ 2407433 w 2427760"/>
                <a:gd name="connsiteY46" fmla="*/ 2050783 h 2255961"/>
                <a:gd name="connsiteX47" fmla="*/ 2427140 w 2427760"/>
                <a:gd name="connsiteY47" fmla="*/ 2232087 h 2255961"/>
                <a:gd name="connsiteX48" fmla="*/ 2423199 w 2427760"/>
                <a:gd name="connsiteY48" fmla="*/ 2232087 h 2255961"/>
                <a:gd name="connsiteX49" fmla="*/ 440685 w 2427760"/>
                <a:gd name="connsiteY49" fmla="*/ 2208438 h 2255961"/>
                <a:gd name="connsiteX50" fmla="*/ 18957 w 2427760"/>
                <a:gd name="connsiteY50" fmla="*/ 2232087 h 2255961"/>
                <a:gd name="connsiteX0" fmla="*/ 76709 w 2485512"/>
                <a:gd name="connsiteY0" fmla="*/ 2232087 h 2264696"/>
                <a:gd name="connsiteX1" fmla="*/ 135830 w 2485512"/>
                <a:gd name="connsiteY1" fmla="*/ 1834008 h 2264696"/>
                <a:gd name="connsiteX2" fmla="*/ 183126 w 2485512"/>
                <a:gd name="connsiteY2" fmla="*/ 1692118 h 2264696"/>
                <a:gd name="connsiteX3" fmla="*/ 297426 w 2485512"/>
                <a:gd name="connsiteY3" fmla="*/ 1636939 h 2264696"/>
                <a:gd name="connsiteX4" fmla="*/ 931989 w 2485512"/>
                <a:gd name="connsiteY4" fmla="*/ 1455635 h 2264696"/>
                <a:gd name="connsiteX5" fmla="*/ 928047 w 2485512"/>
                <a:gd name="connsiteY5" fmla="*/ 1459577 h 2264696"/>
                <a:gd name="connsiteX6" fmla="*/ 979285 w 2485512"/>
                <a:gd name="connsiteY6" fmla="*/ 1364983 h 2264696"/>
                <a:gd name="connsiteX7" fmla="*/ 967461 w 2485512"/>
                <a:gd name="connsiteY7" fmla="*/ 1254625 h 2264696"/>
                <a:gd name="connsiteX8" fmla="*/ 904399 w 2485512"/>
                <a:gd name="connsiteY8" fmla="*/ 1160032 h 2264696"/>
                <a:gd name="connsiteX9" fmla="*/ 857102 w 2485512"/>
                <a:gd name="connsiteY9" fmla="*/ 1053614 h 2264696"/>
                <a:gd name="connsiteX10" fmla="*/ 849220 w 2485512"/>
                <a:gd name="connsiteY10" fmla="*/ 970846 h 2264696"/>
                <a:gd name="connsiteX11" fmla="*/ 813747 w 2485512"/>
                <a:gd name="connsiteY11" fmla="*/ 939314 h 2264696"/>
                <a:gd name="connsiteX12" fmla="*/ 762509 w 2485512"/>
                <a:gd name="connsiteY12" fmla="*/ 852604 h 2264696"/>
                <a:gd name="connsiteX13" fmla="*/ 750685 w 2485512"/>
                <a:gd name="connsiteY13" fmla="*/ 742246 h 2264696"/>
                <a:gd name="connsiteX14" fmla="*/ 770392 w 2485512"/>
                <a:gd name="connsiteY14" fmla="*/ 687066 h 2264696"/>
                <a:gd name="connsiteX15" fmla="*/ 758568 w 2485512"/>
                <a:gd name="connsiteY15" fmla="*/ 596414 h 2264696"/>
                <a:gd name="connsiteX16" fmla="*/ 746744 w 2485512"/>
                <a:gd name="connsiteY16" fmla="*/ 501821 h 2264696"/>
                <a:gd name="connsiteX17" fmla="*/ 778275 w 2485512"/>
                <a:gd name="connsiteY17" fmla="*/ 332342 h 2264696"/>
                <a:gd name="connsiteX18" fmla="*/ 829513 w 2485512"/>
                <a:gd name="connsiteY18" fmla="*/ 210159 h 2264696"/>
                <a:gd name="connsiteX19" fmla="*/ 924106 w 2485512"/>
                <a:gd name="connsiteY19" fmla="*/ 127390 h 2264696"/>
                <a:gd name="connsiteX20" fmla="*/ 1132999 w 2485512"/>
                <a:gd name="connsiteY20" fmla="*/ 20973 h 2264696"/>
                <a:gd name="connsiteX21" fmla="*/ 1345833 w 2485512"/>
                <a:gd name="connsiteY21" fmla="*/ 1266 h 2264696"/>
                <a:gd name="connsiteX22" fmla="*/ 1515313 w 2485512"/>
                <a:gd name="connsiteY22" fmla="*/ 40680 h 2264696"/>
                <a:gd name="connsiteX23" fmla="*/ 1629613 w 2485512"/>
                <a:gd name="connsiteY23" fmla="*/ 99801 h 2264696"/>
                <a:gd name="connsiteX24" fmla="*/ 1672968 w 2485512"/>
                <a:gd name="connsiteY24" fmla="*/ 154980 h 2264696"/>
                <a:gd name="connsiteX25" fmla="*/ 1669026 w 2485512"/>
                <a:gd name="connsiteY25" fmla="*/ 233808 h 2264696"/>
                <a:gd name="connsiteX26" fmla="*/ 1704499 w 2485512"/>
                <a:gd name="connsiteY26" fmla="*/ 249573 h 2264696"/>
                <a:gd name="connsiteX27" fmla="*/ 1779385 w 2485512"/>
                <a:gd name="connsiteY27" fmla="*/ 308694 h 2264696"/>
                <a:gd name="connsiteX28" fmla="*/ 1806975 w 2485512"/>
                <a:gd name="connsiteY28" fmla="*/ 430877 h 2264696"/>
                <a:gd name="connsiteX29" fmla="*/ 1818799 w 2485512"/>
                <a:gd name="connsiteY29" fmla="*/ 600356 h 2264696"/>
                <a:gd name="connsiteX30" fmla="*/ 1799092 w 2485512"/>
                <a:gd name="connsiteY30" fmla="*/ 694949 h 2264696"/>
                <a:gd name="connsiteX31" fmla="*/ 1822740 w 2485512"/>
                <a:gd name="connsiteY31" fmla="*/ 758011 h 2264696"/>
                <a:gd name="connsiteX32" fmla="*/ 1779385 w 2485512"/>
                <a:gd name="connsiteY32" fmla="*/ 899901 h 2264696"/>
                <a:gd name="connsiteX33" fmla="*/ 1728147 w 2485512"/>
                <a:gd name="connsiteY33" fmla="*/ 966904 h 2264696"/>
                <a:gd name="connsiteX34" fmla="*/ 1728147 w 2485512"/>
                <a:gd name="connsiteY34" fmla="*/ 966904 h 2264696"/>
                <a:gd name="connsiteX35" fmla="*/ 1704499 w 2485512"/>
                <a:gd name="connsiteY35" fmla="*/ 986611 h 2264696"/>
                <a:gd name="connsiteX36" fmla="*/ 1680851 w 2485512"/>
                <a:gd name="connsiteY36" fmla="*/ 1128501 h 2264696"/>
                <a:gd name="connsiteX37" fmla="*/ 1609906 w 2485512"/>
                <a:gd name="connsiteY37" fmla="*/ 1258566 h 2264696"/>
                <a:gd name="connsiteX38" fmla="*/ 1586257 w 2485512"/>
                <a:gd name="connsiteY38" fmla="*/ 1309804 h 2264696"/>
                <a:gd name="connsiteX39" fmla="*/ 1602023 w 2485512"/>
                <a:gd name="connsiteY39" fmla="*/ 1408339 h 2264696"/>
                <a:gd name="connsiteX40" fmla="*/ 1669026 w 2485512"/>
                <a:gd name="connsiteY40" fmla="*/ 1491108 h 2264696"/>
                <a:gd name="connsiteX41" fmla="*/ 1925216 w 2485512"/>
                <a:gd name="connsiteY41" fmla="*/ 1550228 h 2264696"/>
                <a:gd name="connsiteX42" fmla="*/ 2153816 w 2485512"/>
                <a:gd name="connsiteY42" fmla="*/ 1609349 h 2264696"/>
                <a:gd name="connsiteX43" fmla="*/ 2287823 w 2485512"/>
                <a:gd name="connsiteY43" fmla="*/ 1652704 h 2264696"/>
                <a:gd name="connsiteX44" fmla="*/ 2402123 w 2485512"/>
                <a:gd name="connsiteY44" fmla="*/ 1696059 h 2264696"/>
                <a:gd name="connsiteX45" fmla="*/ 2437595 w 2485512"/>
                <a:gd name="connsiteY45" fmla="*/ 1849773 h 2264696"/>
                <a:gd name="connsiteX46" fmla="*/ 2465185 w 2485512"/>
                <a:gd name="connsiteY46" fmla="*/ 2050783 h 2264696"/>
                <a:gd name="connsiteX47" fmla="*/ 2484892 w 2485512"/>
                <a:gd name="connsiteY47" fmla="*/ 2232087 h 2264696"/>
                <a:gd name="connsiteX48" fmla="*/ 2480951 w 2485512"/>
                <a:gd name="connsiteY48" fmla="*/ 2232087 h 2264696"/>
                <a:gd name="connsiteX49" fmla="*/ 1306420 w 2485512"/>
                <a:gd name="connsiteY49" fmla="*/ 2236027 h 2264696"/>
                <a:gd name="connsiteX50" fmla="*/ 76709 w 2485512"/>
                <a:gd name="connsiteY50" fmla="*/ 2232087 h 2264696"/>
                <a:gd name="connsiteX0" fmla="*/ 4 w 2408807"/>
                <a:gd name="connsiteY0" fmla="*/ 2232087 h 2254305"/>
                <a:gd name="connsiteX1" fmla="*/ 59125 w 2408807"/>
                <a:gd name="connsiteY1" fmla="*/ 1834008 h 2254305"/>
                <a:gd name="connsiteX2" fmla="*/ 106421 w 2408807"/>
                <a:gd name="connsiteY2" fmla="*/ 1692118 h 2254305"/>
                <a:gd name="connsiteX3" fmla="*/ 220721 w 2408807"/>
                <a:gd name="connsiteY3" fmla="*/ 1636939 h 2254305"/>
                <a:gd name="connsiteX4" fmla="*/ 855284 w 2408807"/>
                <a:gd name="connsiteY4" fmla="*/ 1455635 h 2254305"/>
                <a:gd name="connsiteX5" fmla="*/ 851342 w 2408807"/>
                <a:gd name="connsiteY5" fmla="*/ 1459577 h 2254305"/>
                <a:gd name="connsiteX6" fmla="*/ 902580 w 2408807"/>
                <a:gd name="connsiteY6" fmla="*/ 1364983 h 2254305"/>
                <a:gd name="connsiteX7" fmla="*/ 890756 w 2408807"/>
                <a:gd name="connsiteY7" fmla="*/ 1254625 h 2254305"/>
                <a:gd name="connsiteX8" fmla="*/ 827694 w 2408807"/>
                <a:gd name="connsiteY8" fmla="*/ 1160032 h 2254305"/>
                <a:gd name="connsiteX9" fmla="*/ 780397 w 2408807"/>
                <a:gd name="connsiteY9" fmla="*/ 1053614 h 2254305"/>
                <a:gd name="connsiteX10" fmla="*/ 772515 w 2408807"/>
                <a:gd name="connsiteY10" fmla="*/ 970846 h 2254305"/>
                <a:gd name="connsiteX11" fmla="*/ 737042 w 2408807"/>
                <a:gd name="connsiteY11" fmla="*/ 939314 h 2254305"/>
                <a:gd name="connsiteX12" fmla="*/ 685804 w 2408807"/>
                <a:gd name="connsiteY12" fmla="*/ 852604 h 2254305"/>
                <a:gd name="connsiteX13" fmla="*/ 673980 w 2408807"/>
                <a:gd name="connsiteY13" fmla="*/ 742246 h 2254305"/>
                <a:gd name="connsiteX14" fmla="*/ 693687 w 2408807"/>
                <a:gd name="connsiteY14" fmla="*/ 687066 h 2254305"/>
                <a:gd name="connsiteX15" fmla="*/ 681863 w 2408807"/>
                <a:gd name="connsiteY15" fmla="*/ 596414 h 2254305"/>
                <a:gd name="connsiteX16" fmla="*/ 670039 w 2408807"/>
                <a:gd name="connsiteY16" fmla="*/ 501821 h 2254305"/>
                <a:gd name="connsiteX17" fmla="*/ 701570 w 2408807"/>
                <a:gd name="connsiteY17" fmla="*/ 332342 h 2254305"/>
                <a:gd name="connsiteX18" fmla="*/ 752808 w 2408807"/>
                <a:gd name="connsiteY18" fmla="*/ 210159 h 2254305"/>
                <a:gd name="connsiteX19" fmla="*/ 847401 w 2408807"/>
                <a:gd name="connsiteY19" fmla="*/ 127390 h 2254305"/>
                <a:gd name="connsiteX20" fmla="*/ 1056294 w 2408807"/>
                <a:gd name="connsiteY20" fmla="*/ 20973 h 2254305"/>
                <a:gd name="connsiteX21" fmla="*/ 1269128 w 2408807"/>
                <a:gd name="connsiteY21" fmla="*/ 1266 h 2254305"/>
                <a:gd name="connsiteX22" fmla="*/ 1438608 w 2408807"/>
                <a:gd name="connsiteY22" fmla="*/ 40680 h 2254305"/>
                <a:gd name="connsiteX23" fmla="*/ 1552908 w 2408807"/>
                <a:gd name="connsiteY23" fmla="*/ 99801 h 2254305"/>
                <a:gd name="connsiteX24" fmla="*/ 1596263 w 2408807"/>
                <a:gd name="connsiteY24" fmla="*/ 154980 h 2254305"/>
                <a:gd name="connsiteX25" fmla="*/ 1592321 w 2408807"/>
                <a:gd name="connsiteY25" fmla="*/ 233808 h 2254305"/>
                <a:gd name="connsiteX26" fmla="*/ 1627794 w 2408807"/>
                <a:gd name="connsiteY26" fmla="*/ 249573 h 2254305"/>
                <a:gd name="connsiteX27" fmla="*/ 1702680 w 2408807"/>
                <a:gd name="connsiteY27" fmla="*/ 308694 h 2254305"/>
                <a:gd name="connsiteX28" fmla="*/ 1730270 w 2408807"/>
                <a:gd name="connsiteY28" fmla="*/ 430877 h 2254305"/>
                <a:gd name="connsiteX29" fmla="*/ 1742094 w 2408807"/>
                <a:gd name="connsiteY29" fmla="*/ 600356 h 2254305"/>
                <a:gd name="connsiteX30" fmla="*/ 1722387 w 2408807"/>
                <a:gd name="connsiteY30" fmla="*/ 694949 h 2254305"/>
                <a:gd name="connsiteX31" fmla="*/ 1746035 w 2408807"/>
                <a:gd name="connsiteY31" fmla="*/ 758011 h 2254305"/>
                <a:gd name="connsiteX32" fmla="*/ 1702680 w 2408807"/>
                <a:gd name="connsiteY32" fmla="*/ 899901 h 2254305"/>
                <a:gd name="connsiteX33" fmla="*/ 1651442 w 2408807"/>
                <a:gd name="connsiteY33" fmla="*/ 966904 h 2254305"/>
                <a:gd name="connsiteX34" fmla="*/ 1651442 w 2408807"/>
                <a:gd name="connsiteY34" fmla="*/ 966904 h 2254305"/>
                <a:gd name="connsiteX35" fmla="*/ 1627794 w 2408807"/>
                <a:gd name="connsiteY35" fmla="*/ 986611 h 2254305"/>
                <a:gd name="connsiteX36" fmla="*/ 1604146 w 2408807"/>
                <a:gd name="connsiteY36" fmla="*/ 1128501 h 2254305"/>
                <a:gd name="connsiteX37" fmla="*/ 1533201 w 2408807"/>
                <a:gd name="connsiteY37" fmla="*/ 1258566 h 2254305"/>
                <a:gd name="connsiteX38" fmla="*/ 1509552 w 2408807"/>
                <a:gd name="connsiteY38" fmla="*/ 1309804 h 2254305"/>
                <a:gd name="connsiteX39" fmla="*/ 1525318 w 2408807"/>
                <a:gd name="connsiteY39" fmla="*/ 1408339 h 2254305"/>
                <a:gd name="connsiteX40" fmla="*/ 1592321 w 2408807"/>
                <a:gd name="connsiteY40" fmla="*/ 1491108 h 2254305"/>
                <a:gd name="connsiteX41" fmla="*/ 1848511 w 2408807"/>
                <a:gd name="connsiteY41" fmla="*/ 1550228 h 2254305"/>
                <a:gd name="connsiteX42" fmla="*/ 2077111 w 2408807"/>
                <a:gd name="connsiteY42" fmla="*/ 1609349 h 2254305"/>
                <a:gd name="connsiteX43" fmla="*/ 2211118 w 2408807"/>
                <a:gd name="connsiteY43" fmla="*/ 1652704 h 2254305"/>
                <a:gd name="connsiteX44" fmla="*/ 2325418 w 2408807"/>
                <a:gd name="connsiteY44" fmla="*/ 1696059 h 2254305"/>
                <a:gd name="connsiteX45" fmla="*/ 2360890 w 2408807"/>
                <a:gd name="connsiteY45" fmla="*/ 1849773 h 2254305"/>
                <a:gd name="connsiteX46" fmla="*/ 2388480 w 2408807"/>
                <a:gd name="connsiteY46" fmla="*/ 2050783 h 2254305"/>
                <a:gd name="connsiteX47" fmla="*/ 2408187 w 2408807"/>
                <a:gd name="connsiteY47" fmla="*/ 2232087 h 2254305"/>
                <a:gd name="connsiteX48" fmla="*/ 2404246 w 2408807"/>
                <a:gd name="connsiteY48" fmla="*/ 2232087 h 2254305"/>
                <a:gd name="connsiteX49" fmla="*/ 1229715 w 2408807"/>
                <a:gd name="connsiteY49" fmla="*/ 2236027 h 2254305"/>
                <a:gd name="connsiteX50" fmla="*/ 4 w 2408807"/>
                <a:gd name="connsiteY50" fmla="*/ 2232087 h 2254305"/>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592317 w 2408803"/>
                <a:gd name="connsiteY25" fmla="*/ 233808 h 2245516"/>
                <a:gd name="connsiteX26" fmla="*/ 1627790 w 2408803"/>
                <a:gd name="connsiteY26" fmla="*/ 249573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27790 w 2408803"/>
                <a:gd name="connsiteY26" fmla="*/ 249573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981404 w 2408803"/>
                <a:gd name="connsiteY5" fmla="*/ 1467460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48962 w 2408803"/>
                <a:gd name="connsiteY40" fmla="*/ 1439871 h 2245516"/>
                <a:gd name="connsiteX41" fmla="*/ 1592317 w 2408803"/>
                <a:gd name="connsiteY41" fmla="*/ 1491108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48962 w 2408803"/>
                <a:gd name="connsiteY40" fmla="*/ 1439871 h 2245516"/>
                <a:gd name="connsiteX41" fmla="*/ 1600199 w 2408803"/>
                <a:gd name="connsiteY41" fmla="*/ 1479284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60786 w 2408803"/>
                <a:gd name="connsiteY40" fmla="*/ 1424106 h 2245516"/>
                <a:gd name="connsiteX41" fmla="*/ 1600199 w 2408803"/>
                <a:gd name="connsiteY41" fmla="*/ 1479284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408803" h="2245516">
                  <a:moveTo>
                    <a:pt x="0" y="2232087"/>
                  </a:moveTo>
                  <a:cubicBezTo>
                    <a:pt x="1971" y="2188732"/>
                    <a:pt x="41385" y="1924003"/>
                    <a:pt x="59121" y="1834008"/>
                  </a:cubicBezTo>
                  <a:cubicBezTo>
                    <a:pt x="76857" y="1744013"/>
                    <a:pt x="79484" y="1724963"/>
                    <a:pt x="106417" y="1692118"/>
                  </a:cubicBezTo>
                  <a:cubicBezTo>
                    <a:pt x="133350" y="1659273"/>
                    <a:pt x="95907" y="1676353"/>
                    <a:pt x="220717" y="1636939"/>
                  </a:cubicBezTo>
                  <a:cubicBezTo>
                    <a:pt x="345527" y="1597525"/>
                    <a:pt x="844112" y="1463518"/>
                    <a:pt x="855280" y="1455635"/>
                  </a:cubicBezTo>
                  <a:cubicBezTo>
                    <a:pt x="866448" y="1447752"/>
                    <a:pt x="871046" y="1415566"/>
                    <a:pt x="878929" y="1400457"/>
                  </a:cubicBezTo>
                  <a:cubicBezTo>
                    <a:pt x="886812" y="1385348"/>
                    <a:pt x="900606" y="1389288"/>
                    <a:pt x="902576" y="1364983"/>
                  </a:cubicBezTo>
                  <a:cubicBezTo>
                    <a:pt x="904546" y="1340678"/>
                    <a:pt x="903233" y="1288783"/>
                    <a:pt x="890752" y="1254625"/>
                  </a:cubicBezTo>
                  <a:cubicBezTo>
                    <a:pt x="878271" y="1220467"/>
                    <a:pt x="846083" y="1193534"/>
                    <a:pt x="827690" y="1160032"/>
                  </a:cubicBezTo>
                  <a:cubicBezTo>
                    <a:pt x="809297" y="1126530"/>
                    <a:pt x="789589" y="1085145"/>
                    <a:pt x="780393" y="1053614"/>
                  </a:cubicBezTo>
                  <a:cubicBezTo>
                    <a:pt x="771197" y="1022083"/>
                    <a:pt x="779737" y="989896"/>
                    <a:pt x="772511" y="970846"/>
                  </a:cubicBezTo>
                  <a:cubicBezTo>
                    <a:pt x="765285" y="951796"/>
                    <a:pt x="751490" y="959021"/>
                    <a:pt x="737038" y="939314"/>
                  </a:cubicBezTo>
                  <a:cubicBezTo>
                    <a:pt x="722586" y="919607"/>
                    <a:pt x="696310" y="885449"/>
                    <a:pt x="685800" y="852604"/>
                  </a:cubicBezTo>
                  <a:cubicBezTo>
                    <a:pt x="675290" y="819759"/>
                    <a:pt x="672662" y="769836"/>
                    <a:pt x="673976" y="742246"/>
                  </a:cubicBezTo>
                  <a:cubicBezTo>
                    <a:pt x="675290" y="714656"/>
                    <a:pt x="692369" y="711371"/>
                    <a:pt x="693683" y="687066"/>
                  </a:cubicBezTo>
                  <a:cubicBezTo>
                    <a:pt x="694997" y="662761"/>
                    <a:pt x="685800" y="627288"/>
                    <a:pt x="681859" y="596414"/>
                  </a:cubicBezTo>
                  <a:cubicBezTo>
                    <a:pt x="677918" y="565540"/>
                    <a:pt x="666751" y="545833"/>
                    <a:pt x="670035" y="501821"/>
                  </a:cubicBezTo>
                  <a:cubicBezTo>
                    <a:pt x="673319" y="457809"/>
                    <a:pt x="687771" y="380952"/>
                    <a:pt x="701566" y="332342"/>
                  </a:cubicBezTo>
                  <a:cubicBezTo>
                    <a:pt x="715361" y="283732"/>
                    <a:pt x="728499" y="244318"/>
                    <a:pt x="752804" y="210159"/>
                  </a:cubicBezTo>
                  <a:cubicBezTo>
                    <a:pt x="777109" y="176000"/>
                    <a:pt x="796816" y="158921"/>
                    <a:pt x="847397" y="127390"/>
                  </a:cubicBezTo>
                  <a:cubicBezTo>
                    <a:pt x="897978" y="95859"/>
                    <a:pt x="986002" y="41994"/>
                    <a:pt x="1056290" y="20973"/>
                  </a:cubicBezTo>
                  <a:cubicBezTo>
                    <a:pt x="1126578" y="-48"/>
                    <a:pt x="1205405" y="-2019"/>
                    <a:pt x="1269124" y="1266"/>
                  </a:cubicBezTo>
                  <a:cubicBezTo>
                    <a:pt x="1332843" y="4550"/>
                    <a:pt x="1391307" y="24257"/>
                    <a:pt x="1438604" y="40680"/>
                  </a:cubicBezTo>
                  <a:cubicBezTo>
                    <a:pt x="1485901" y="57102"/>
                    <a:pt x="1526628" y="80751"/>
                    <a:pt x="1552904" y="99801"/>
                  </a:cubicBezTo>
                  <a:cubicBezTo>
                    <a:pt x="1579180" y="118851"/>
                    <a:pt x="1587063" y="135930"/>
                    <a:pt x="1596259" y="154980"/>
                  </a:cubicBezTo>
                  <a:cubicBezTo>
                    <a:pt x="1605455" y="174030"/>
                    <a:pt x="1598229" y="200306"/>
                    <a:pt x="1608082" y="214101"/>
                  </a:cubicBezTo>
                  <a:cubicBezTo>
                    <a:pt x="1617935" y="227896"/>
                    <a:pt x="1639614" y="221984"/>
                    <a:pt x="1655380" y="237749"/>
                  </a:cubicBezTo>
                  <a:cubicBezTo>
                    <a:pt x="1671146" y="253514"/>
                    <a:pt x="1690195" y="276506"/>
                    <a:pt x="1702676" y="308694"/>
                  </a:cubicBezTo>
                  <a:cubicBezTo>
                    <a:pt x="1715157" y="340882"/>
                    <a:pt x="1723697" y="382267"/>
                    <a:pt x="1730266" y="430877"/>
                  </a:cubicBezTo>
                  <a:cubicBezTo>
                    <a:pt x="1736835" y="479487"/>
                    <a:pt x="1743404" y="556344"/>
                    <a:pt x="1742090" y="600356"/>
                  </a:cubicBezTo>
                  <a:cubicBezTo>
                    <a:pt x="1740776" y="644368"/>
                    <a:pt x="1721726" y="668673"/>
                    <a:pt x="1722383" y="694949"/>
                  </a:cubicBezTo>
                  <a:cubicBezTo>
                    <a:pt x="1723040" y="721225"/>
                    <a:pt x="1749315" y="723852"/>
                    <a:pt x="1746031" y="758011"/>
                  </a:cubicBezTo>
                  <a:cubicBezTo>
                    <a:pt x="1742747" y="792170"/>
                    <a:pt x="1718441" y="865086"/>
                    <a:pt x="1702676" y="899901"/>
                  </a:cubicBezTo>
                  <a:cubicBezTo>
                    <a:pt x="1686911" y="934716"/>
                    <a:pt x="1651438" y="966904"/>
                    <a:pt x="1651438" y="966904"/>
                  </a:cubicBezTo>
                  <a:lnTo>
                    <a:pt x="1651438" y="966904"/>
                  </a:lnTo>
                  <a:cubicBezTo>
                    <a:pt x="1647497" y="970188"/>
                    <a:pt x="1635673" y="959678"/>
                    <a:pt x="1627790" y="986611"/>
                  </a:cubicBezTo>
                  <a:cubicBezTo>
                    <a:pt x="1619907" y="1013544"/>
                    <a:pt x="1619907" y="1083175"/>
                    <a:pt x="1604142" y="1128501"/>
                  </a:cubicBezTo>
                  <a:cubicBezTo>
                    <a:pt x="1588377" y="1173827"/>
                    <a:pt x="1548963" y="1228349"/>
                    <a:pt x="1533197" y="1258566"/>
                  </a:cubicBezTo>
                  <a:cubicBezTo>
                    <a:pt x="1517431" y="1288783"/>
                    <a:pt x="1510862" y="1284842"/>
                    <a:pt x="1509548" y="1309804"/>
                  </a:cubicBezTo>
                  <a:cubicBezTo>
                    <a:pt x="1508234" y="1334766"/>
                    <a:pt x="1516774" y="1389289"/>
                    <a:pt x="1525314" y="1408339"/>
                  </a:cubicBezTo>
                  <a:cubicBezTo>
                    <a:pt x="1533854" y="1427389"/>
                    <a:pt x="1549619" y="1410311"/>
                    <a:pt x="1560786" y="1424106"/>
                  </a:cubicBezTo>
                  <a:cubicBezTo>
                    <a:pt x="1571953" y="1437901"/>
                    <a:pt x="1552245" y="1458264"/>
                    <a:pt x="1600199" y="1479284"/>
                  </a:cubicBezTo>
                  <a:cubicBezTo>
                    <a:pt x="1648153" y="1500304"/>
                    <a:pt x="1769022" y="1528551"/>
                    <a:pt x="1848507" y="1550228"/>
                  </a:cubicBezTo>
                  <a:cubicBezTo>
                    <a:pt x="1927992" y="1571906"/>
                    <a:pt x="2016673" y="1592270"/>
                    <a:pt x="2077107" y="1609349"/>
                  </a:cubicBezTo>
                  <a:cubicBezTo>
                    <a:pt x="2137542" y="1626428"/>
                    <a:pt x="2169729" y="1638252"/>
                    <a:pt x="2211114" y="1652704"/>
                  </a:cubicBezTo>
                  <a:cubicBezTo>
                    <a:pt x="2252499" y="1667156"/>
                    <a:pt x="2300452" y="1663214"/>
                    <a:pt x="2325414" y="1696059"/>
                  </a:cubicBezTo>
                  <a:cubicBezTo>
                    <a:pt x="2350376" y="1728904"/>
                    <a:pt x="2350376" y="1790652"/>
                    <a:pt x="2360886" y="1849773"/>
                  </a:cubicBezTo>
                  <a:cubicBezTo>
                    <a:pt x="2371396" y="1908894"/>
                    <a:pt x="2380593" y="1987064"/>
                    <a:pt x="2388476" y="2050783"/>
                  </a:cubicBezTo>
                  <a:cubicBezTo>
                    <a:pt x="2396359" y="2114502"/>
                    <a:pt x="2405555" y="2201870"/>
                    <a:pt x="2408183" y="2232087"/>
                  </a:cubicBezTo>
                  <a:cubicBezTo>
                    <a:pt x="2410811" y="2262304"/>
                    <a:pt x="2404242" y="2232087"/>
                    <a:pt x="2404242" y="2232087"/>
                  </a:cubicBezTo>
                  <a:lnTo>
                    <a:pt x="1229711" y="2236027"/>
                  </a:lnTo>
                  <a:cubicBezTo>
                    <a:pt x="951187" y="2243253"/>
                    <a:pt x="614855" y="2234057"/>
                    <a:pt x="0" y="22320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75" name="Freeform 120"/>
            <p:cNvSpPr/>
            <p:nvPr/>
          </p:nvSpPr>
          <p:spPr>
            <a:xfrm>
              <a:off x="582498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76" name="Freeform 121"/>
            <p:cNvSpPr/>
            <p:nvPr/>
          </p:nvSpPr>
          <p:spPr>
            <a:xfrm flipH="1">
              <a:off x="608443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sp>
        <p:nvSpPr>
          <p:cNvPr id="59" name="矩形 58">
            <a:extLst>
              <a:ext uri="{FF2B5EF4-FFF2-40B4-BE49-F238E27FC236}">
                <a16:creationId xmlns:a16="http://schemas.microsoft.com/office/drawing/2014/main" id="{786ED048-6431-4751-BBD9-17DCFF1613F1}"/>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52671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randombar(horizontal)">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upRight)">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2"/>
                                        </p:tgtEl>
                                        <p:attrNameLst>
                                          <p:attrName>style.visibility</p:attrName>
                                        </p:attrNameLst>
                                      </p:cBhvr>
                                      <p:to>
                                        <p:strVal val="visible"/>
                                      </p:to>
                                    </p:set>
                                    <p:animEffect transition="in" filter="randombar(horizontal)">
                                      <p:cBhvr>
                                        <p:cTn id="17" dur="500"/>
                                        <p:tgtEl>
                                          <p:spTgt spid="13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grpId="0" nodeType="click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strips(upLeft)">
                                      <p:cBhvr>
                                        <p:cTn id="22" dur="500"/>
                                        <p:tgtEl>
                                          <p:spTgt spid="8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randombar(horizontal)">
                                      <p:cBhvr>
                                        <p:cTn id="27" dur="500"/>
                                        <p:tgtEl>
                                          <p:spTgt spid="12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3" fill="hold" nodeType="click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strips(upRight)">
                                      <p:cBhvr>
                                        <p:cTn id="32" dur="500"/>
                                        <p:tgtEl>
                                          <p:spTgt spid="97"/>
                                        </p:tgtEl>
                                      </p:cBhvr>
                                    </p:animEffect>
                                  </p:childTnLst>
                                </p:cTn>
                              </p:par>
                              <p:par>
                                <p:cTn id="33" presetID="18" presetClass="entr" presetSubtype="3"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strips(upRight)">
                                      <p:cBhvr>
                                        <p:cTn id="35" dur="500"/>
                                        <p:tgtEl>
                                          <p:spTgt spid="87"/>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randombar(horizontal)">
                                      <p:cBhvr>
                                        <p:cTn id="40" dur="500"/>
                                        <p:tgtEl>
                                          <p:spTgt spid="119"/>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9" fill="hold" nodeType="click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strips(upLeft)">
                                      <p:cBhvr>
                                        <p:cTn id="45" dur="500"/>
                                        <p:tgtEl>
                                          <p:spTgt spid="101"/>
                                        </p:tgtEl>
                                      </p:cBhvr>
                                    </p:animEffect>
                                  </p:childTnLst>
                                </p:cTn>
                              </p:par>
                              <p:par>
                                <p:cTn id="46" presetID="18" presetClass="entr" presetSubtype="9" fill="hold" grpId="0"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strips(upLeft)">
                                      <p:cBhvr>
                                        <p:cTn id="48" dur="500"/>
                                        <p:tgtEl>
                                          <p:spTgt spid="86"/>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124"/>
                                        </p:tgtEl>
                                        <p:attrNameLst>
                                          <p:attrName>style.visibility</p:attrName>
                                        </p:attrNameLst>
                                      </p:cBhvr>
                                      <p:to>
                                        <p:strVal val="visible"/>
                                      </p:to>
                                    </p:set>
                                    <p:animEffect transition="in" filter="randombar(horizontal)">
                                      <p:cBhvr>
                                        <p:cTn id="53" dur="500"/>
                                        <p:tgtEl>
                                          <p:spTgt spid="124"/>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9" fill="hold" grpId="0" nodeType="click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strips(upLeft)">
                                      <p:cBhvr>
                                        <p:cTn id="58" dur="500"/>
                                        <p:tgtEl>
                                          <p:spTgt spid="88"/>
                                        </p:tgtEl>
                                      </p:cBhvr>
                                    </p:animEffect>
                                  </p:childTnLst>
                                </p:cTn>
                              </p:par>
                              <p:par>
                                <p:cTn id="59" presetID="18" presetClass="entr" presetSubtype="9" fill="hold" nodeType="with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strips(upLeft)">
                                      <p:cBhvr>
                                        <p:cTn id="61" dur="500"/>
                                        <p:tgtEl>
                                          <p:spTgt spid="105"/>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09"/>
                                        </p:tgtEl>
                                        <p:attrNameLst>
                                          <p:attrName>style.visibility</p:attrName>
                                        </p:attrNameLst>
                                      </p:cBhvr>
                                      <p:to>
                                        <p:strVal val="visible"/>
                                      </p:to>
                                    </p:set>
                                    <p:anim calcmode="lin" valueType="num">
                                      <p:cBhvr additive="base">
                                        <p:cTn id="66" dur="500"/>
                                        <p:tgtEl>
                                          <p:spTgt spid="109"/>
                                        </p:tgtEl>
                                        <p:attrNameLst>
                                          <p:attrName>ppt_y</p:attrName>
                                        </p:attrNameLst>
                                      </p:cBhvr>
                                      <p:tavLst>
                                        <p:tav tm="0">
                                          <p:val>
                                            <p:strVal val="#ppt_y+#ppt_h*1.125000"/>
                                          </p:val>
                                        </p:tav>
                                        <p:tav tm="100000">
                                          <p:val>
                                            <p:strVal val="#ppt_y"/>
                                          </p:val>
                                        </p:tav>
                                      </p:tavLst>
                                    </p:anim>
                                    <p:animEffect transition="in" filter="wipe(up)">
                                      <p:cBhvr>
                                        <p:cTn id="67" dur="500"/>
                                        <p:tgtEl>
                                          <p:spTgt spid="109"/>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up)">
                                      <p:cBhvr>
                                        <p:cTn id="71" dur="500"/>
                                        <p:tgtEl>
                                          <p:spTgt spid="110"/>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11"/>
                                        </p:tgtEl>
                                        <p:attrNameLst>
                                          <p:attrName>style.visibility</p:attrName>
                                        </p:attrNameLst>
                                      </p:cBhvr>
                                      <p:to>
                                        <p:strVal val="visible"/>
                                      </p:to>
                                    </p:set>
                                    <p:anim calcmode="lin" valueType="num">
                                      <p:cBhvr additive="base">
                                        <p:cTn id="74" dur="500"/>
                                        <p:tgtEl>
                                          <p:spTgt spid="111"/>
                                        </p:tgtEl>
                                        <p:attrNameLst>
                                          <p:attrName>ppt_y</p:attrName>
                                        </p:attrNameLst>
                                      </p:cBhvr>
                                      <p:tavLst>
                                        <p:tav tm="0">
                                          <p:val>
                                            <p:strVal val="#ppt_y+#ppt_h*1.125000"/>
                                          </p:val>
                                        </p:tav>
                                        <p:tav tm="100000">
                                          <p:val>
                                            <p:strVal val="#ppt_y"/>
                                          </p:val>
                                        </p:tav>
                                      </p:tavLst>
                                    </p:anim>
                                    <p:animEffect transition="in" filter="wipe(up)">
                                      <p:cBhvr>
                                        <p:cTn id="75" dur="500"/>
                                        <p:tgtEl>
                                          <p:spTgt spid="111"/>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112"/>
                                        </p:tgtEl>
                                        <p:attrNameLst>
                                          <p:attrName>style.visibility</p:attrName>
                                        </p:attrNameLst>
                                      </p:cBhvr>
                                      <p:to>
                                        <p:strVal val="visible"/>
                                      </p:to>
                                    </p:set>
                                    <p:anim calcmode="lin" valueType="num">
                                      <p:cBhvr additive="base">
                                        <p:cTn id="78" dur="500"/>
                                        <p:tgtEl>
                                          <p:spTgt spid="112"/>
                                        </p:tgtEl>
                                        <p:attrNameLst>
                                          <p:attrName>ppt_y</p:attrName>
                                        </p:attrNameLst>
                                      </p:cBhvr>
                                      <p:tavLst>
                                        <p:tav tm="0">
                                          <p:val>
                                            <p:strVal val="#ppt_y+#ppt_h*1.125000"/>
                                          </p:val>
                                        </p:tav>
                                        <p:tav tm="100000">
                                          <p:val>
                                            <p:strVal val="#ppt_y"/>
                                          </p:val>
                                        </p:tav>
                                      </p:tavLst>
                                    </p:anim>
                                    <p:animEffect transition="in" filter="wipe(up)">
                                      <p:cBhvr>
                                        <p:cTn id="79" dur="500"/>
                                        <p:tgtEl>
                                          <p:spTgt spid="112"/>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113"/>
                                        </p:tgtEl>
                                        <p:attrNameLst>
                                          <p:attrName>style.visibility</p:attrName>
                                        </p:attrNameLst>
                                      </p:cBhvr>
                                      <p:to>
                                        <p:strVal val="visible"/>
                                      </p:to>
                                    </p:set>
                                    <p:anim calcmode="lin" valueType="num">
                                      <p:cBhvr additive="base">
                                        <p:cTn id="82" dur="500"/>
                                        <p:tgtEl>
                                          <p:spTgt spid="113"/>
                                        </p:tgtEl>
                                        <p:attrNameLst>
                                          <p:attrName>ppt_y</p:attrName>
                                        </p:attrNameLst>
                                      </p:cBhvr>
                                      <p:tavLst>
                                        <p:tav tm="0">
                                          <p:val>
                                            <p:strVal val="#ppt_y+#ppt_h*1.125000"/>
                                          </p:val>
                                        </p:tav>
                                        <p:tav tm="100000">
                                          <p:val>
                                            <p:strVal val="#ppt_y"/>
                                          </p:val>
                                        </p:tav>
                                      </p:tavLst>
                                    </p:anim>
                                    <p:animEffect transition="in" filter="wipe(up)">
                                      <p:cBhvr>
                                        <p:cTn id="83" dur="500"/>
                                        <p:tgtEl>
                                          <p:spTgt spid="113"/>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114"/>
                                        </p:tgtEl>
                                        <p:attrNameLst>
                                          <p:attrName>style.visibility</p:attrName>
                                        </p:attrNameLst>
                                      </p:cBhvr>
                                      <p:to>
                                        <p:strVal val="visible"/>
                                      </p:to>
                                    </p:set>
                                    <p:anim calcmode="lin" valueType="num">
                                      <p:cBhvr additive="base">
                                        <p:cTn id="86" dur="500"/>
                                        <p:tgtEl>
                                          <p:spTgt spid="114"/>
                                        </p:tgtEl>
                                        <p:attrNameLst>
                                          <p:attrName>ppt_y</p:attrName>
                                        </p:attrNameLst>
                                      </p:cBhvr>
                                      <p:tavLst>
                                        <p:tav tm="0">
                                          <p:val>
                                            <p:strVal val="#ppt_y+#ppt_h*1.125000"/>
                                          </p:val>
                                        </p:tav>
                                        <p:tav tm="100000">
                                          <p:val>
                                            <p:strVal val="#ppt_y"/>
                                          </p:val>
                                        </p:tav>
                                      </p:tavLst>
                                    </p:anim>
                                    <p:animEffect transition="in" filter="wipe(up)">
                                      <p:cBhvr>
                                        <p:cTn id="87" dur="500"/>
                                        <p:tgtEl>
                                          <p:spTgt spid="114"/>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115"/>
                                        </p:tgtEl>
                                        <p:attrNameLst>
                                          <p:attrName>style.visibility</p:attrName>
                                        </p:attrNameLst>
                                      </p:cBhvr>
                                      <p:to>
                                        <p:strVal val="visible"/>
                                      </p:to>
                                    </p:set>
                                    <p:anim calcmode="lin" valueType="num">
                                      <p:cBhvr additive="base">
                                        <p:cTn id="90" dur="500"/>
                                        <p:tgtEl>
                                          <p:spTgt spid="115"/>
                                        </p:tgtEl>
                                        <p:attrNameLst>
                                          <p:attrName>ppt_y</p:attrName>
                                        </p:attrNameLst>
                                      </p:cBhvr>
                                      <p:tavLst>
                                        <p:tav tm="0">
                                          <p:val>
                                            <p:strVal val="#ppt_y+#ppt_h*1.125000"/>
                                          </p:val>
                                        </p:tav>
                                        <p:tav tm="100000">
                                          <p:val>
                                            <p:strVal val="#ppt_y"/>
                                          </p:val>
                                        </p:tav>
                                      </p:tavLst>
                                    </p:anim>
                                    <p:animEffect transition="in" filter="wipe(up)">
                                      <p:cBhvr>
                                        <p:cTn id="91" dur="500"/>
                                        <p:tgtEl>
                                          <p:spTgt spid="115"/>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116"/>
                                        </p:tgtEl>
                                        <p:attrNameLst>
                                          <p:attrName>style.visibility</p:attrName>
                                        </p:attrNameLst>
                                      </p:cBhvr>
                                      <p:to>
                                        <p:strVal val="visible"/>
                                      </p:to>
                                    </p:set>
                                    <p:anim calcmode="lin" valueType="num">
                                      <p:cBhvr additive="base">
                                        <p:cTn id="94" dur="500"/>
                                        <p:tgtEl>
                                          <p:spTgt spid="116"/>
                                        </p:tgtEl>
                                        <p:attrNameLst>
                                          <p:attrName>ppt_y</p:attrName>
                                        </p:attrNameLst>
                                      </p:cBhvr>
                                      <p:tavLst>
                                        <p:tav tm="0">
                                          <p:val>
                                            <p:strVal val="#ppt_y+#ppt_h*1.125000"/>
                                          </p:val>
                                        </p:tav>
                                        <p:tav tm="100000">
                                          <p:val>
                                            <p:strVal val="#ppt_y"/>
                                          </p:val>
                                        </p:tav>
                                      </p:tavLst>
                                    </p:anim>
                                    <p:animEffect transition="in" filter="wipe(up)">
                                      <p:cBhvr>
                                        <p:cTn id="95" dur="500"/>
                                        <p:tgtEl>
                                          <p:spTgt spid="116"/>
                                        </p:tgtEl>
                                      </p:cBhvr>
                                    </p:animEffect>
                                  </p:childTnLst>
                                </p:cTn>
                              </p:par>
                              <p:par>
                                <p:cTn id="96" presetID="12" presetClass="entr" presetSubtype="4" fill="hold" grpId="0" nodeType="withEffect">
                                  <p:stCondLst>
                                    <p:cond delay="0"/>
                                  </p:stCondLst>
                                  <p:childTnLst>
                                    <p:set>
                                      <p:cBhvr>
                                        <p:cTn id="97" dur="1" fill="hold">
                                          <p:stCondLst>
                                            <p:cond delay="0"/>
                                          </p:stCondLst>
                                        </p:cTn>
                                        <p:tgtEl>
                                          <p:spTgt spid="117"/>
                                        </p:tgtEl>
                                        <p:attrNameLst>
                                          <p:attrName>style.visibility</p:attrName>
                                        </p:attrNameLst>
                                      </p:cBhvr>
                                      <p:to>
                                        <p:strVal val="visible"/>
                                      </p:to>
                                    </p:set>
                                    <p:anim calcmode="lin" valueType="num">
                                      <p:cBhvr additive="base">
                                        <p:cTn id="98" dur="500"/>
                                        <p:tgtEl>
                                          <p:spTgt spid="117"/>
                                        </p:tgtEl>
                                        <p:attrNameLst>
                                          <p:attrName>ppt_y</p:attrName>
                                        </p:attrNameLst>
                                      </p:cBhvr>
                                      <p:tavLst>
                                        <p:tav tm="0">
                                          <p:val>
                                            <p:strVal val="#ppt_y+#ppt_h*1.125000"/>
                                          </p:val>
                                        </p:tav>
                                        <p:tav tm="100000">
                                          <p:val>
                                            <p:strVal val="#ppt_y"/>
                                          </p:val>
                                        </p:tav>
                                      </p:tavLst>
                                    </p:anim>
                                    <p:animEffect transition="in" filter="wipe(up)">
                                      <p:cBhvr>
                                        <p:cTn id="99" dur="500"/>
                                        <p:tgtEl>
                                          <p:spTgt spid="117"/>
                                        </p:tgtEl>
                                      </p:cBhvr>
                                    </p:animEffect>
                                  </p:childTnLst>
                                </p:cTn>
                              </p:par>
                              <p:par>
                                <p:cTn id="100" presetID="12" presetClass="entr" presetSubtype="4" fill="hold" grpId="0" nodeType="with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500"/>
                                        <p:tgtEl>
                                          <p:spTgt spid="118"/>
                                        </p:tgtEl>
                                        <p:attrNameLst>
                                          <p:attrName>ppt_y</p:attrName>
                                        </p:attrNameLst>
                                      </p:cBhvr>
                                      <p:tavLst>
                                        <p:tav tm="0">
                                          <p:val>
                                            <p:strVal val="#ppt_y+#ppt_h*1.125000"/>
                                          </p:val>
                                        </p:tav>
                                        <p:tav tm="100000">
                                          <p:val>
                                            <p:strVal val="#ppt_y"/>
                                          </p:val>
                                        </p:tav>
                                      </p:tavLst>
                                    </p:anim>
                                    <p:animEffect transition="in" filter="wipe(up)">
                                      <p:cBhvr>
                                        <p:cTn id="103" dur="500"/>
                                        <p:tgtEl>
                                          <p:spTgt spid="118"/>
                                        </p:tgtEl>
                                      </p:cBhvr>
                                    </p:animEffect>
                                  </p:childTnLst>
                                </p:cTn>
                              </p:par>
                            </p:childTnLst>
                          </p:cTn>
                        </p:par>
                        <p:par>
                          <p:cTn id="104" fill="hold">
                            <p:stCondLst>
                              <p:cond delay="500"/>
                            </p:stCondLst>
                            <p:childTnLst>
                              <p:par>
                                <p:cTn id="105" presetID="1" presetClass="entr" presetSubtype="0" fill="hold" grpId="0" nodeType="afterEffect">
                                  <p:stCondLst>
                                    <p:cond delay="2200"/>
                                  </p:stCondLst>
                                  <p:childTnLst>
                                    <p:set>
                                      <p:cBhvr>
                                        <p:cTn id="10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109" grpId="0" animBg="1"/>
      <p:bldP spid="110" grpId="0"/>
      <p:bldP spid="111" grpId="0" animBg="1"/>
      <p:bldP spid="112" grpId="0"/>
      <p:bldP spid="113" grpId="0" animBg="1"/>
      <p:bldP spid="114" grpId="0"/>
      <p:bldP spid="115" grpId="0" animBg="1"/>
      <p:bldP spid="116" grpId="0"/>
      <p:bldP spid="117" grpId="0" animBg="1"/>
      <p:bldP spid="118" grpId="0"/>
      <p:bldP spid="5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75">
          <a:fgClr>
            <a:schemeClr val="accent1"/>
          </a:fgClr>
          <a:bgClr>
            <a:schemeClr val="tx2">
              <a:lumMod val="75000"/>
            </a:schemeClr>
          </a:bgClr>
        </a:pattFill>
        <a:effectLst/>
      </p:bgPr>
    </p:bg>
    <p:spTree>
      <p:nvGrpSpPr>
        <p:cNvPr id="1" name=""/>
        <p:cNvGrpSpPr/>
        <p:nvPr/>
      </p:nvGrpSpPr>
      <p:grpSpPr>
        <a:xfrm>
          <a:off x="0" y="0"/>
          <a:ext cx="0" cy="0"/>
          <a:chOff x="0" y="0"/>
          <a:chExt cx="0" cy="0"/>
        </a:xfrm>
      </p:grpSpPr>
      <p:grpSp>
        <p:nvGrpSpPr>
          <p:cNvPr id="33" name="组合 32"/>
          <p:cNvGrpSpPr/>
          <p:nvPr/>
        </p:nvGrpSpPr>
        <p:grpSpPr>
          <a:xfrm>
            <a:off x="384000" y="-655255"/>
            <a:ext cx="11424000" cy="5337501"/>
            <a:chOff x="288000" y="-491441"/>
            <a:chExt cx="8568000" cy="4003126"/>
          </a:xfrm>
        </p:grpSpPr>
        <p:grpSp>
          <p:nvGrpSpPr>
            <p:cNvPr id="2" name="组合 1"/>
            <p:cNvGrpSpPr/>
            <p:nvPr/>
          </p:nvGrpSpPr>
          <p:grpSpPr>
            <a:xfrm>
              <a:off x="288000" y="372438"/>
              <a:ext cx="8568000" cy="3139247"/>
              <a:chOff x="288000" y="-113946"/>
              <a:chExt cx="8568000" cy="3139247"/>
            </a:xfrm>
          </p:grpSpPr>
          <p:grpSp>
            <p:nvGrpSpPr>
              <p:cNvPr id="3" name="组合 2"/>
              <p:cNvGrpSpPr/>
              <p:nvPr/>
            </p:nvGrpSpPr>
            <p:grpSpPr>
              <a:xfrm>
                <a:off x="288000" y="303213"/>
                <a:ext cx="8568000" cy="2722088"/>
                <a:chOff x="288000" y="303213"/>
                <a:chExt cx="8568000" cy="2722088"/>
              </a:xfrm>
            </p:grpSpPr>
            <p:sp>
              <p:nvSpPr>
                <p:cNvPr id="6" name="矩形 9"/>
                <p:cNvSpPr/>
                <p:nvPr/>
              </p:nvSpPr>
              <p:spPr>
                <a:xfrm>
                  <a:off x="413994" y="1825422"/>
                  <a:ext cx="8316000" cy="1199879"/>
                </a:xfrm>
                <a:custGeom>
                  <a:avLst/>
                  <a:gdLst>
                    <a:gd name="connsiteX0" fmla="*/ 0 w 8640000"/>
                    <a:gd name="connsiteY0" fmla="*/ 0 h 1218149"/>
                    <a:gd name="connsiteX1" fmla="*/ 8640000 w 8640000"/>
                    <a:gd name="connsiteY1" fmla="*/ 0 h 1218149"/>
                    <a:gd name="connsiteX2" fmla="*/ 8640000 w 8640000"/>
                    <a:gd name="connsiteY2" fmla="*/ 1218149 h 1218149"/>
                    <a:gd name="connsiteX3" fmla="*/ 0 w 8640000"/>
                    <a:gd name="connsiteY3" fmla="*/ 1218149 h 1218149"/>
                    <a:gd name="connsiteX4" fmla="*/ 0 w 8640000"/>
                    <a:gd name="connsiteY4"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2096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0000 w 8640000"/>
                    <a:gd name="connsiteY3" fmla="*/ 9525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191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03822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04901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5 w 8640000"/>
                    <a:gd name="connsiteY3" fmla="*/ 1133476 h 1218149"/>
                    <a:gd name="connsiteX4" fmla="*/ 0 w 8640000"/>
                    <a:gd name="connsiteY4" fmla="*/ 1218149 h 1218149"/>
                    <a:gd name="connsiteX5" fmla="*/ 0 w 8640000"/>
                    <a:gd name="connsiteY5" fmla="*/ 0 h 1218149"/>
                    <a:gd name="connsiteX0" fmla="*/ 0 w 8640000"/>
                    <a:gd name="connsiteY0" fmla="*/ 0 h 1218149"/>
                    <a:gd name="connsiteX1" fmla="*/ 8640000 w 8640000"/>
                    <a:gd name="connsiteY1" fmla="*/ 0 h 1218149"/>
                    <a:gd name="connsiteX2" fmla="*/ 8640000 w 8640000"/>
                    <a:gd name="connsiteY2" fmla="*/ 1218149 h 1218149"/>
                    <a:gd name="connsiteX3" fmla="*/ 4329526 w 8640000"/>
                    <a:gd name="connsiteY3" fmla="*/ 1095376 h 1218149"/>
                    <a:gd name="connsiteX4" fmla="*/ 0 w 8640000"/>
                    <a:gd name="connsiteY4" fmla="*/ 1218149 h 1218149"/>
                    <a:gd name="connsiteX5" fmla="*/ 0 w 8640000"/>
                    <a:gd name="connsiteY5" fmla="*/ 0 h 1218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000" h="1218149">
                      <a:moveTo>
                        <a:pt x="0" y="0"/>
                      </a:moveTo>
                      <a:lnTo>
                        <a:pt x="8640000" y="0"/>
                      </a:lnTo>
                      <a:lnTo>
                        <a:pt x="8640000" y="1218149"/>
                      </a:lnTo>
                      <a:cubicBezTo>
                        <a:pt x="7200000" y="1129600"/>
                        <a:pt x="5712376" y="1092552"/>
                        <a:pt x="4329526" y="1095376"/>
                      </a:cubicBezTo>
                      <a:cubicBezTo>
                        <a:pt x="2946676" y="1098200"/>
                        <a:pt x="1440000" y="1129600"/>
                        <a:pt x="0" y="1218149"/>
                      </a:cubicBezTo>
                      <a:lnTo>
                        <a:pt x="0" y="0"/>
                      </a:lnTo>
                      <a:close/>
                    </a:path>
                  </a:pathLst>
                </a:custGeom>
                <a:solidFill>
                  <a:schemeClr val="bg1"/>
                </a:solidFill>
                <a:ln>
                  <a:noFill/>
                </a:ln>
                <a:effectLst>
                  <a:outerShdw blurRad="50800" dist="165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7" name="矩形 6"/>
                <p:cNvSpPr/>
                <p:nvPr/>
              </p:nvSpPr>
              <p:spPr>
                <a:xfrm>
                  <a:off x="288000" y="303213"/>
                  <a:ext cx="8568000" cy="2722088"/>
                </a:xfrm>
                <a:prstGeom prst="rect">
                  <a:avLst/>
                </a:prstGeom>
                <a:blipFill>
                  <a:blip r:embed="rId6"/>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pic>
            <p:nvPicPr>
              <p:cNvPr id="4" name="图片 3"/>
              <p:cNvPicPr>
                <a:picLocks noChangeAspect="1"/>
              </p:cNvPicPr>
              <p:nvPr/>
            </p:nvPicPr>
            <p:blipFill>
              <a:blip r:embed="rId7"/>
              <a:stretch>
                <a:fillRect/>
              </a:stretch>
            </p:blipFill>
            <p:spPr>
              <a:xfrm>
                <a:off x="695685" y="-113946"/>
                <a:ext cx="475529" cy="627942"/>
              </a:xfrm>
              <a:prstGeom prst="rect">
                <a:avLst/>
              </a:prstGeom>
            </p:spPr>
          </p:pic>
          <p:pic>
            <p:nvPicPr>
              <p:cNvPr id="5" name="图片 4"/>
              <p:cNvPicPr>
                <a:picLocks noChangeAspect="1"/>
              </p:cNvPicPr>
              <p:nvPr/>
            </p:nvPicPr>
            <p:blipFill>
              <a:blip r:embed="rId7"/>
              <a:stretch>
                <a:fillRect/>
              </a:stretch>
            </p:blipFill>
            <p:spPr>
              <a:xfrm flipH="1">
                <a:off x="7972785" y="-113946"/>
                <a:ext cx="475529" cy="627942"/>
              </a:xfrm>
              <a:prstGeom prst="rect">
                <a:avLst/>
              </a:prstGeom>
            </p:spPr>
          </p:pic>
        </p:grpSp>
        <p:grpSp>
          <p:nvGrpSpPr>
            <p:cNvPr id="23" name="组合 22"/>
            <p:cNvGrpSpPr/>
            <p:nvPr/>
          </p:nvGrpSpPr>
          <p:grpSpPr>
            <a:xfrm>
              <a:off x="904264" y="-491441"/>
              <a:ext cx="72656" cy="910743"/>
              <a:chOff x="903657" y="-443010"/>
              <a:chExt cx="68559" cy="859387"/>
            </a:xfrm>
          </p:grpSpPr>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flipV="1">
                <a:off x="507155" y="-42061"/>
                <a:ext cx="852586" cy="50687"/>
              </a:xfrm>
              <a:prstGeom prst="rect">
                <a:avLst/>
              </a:prstGeom>
            </p:spPr>
          </p:pic>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13200000" flipV="1">
                <a:off x="903657" y="363202"/>
                <a:ext cx="50058" cy="53175"/>
              </a:xfrm>
              <a:prstGeom prst="rect">
                <a:avLst/>
              </a:prstGeom>
            </p:spPr>
          </p:pic>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7380000" flipV="1">
                <a:off x="920600" y="364044"/>
                <a:ext cx="50058" cy="53175"/>
              </a:xfrm>
              <a:prstGeom prst="rect">
                <a:avLst/>
              </a:prstGeom>
            </p:spPr>
          </p:pic>
        </p:grpSp>
        <p:grpSp>
          <p:nvGrpSpPr>
            <p:cNvPr id="29" name="组合 28"/>
            <p:cNvGrpSpPr/>
            <p:nvPr/>
          </p:nvGrpSpPr>
          <p:grpSpPr>
            <a:xfrm>
              <a:off x="8182767" y="-491441"/>
              <a:ext cx="72656" cy="910743"/>
              <a:chOff x="903657" y="-443010"/>
              <a:chExt cx="68559" cy="859387"/>
            </a:xfrm>
          </p:grpSpPr>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flipV="1">
                <a:off x="507155" y="-42061"/>
                <a:ext cx="852586" cy="50687"/>
              </a:xfrm>
              <a:prstGeom prst="rect">
                <a:avLst/>
              </a:prstGeom>
            </p:spPr>
          </p:pic>
          <p:pic>
            <p:nvPicPr>
              <p:cNvPr id="31" name="图片 30"/>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13200000" flipV="1">
                <a:off x="903657" y="363202"/>
                <a:ext cx="50058" cy="53175"/>
              </a:xfrm>
              <a:prstGeom prst="rect">
                <a:avLst/>
              </a:prstGeom>
            </p:spPr>
          </p:pic>
          <p:pic>
            <p:nvPicPr>
              <p:cNvPr id="32" name="图片 31"/>
              <p:cNvPicPr>
                <a:picLocks noChangeAspect="1"/>
              </p:cNvPicPr>
              <p:nvPr/>
            </p:nvPicPr>
            <p:blipFill rotWithShape="1">
              <a:blip r:embed="rId9" cstate="print">
                <a:extLst>
                  <a:ext uri="{28A0092B-C50C-407E-A947-70E740481C1C}">
                    <a14:useLocalDpi xmlns:a14="http://schemas.microsoft.com/office/drawing/2010/main" val="0"/>
                  </a:ext>
                </a:extLst>
              </a:blip>
              <a:srcRect l="94129" t="-4908" b="-3"/>
              <a:stretch/>
            </p:blipFill>
            <p:spPr>
              <a:xfrm rot="7380000" flipV="1">
                <a:off x="920600" y="364044"/>
                <a:ext cx="50058" cy="53175"/>
              </a:xfrm>
              <a:prstGeom prst="rect">
                <a:avLst/>
              </a:prstGeom>
            </p:spPr>
          </p:pic>
        </p:grpSp>
      </p:grpSp>
      <p:sp>
        <p:nvSpPr>
          <p:cNvPr id="8" name="矩形 7"/>
          <p:cNvSpPr/>
          <p:nvPr/>
        </p:nvSpPr>
        <p:spPr>
          <a:xfrm>
            <a:off x="576000" y="1524151"/>
            <a:ext cx="11040000" cy="12865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10" name="矩形 9"/>
          <p:cNvSpPr/>
          <p:nvPr/>
        </p:nvSpPr>
        <p:spPr>
          <a:xfrm>
            <a:off x="576000" y="2849589"/>
            <a:ext cx="11040000" cy="634863"/>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12" name="文本框 11"/>
          <p:cNvSpPr txBox="1"/>
          <p:nvPr/>
        </p:nvSpPr>
        <p:spPr>
          <a:xfrm>
            <a:off x="1515249" y="1654454"/>
            <a:ext cx="9161483" cy="995209"/>
          </a:xfrm>
          <a:prstGeom prst="rect">
            <a:avLst/>
          </a:prstGeom>
          <a:noFill/>
        </p:spPr>
        <p:txBody>
          <a:bodyPr wrap="none" rtlCol="0">
            <a:spAutoFit/>
          </a:bodyPr>
          <a:lstStyle/>
          <a:p>
            <a:pPr algn="ctr"/>
            <a:r>
              <a:rPr lang="zh-CN" altLang="en-US" sz="5867" b="1" dirty="0">
                <a:solidFill>
                  <a:schemeClr val="bg1"/>
                </a:solidFill>
              </a:rPr>
              <a:t>经典英伦风格商业汇报</a:t>
            </a:r>
            <a:r>
              <a:rPr lang="en-US" altLang="zh-CN" sz="5867" b="1" dirty="0">
                <a:solidFill>
                  <a:schemeClr val="bg1"/>
                </a:solidFill>
              </a:rPr>
              <a:t>PPT</a:t>
            </a:r>
            <a:endParaRPr lang="zh-CN" altLang="en-US" sz="5867" b="1" dirty="0">
              <a:solidFill>
                <a:schemeClr val="bg1"/>
              </a:solidFill>
            </a:endParaRPr>
          </a:p>
        </p:txBody>
      </p:sp>
      <p:sp>
        <p:nvSpPr>
          <p:cNvPr id="13" name="文本框 12"/>
          <p:cNvSpPr txBox="1"/>
          <p:nvPr/>
        </p:nvSpPr>
        <p:spPr>
          <a:xfrm>
            <a:off x="2930700" y="2900279"/>
            <a:ext cx="6330579" cy="502766"/>
          </a:xfrm>
          <a:prstGeom prst="rect">
            <a:avLst/>
          </a:prstGeom>
          <a:noFill/>
        </p:spPr>
        <p:txBody>
          <a:bodyPr wrap="none" rtlCol="0">
            <a:spAutoFit/>
          </a:bodyPr>
          <a:lstStyle/>
          <a:p>
            <a:pPr algn="ctr"/>
            <a:r>
              <a:rPr lang="zh-CN" altLang="en-US" sz="2667" dirty="0">
                <a:solidFill>
                  <a:schemeClr val="bg1"/>
                </a:solidFill>
                <a:latin typeface="微软雅黑" panose="020B0503020204020204" pitchFamily="34" charset="-122"/>
              </a:rPr>
              <a:t>适用于商业汇报、工作总结、高端策划等</a:t>
            </a:r>
          </a:p>
        </p:txBody>
      </p:sp>
      <p:sp>
        <p:nvSpPr>
          <p:cNvPr id="14" name="矩形 13"/>
          <p:cNvSpPr/>
          <p:nvPr/>
        </p:nvSpPr>
        <p:spPr>
          <a:xfrm>
            <a:off x="4177513" y="3878164"/>
            <a:ext cx="4046301" cy="379656"/>
          </a:xfrm>
          <a:prstGeom prst="rect">
            <a:avLst/>
          </a:prstGeom>
        </p:spPr>
        <p:txBody>
          <a:bodyPr wrap="none">
            <a:spAutoFit/>
          </a:bodyPr>
          <a:lstStyle/>
          <a:p>
            <a:r>
              <a:rPr lang="zh-CN" altLang="en-US" sz="1867" dirty="0">
                <a:solidFill>
                  <a:schemeClr val="tx1">
                    <a:lumMod val="75000"/>
                    <a:lumOff val="25000"/>
                  </a:schemeClr>
                </a:solidFill>
                <a:latin typeface="微软雅黑" panose="020B0503020204020204" pitchFamily="34" charset="-122"/>
              </a:rPr>
              <a:t>汇报人：</a:t>
            </a:r>
            <a:r>
              <a:rPr lang="en-US" altLang="zh-CN" sz="1867" dirty="0">
                <a:solidFill>
                  <a:schemeClr val="tx1">
                    <a:lumMod val="75000"/>
                    <a:lumOff val="25000"/>
                  </a:schemeClr>
                </a:solidFill>
                <a:latin typeface="微软雅黑" panose="020B0503020204020204" pitchFamily="34" charset="-122"/>
              </a:rPr>
              <a:t>A</a:t>
            </a:r>
            <a:r>
              <a:rPr lang="zh-CN" altLang="en-US" sz="1867" dirty="0">
                <a:solidFill>
                  <a:schemeClr val="tx1">
                    <a:lumMod val="75000"/>
                    <a:lumOff val="25000"/>
                  </a:schemeClr>
                </a:solidFill>
                <a:latin typeface="微软雅黑" panose="020B0503020204020204" pitchFamily="34" charset="-122"/>
              </a:rPr>
              <a:t>尚设计   时间：</a:t>
            </a:r>
            <a:r>
              <a:rPr lang="en-US" altLang="zh-CN" sz="1867" dirty="0">
                <a:solidFill>
                  <a:schemeClr val="tx1">
                    <a:lumMod val="75000"/>
                    <a:lumOff val="25000"/>
                  </a:schemeClr>
                </a:solidFill>
                <a:latin typeface="微软雅黑" panose="020B0503020204020204" pitchFamily="34" charset="-122"/>
              </a:rPr>
              <a:t>XX</a:t>
            </a:r>
            <a:r>
              <a:rPr lang="zh-CN" altLang="en-US" sz="1867" dirty="0">
                <a:solidFill>
                  <a:schemeClr val="tx1">
                    <a:lumMod val="75000"/>
                    <a:lumOff val="25000"/>
                  </a:schemeClr>
                </a:solidFill>
                <a:latin typeface="微软雅黑" panose="020B0503020204020204" pitchFamily="34" charset="-122"/>
              </a:rPr>
              <a:t>年</a:t>
            </a:r>
            <a:r>
              <a:rPr lang="en-US" altLang="zh-CN" sz="1867" dirty="0">
                <a:solidFill>
                  <a:schemeClr val="tx1">
                    <a:lumMod val="75000"/>
                    <a:lumOff val="25000"/>
                  </a:schemeClr>
                </a:solidFill>
                <a:latin typeface="微软雅黑" panose="020B0503020204020204" pitchFamily="34" charset="-122"/>
              </a:rPr>
              <a:t>XX</a:t>
            </a:r>
            <a:r>
              <a:rPr lang="zh-CN" altLang="en-US" sz="1867" dirty="0">
                <a:solidFill>
                  <a:schemeClr val="tx1">
                    <a:lumMod val="75000"/>
                    <a:lumOff val="25000"/>
                  </a:schemeClr>
                </a:solidFill>
                <a:latin typeface="微软雅黑" panose="020B0503020204020204" pitchFamily="34" charset="-122"/>
              </a:rPr>
              <a:t>月</a:t>
            </a:r>
          </a:p>
        </p:txBody>
      </p:sp>
      <p:grpSp>
        <p:nvGrpSpPr>
          <p:cNvPr id="18" name="组合 17"/>
          <p:cNvGrpSpPr/>
          <p:nvPr/>
        </p:nvGrpSpPr>
        <p:grpSpPr>
          <a:xfrm>
            <a:off x="5077839" y="5373424"/>
            <a:ext cx="2036324" cy="732307"/>
            <a:chOff x="3808379" y="4030068"/>
            <a:chExt cx="1527243" cy="549230"/>
          </a:xfrm>
        </p:grpSpPr>
        <p:sp>
          <p:nvSpPr>
            <p:cNvPr id="16" name="矩形 15"/>
            <p:cNvSpPr/>
            <p:nvPr/>
          </p:nvSpPr>
          <p:spPr>
            <a:xfrm>
              <a:off x="3808379" y="4030068"/>
              <a:ext cx="1527243" cy="49611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pic>
          <p:nvPicPr>
            <p:cNvPr id="17" name="图片 16"/>
            <p:cNvPicPr>
              <a:picLocks noChangeAspect="1"/>
            </p:cNvPicPr>
            <p:nvPr/>
          </p:nvPicPr>
          <p:blipFill>
            <a:blip r:embed="rId10"/>
            <a:stretch>
              <a:fillRect/>
            </a:stretch>
          </p:blipFill>
          <p:spPr>
            <a:xfrm>
              <a:off x="4053795" y="4042804"/>
              <a:ext cx="1036410" cy="536494"/>
            </a:xfrm>
            <a:prstGeom prst="rect">
              <a:avLst/>
            </a:prstGeom>
          </p:spPr>
        </p:pic>
      </p:grpSp>
      <p:pic>
        <p:nvPicPr>
          <p:cNvPr id="9" name="BGM">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11"/>
          <a:stretch>
            <a:fillRect/>
          </a:stretch>
        </p:blipFill>
        <p:spPr>
          <a:xfrm>
            <a:off x="-1409700" y="4959623"/>
            <a:ext cx="812800" cy="812800"/>
          </a:xfrm>
          <a:prstGeom prst="rect">
            <a:avLst/>
          </a:prstGeom>
        </p:spPr>
      </p:pic>
      <p:sp>
        <p:nvSpPr>
          <p:cNvPr id="26" name="矩形 25">
            <a:extLst>
              <a:ext uri="{FF2B5EF4-FFF2-40B4-BE49-F238E27FC236}">
                <a16:creationId xmlns:a16="http://schemas.microsoft.com/office/drawing/2014/main" id="{BE8D0C13-4DEF-40E3-988F-2AD7D89A18C2}"/>
              </a:ext>
            </a:extLst>
          </p:cNvPr>
          <p:cNvSpPr/>
          <p:nvPr>
            <p:custDataLst>
              <p:tags r:id="rId3"/>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75994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 presetClass="entr" presetSubtype="1" accel="60000" fill="hold" nodeType="afterEffect" p14:presetBounceEnd="40000">
                                      <p:stCondLst>
                                        <p:cond delay="200"/>
                                      </p:stCondLst>
                                      <p:childTnLst>
                                        <p:set>
                                          <p:cBhvr>
                                            <p:cTn id="9" dur="1" fill="hold">
                                              <p:stCondLst>
                                                <p:cond delay="0"/>
                                              </p:stCondLst>
                                            </p:cTn>
                                            <p:tgtEl>
                                              <p:spTgt spid="33"/>
                                            </p:tgtEl>
                                            <p:attrNameLst>
                                              <p:attrName>style.visibility</p:attrName>
                                            </p:attrNameLst>
                                          </p:cBhvr>
                                          <p:to>
                                            <p:strVal val="visible"/>
                                          </p:to>
                                        </p:set>
                                        <p:anim calcmode="lin" valueType="num" p14:bounceEnd="40000">
                                          <p:cBhvr additive="base">
                                            <p:cTn id="10" dur="5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33"/>
                                            </p:tgtEl>
                                            <p:attrNameLst>
                                              <p:attrName>ppt_y</p:attrName>
                                            </p:attrNameLst>
                                          </p:cBhvr>
                                          <p:tavLst>
                                            <p:tav tm="0">
                                              <p:val>
                                                <p:strVal val="0-#ppt_h/2"/>
                                              </p:val>
                                            </p:tav>
                                            <p:tav tm="100000">
                                              <p:val>
                                                <p:strVal val="#ppt_y"/>
                                              </p:val>
                                            </p:tav>
                                          </p:tavLst>
                                        </p:anim>
                                      </p:childTnLst>
                                    </p:cTn>
                                  </p:par>
                                </p:childTnLst>
                              </p:cTn>
                            </p:par>
                            <p:par>
                              <p:cTn id="12" fill="hold">
                                <p:stCondLst>
                                  <p:cond delay="700"/>
                                </p:stCondLst>
                                <p:childTnLst>
                                  <p:par>
                                    <p:cTn id="13" presetID="16" presetClass="entr" presetSubtype="37" fill="hold" grpId="0" nodeType="afterEffect">
                                      <p:stCondLst>
                                        <p:cond delay="2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250"/>
                                            <p:tgtEl>
                                              <p:spTgt spid="8"/>
                                            </p:tgtEl>
                                          </p:cBhvr>
                                        </p:animEffect>
                                      </p:childTnLst>
                                    </p:cTn>
                                  </p:par>
                                </p:childTnLst>
                              </p:cTn>
                            </p:par>
                            <p:par>
                              <p:cTn id="16" fill="hold">
                                <p:stCondLst>
                                  <p:cond delay="115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250"/>
                                            <p:tgtEl>
                                              <p:spTgt spid="12"/>
                                            </p:tgtEl>
                                          </p:cBhvr>
                                        </p:animEffect>
                                      </p:childTnLst>
                                    </p:cTn>
                                  </p:par>
                                </p:childTnLst>
                              </p:cTn>
                            </p:par>
                            <p:par>
                              <p:cTn id="20" fill="hold">
                                <p:stCondLst>
                                  <p:cond delay="1400"/>
                                </p:stCondLst>
                                <p:childTnLst>
                                  <p:par>
                                    <p:cTn id="21" presetID="16" presetClass="entr" presetSubtype="37" fill="hold" grpId="0" nodeType="after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250"/>
                                            <p:tgtEl>
                                              <p:spTgt spid="10"/>
                                            </p:tgtEl>
                                          </p:cBhvr>
                                        </p:animEffect>
                                      </p:childTnLst>
                                    </p:cTn>
                                  </p:par>
                                </p:childTnLst>
                              </p:cTn>
                            </p:par>
                            <p:par>
                              <p:cTn id="24" fill="hold">
                                <p:stCondLst>
                                  <p:cond delay="1850"/>
                                </p:stCondLst>
                                <p:childTnLst>
                                  <p:par>
                                    <p:cTn id="25" presetID="16" presetClass="entr" presetSubtype="37"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250"/>
                                            <p:tgtEl>
                                              <p:spTgt spid="13"/>
                                            </p:tgtEl>
                                          </p:cBhvr>
                                        </p:animEffect>
                                      </p:childTnLst>
                                    </p:cTn>
                                  </p:par>
                                </p:childTnLst>
                              </p:cTn>
                            </p:par>
                            <p:par>
                              <p:cTn id="28" fill="hold">
                                <p:stCondLst>
                                  <p:cond delay="2100"/>
                                </p:stCondLst>
                                <p:childTnLst>
                                  <p:par>
                                    <p:cTn id="29" presetID="16" presetClass="entr" presetSubtype="37" fill="hold" grpId="0" nodeType="after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barn(outVertical)">
                                          <p:cBhvr>
                                            <p:cTn id="31" dur="250"/>
                                            <p:tgtEl>
                                              <p:spTgt spid="14"/>
                                            </p:tgtEl>
                                          </p:cBhvr>
                                        </p:animEffect>
                                      </p:childTnLst>
                                    </p:cTn>
                                  </p:par>
                                </p:childTnLst>
                              </p:cTn>
                            </p:par>
                            <p:par>
                              <p:cTn id="32" fill="hold">
                                <p:stCondLst>
                                  <p:cond delay="2550"/>
                                </p:stCondLst>
                                <p:childTnLst>
                                  <p:par>
                                    <p:cTn id="33" presetID="10" presetClass="entr" presetSubtype="0" fill="hold" nodeType="afterEffect">
                                      <p:stCondLst>
                                        <p:cond delay="2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300"/>
                                </p:stCondLst>
                                <p:childTnLst>
                                  <p:par>
                                    <p:cTn id="37" presetID="1" presetClass="entr" presetSubtype="0" fill="hold" grpId="0" nodeType="afterEffect">
                                      <p:stCondLst>
                                        <p:cond delay="220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9"/>
                    </p:tgtEl>
                  </p:cMediaNode>
                </p:audio>
              </p:childTnLst>
            </p:cTn>
          </p:par>
        </p:tnLst>
        <p:bldLst>
          <p:bldP spid="8" grpId="0" animBg="1"/>
          <p:bldP spid="10" grpId="0" animBg="1"/>
          <p:bldP spid="12" grpId="0"/>
          <p:bldP spid="13" grpId="0"/>
          <p:bldP spid="14"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 presetClass="entr" presetSubtype="1" accel="60000" fill="hold" nodeType="afterEffect">
                                      <p:stCondLst>
                                        <p:cond delay="20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0-#ppt_h/2"/>
                                              </p:val>
                                            </p:tav>
                                            <p:tav tm="100000">
                                              <p:val>
                                                <p:strVal val="#ppt_y"/>
                                              </p:val>
                                            </p:tav>
                                          </p:tavLst>
                                        </p:anim>
                                      </p:childTnLst>
                                    </p:cTn>
                                  </p:par>
                                </p:childTnLst>
                              </p:cTn>
                            </p:par>
                            <p:par>
                              <p:cTn id="12" fill="hold">
                                <p:stCondLst>
                                  <p:cond delay="700"/>
                                </p:stCondLst>
                                <p:childTnLst>
                                  <p:par>
                                    <p:cTn id="13" presetID="16" presetClass="entr" presetSubtype="37" fill="hold" grpId="0" nodeType="afterEffect">
                                      <p:stCondLst>
                                        <p:cond delay="2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250"/>
                                            <p:tgtEl>
                                              <p:spTgt spid="8"/>
                                            </p:tgtEl>
                                          </p:cBhvr>
                                        </p:animEffect>
                                      </p:childTnLst>
                                    </p:cTn>
                                  </p:par>
                                </p:childTnLst>
                              </p:cTn>
                            </p:par>
                            <p:par>
                              <p:cTn id="16" fill="hold">
                                <p:stCondLst>
                                  <p:cond delay="115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250"/>
                                            <p:tgtEl>
                                              <p:spTgt spid="12"/>
                                            </p:tgtEl>
                                          </p:cBhvr>
                                        </p:animEffect>
                                      </p:childTnLst>
                                    </p:cTn>
                                  </p:par>
                                </p:childTnLst>
                              </p:cTn>
                            </p:par>
                            <p:par>
                              <p:cTn id="20" fill="hold">
                                <p:stCondLst>
                                  <p:cond delay="1400"/>
                                </p:stCondLst>
                                <p:childTnLst>
                                  <p:par>
                                    <p:cTn id="21" presetID="16" presetClass="entr" presetSubtype="37" fill="hold" grpId="0" nodeType="afterEffect">
                                      <p:stCondLst>
                                        <p:cond delay="20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250"/>
                                            <p:tgtEl>
                                              <p:spTgt spid="10"/>
                                            </p:tgtEl>
                                          </p:cBhvr>
                                        </p:animEffect>
                                      </p:childTnLst>
                                    </p:cTn>
                                  </p:par>
                                </p:childTnLst>
                              </p:cTn>
                            </p:par>
                            <p:par>
                              <p:cTn id="24" fill="hold">
                                <p:stCondLst>
                                  <p:cond delay="1850"/>
                                </p:stCondLst>
                                <p:childTnLst>
                                  <p:par>
                                    <p:cTn id="25" presetID="16" presetClass="entr" presetSubtype="37"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250"/>
                                            <p:tgtEl>
                                              <p:spTgt spid="13"/>
                                            </p:tgtEl>
                                          </p:cBhvr>
                                        </p:animEffect>
                                      </p:childTnLst>
                                    </p:cTn>
                                  </p:par>
                                </p:childTnLst>
                              </p:cTn>
                            </p:par>
                            <p:par>
                              <p:cTn id="28" fill="hold">
                                <p:stCondLst>
                                  <p:cond delay="2100"/>
                                </p:stCondLst>
                                <p:childTnLst>
                                  <p:par>
                                    <p:cTn id="29" presetID="16" presetClass="entr" presetSubtype="37" fill="hold" grpId="0" nodeType="after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barn(outVertical)">
                                          <p:cBhvr>
                                            <p:cTn id="31" dur="250"/>
                                            <p:tgtEl>
                                              <p:spTgt spid="14"/>
                                            </p:tgtEl>
                                          </p:cBhvr>
                                        </p:animEffect>
                                      </p:childTnLst>
                                    </p:cTn>
                                  </p:par>
                                </p:childTnLst>
                              </p:cTn>
                            </p:par>
                            <p:par>
                              <p:cTn id="32" fill="hold">
                                <p:stCondLst>
                                  <p:cond delay="2550"/>
                                </p:stCondLst>
                                <p:childTnLst>
                                  <p:par>
                                    <p:cTn id="33" presetID="10" presetClass="entr" presetSubtype="0" fill="hold" nodeType="afterEffect">
                                      <p:stCondLst>
                                        <p:cond delay="2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300"/>
                                </p:stCondLst>
                                <p:childTnLst>
                                  <p:par>
                                    <p:cTn id="37" presetID="1" presetClass="entr" presetSubtype="0" fill="hold" grpId="0" nodeType="afterEffect">
                                      <p:stCondLst>
                                        <p:cond delay="220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9"/>
                    </p:tgtEl>
                  </p:cMediaNode>
                </p:audio>
              </p:childTnLst>
            </p:cTn>
          </p:par>
        </p:tnLst>
        <p:bldLst>
          <p:bldP spid="8" grpId="0" animBg="1"/>
          <p:bldP spid="10" grpId="0" animBg="1"/>
          <p:bldP spid="12" grpId="0"/>
          <p:bldP spid="13" grpId="0"/>
          <p:bldP spid="14" grpId="0"/>
          <p:bldP spid="26" grpId="0" animBg="1"/>
        </p:bldLst>
      </p:timing>
    </mc:Fallback>
  </mc:AlternateContent>
  <p:extLst mod="1">
    <p:ext uri="{E180D4A7-C9FB-4DFB-919C-405C955672EB}">
      <p14:showEvtLst xmlns:p14="http://schemas.microsoft.com/office/powerpoint/2010/main">
        <p14:playEvt time="0" objId="9"/>
      </p14:showEvtLst>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5" name="组合 24"/>
          <p:cNvGrpSpPr/>
          <p:nvPr/>
        </p:nvGrpSpPr>
        <p:grpSpPr>
          <a:xfrm>
            <a:off x="2615294" y="2227035"/>
            <a:ext cx="2374901" cy="2374902"/>
            <a:chOff x="3681412" y="1029561"/>
            <a:chExt cx="1781176" cy="1781176"/>
          </a:xfrm>
        </p:grpSpPr>
        <p:grpSp>
          <p:nvGrpSpPr>
            <p:cNvPr id="26" name="组合 25"/>
            <p:cNvGrpSpPr/>
            <p:nvPr/>
          </p:nvGrpSpPr>
          <p:grpSpPr>
            <a:xfrm>
              <a:off x="3681412" y="1029561"/>
              <a:ext cx="1781176" cy="1781176"/>
              <a:chOff x="3163162" y="1286736"/>
              <a:chExt cx="1781176" cy="1781176"/>
            </a:xfrm>
          </p:grpSpPr>
          <p:grpSp>
            <p:nvGrpSpPr>
              <p:cNvPr id="28" name="组合 27"/>
              <p:cNvGrpSpPr/>
              <p:nvPr/>
            </p:nvGrpSpPr>
            <p:grpSpPr>
              <a:xfrm>
                <a:off x="3163162" y="1286736"/>
                <a:ext cx="1781176" cy="1781176"/>
                <a:chOff x="5410200" y="1286736"/>
                <a:chExt cx="1781176" cy="1781176"/>
              </a:xfrm>
            </p:grpSpPr>
            <p:grpSp>
              <p:nvGrpSpPr>
                <p:cNvPr id="34" name="组合 33"/>
                <p:cNvGrpSpPr/>
                <p:nvPr/>
              </p:nvGrpSpPr>
              <p:grpSpPr>
                <a:xfrm flipH="1">
                  <a:off x="5410200" y="1286736"/>
                  <a:ext cx="1781176" cy="1781176"/>
                  <a:chOff x="3333750" y="1457325"/>
                  <a:chExt cx="1440000" cy="1440000"/>
                </a:xfrm>
              </p:grpSpPr>
              <p:sp>
                <p:nvSpPr>
                  <p:cNvPr id="36" name="矩形 35"/>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7" name="矩形 36"/>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8" name="矩形 37"/>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9" name="矩形 38"/>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sp>
              <p:nvSpPr>
                <p:cNvPr id="35" name="矩形 34"/>
                <p:cNvSpPr/>
                <p:nvPr/>
              </p:nvSpPr>
              <p:spPr>
                <a:xfrm>
                  <a:off x="5458688" y="1331325"/>
                  <a:ext cx="1692000" cy="16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nvGrpSpPr>
              <p:cNvPr id="29" name="组合 28"/>
              <p:cNvGrpSpPr/>
              <p:nvPr/>
            </p:nvGrpSpPr>
            <p:grpSpPr>
              <a:xfrm>
                <a:off x="3333750" y="1457325"/>
                <a:ext cx="1440000" cy="1440000"/>
                <a:chOff x="3333750" y="1457325"/>
                <a:chExt cx="1440000" cy="1440000"/>
              </a:xfrm>
            </p:grpSpPr>
            <p:sp>
              <p:nvSpPr>
                <p:cNvPr id="30" name="矩形 29"/>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1" name="矩形 30"/>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2" name="矩形 31"/>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3" name="矩形 32"/>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sp>
          <p:nvSpPr>
            <p:cNvPr id="27" name="文本框 26"/>
            <p:cNvSpPr txBox="1"/>
            <p:nvPr/>
          </p:nvSpPr>
          <p:spPr>
            <a:xfrm>
              <a:off x="4126706" y="1135320"/>
              <a:ext cx="787716" cy="1546577"/>
            </a:xfrm>
            <a:prstGeom prst="rect">
              <a:avLst/>
            </a:prstGeom>
            <a:noFill/>
          </p:spPr>
          <p:txBody>
            <a:bodyPr wrap="none" rtlCol="0">
              <a:spAutoFit/>
            </a:bodyPr>
            <a:lstStyle/>
            <a:p>
              <a:r>
                <a:rPr lang="en-US" altLang="zh-CN" sz="12800" dirty="0">
                  <a:solidFill>
                    <a:schemeClr val="bg1"/>
                  </a:solidFill>
                  <a:latin typeface="+mn-ea"/>
                </a:rPr>
                <a:t>1</a:t>
              </a:r>
              <a:endParaRPr lang="zh-CN" altLang="en-US" sz="12800" dirty="0">
                <a:solidFill>
                  <a:schemeClr val="bg1"/>
                </a:solidFill>
                <a:latin typeface="+mn-ea"/>
              </a:endParaRPr>
            </a:p>
          </p:txBody>
        </p:sp>
      </p:grpSp>
      <p:grpSp>
        <p:nvGrpSpPr>
          <p:cNvPr id="43" name="组合 42"/>
          <p:cNvGrpSpPr/>
          <p:nvPr/>
        </p:nvGrpSpPr>
        <p:grpSpPr>
          <a:xfrm>
            <a:off x="5306988" y="2870126"/>
            <a:ext cx="3295775" cy="707886"/>
            <a:chOff x="5380728" y="2819049"/>
            <a:chExt cx="3295775" cy="707886"/>
          </a:xfrm>
        </p:grpSpPr>
        <p:sp>
          <p:nvSpPr>
            <p:cNvPr id="44" name="矩形 43"/>
            <p:cNvSpPr/>
            <p:nvPr/>
          </p:nvSpPr>
          <p:spPr>
            <a:xfrm>
              <a:off x="5380728" y="2859415"/>
              <a:ext cx="3266747" cy="569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09756" y="2819049"/>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单击此处添加</a:t>
              </a:r>
              <a:endParaRPr lang="en-US" altLang="zh-CN" sz="4000" dirty="0">
                <a:solidFill>
                  <a:schemeClr val="bg1"/>
                </a:solidFill>
                <a:latin typeface="Arial" panose="020B0604020202020204" pitchFamily="34" charset="0"/>
                <a:cs typeface="Arial" panose="020B0604020202020204" pitchFamily="34" charset="0"/>
              </a:endParaRPr>
            </a:p>
          </p:txBody>
        </p:sp>
      </p:grpSp>
      <p:grpSp>
        <p:nvGrpSpPr>
          <p:cNvPr id="46" name="组合 45"/>
          <p:cNvGrpSpPr/>
          <p:nvPr/>
        </p:nvGrpSpPr>
        <p:grpSpPr>
          <a:xfrm>
            <a:off x="5306988" y="3497149"/>
            <a:ext cx="3266747" cy="707886"/>
            <a:chOff x="5380728" y="3446072"/>
            <a:chExt cx="3266747" cy="707886"/>
          </a:xfrm>
        </p:grpSpPr>
        <p:sp>
          <p:nvSpPr>
            <p:cNvPr id="47" name="矩形 46"/>
            <p:cNvSpPr/>
            <p:nvPr/>
          </p:nvSpPr>
          <p:spPr>
            <a:xfrm>
              <a:off x="5380728" y="3503509"/>
              <a:ext cx="3266747" cy="5695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380728" y="3446072"/>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您的标题内容</a:t>
              </a:r>
              <a:endParaRPr lang="en-US" altLang="zh-CN" sz="4000" dirty="0">
                <a:solidFill>
                  <a:schemeClr val="bg1"/>
                </a:solidFill>
                <a:latin typeface="Arial" panose="020B0604020202020204" pitchFamily="34" charset="0"/>
                <a:cs typeface="Arial" panose="020B0604020202020204" pitchFamily="34" charset="0"/>
              </a:endParaRPr>
            </a:p>
          </p:txBody>
        </p:sp>
      </p:grpSp>
      <p:sp>
        <p:nvSpPr>
          <p:cNvPr id="90" name="菱形 89"/>
          <p:cNvSpPr/>
          <p:nvPr/>
        </p:nvSpPr>
        <p:spPr>
          <a:xfrm rot="13484368">
            <a:off x="1744757" y="2717493"/>
            <a:ext cx="894819" cy="923294"/>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菱形 91"/>
          <p:cNvSpPr/>
          <p:nvPr/>
        </p:nvSpPr>
        <p:spPr>
          <a:xfrm rot="13484368">
            <a:off x="8656967" y="2706042"/>
            <a:ext cx="1316283" cy="135817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菱形 92"/>
          <p:cNvSpPr/>
          <p:nvPr/>
        </p:nvSpPr>
        <p:spPr>
          <a:xfrm rot="13484368">
            <a:off x="269479" y="2965968"/>
            <a:ext cx="1140928" cy="1177235"/>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菱形 93"/>
          <p:cNvSpPr/>
          <p:nvPr/>
        </p:nvSpPr>
        <p:spPr>
          <a:xfrm rot="13484368">
            <a:off x="896632" y="3571005"/>
            <a:ext cx="758096" cy="839138"/>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菱形 94"/>
          <p:cNvSpPr/>
          <p:nvPr/>
        </p:nvSpPr>
        <p:spPr>
          <a:xfrm rot="13484368">
            <a:off x="1585801" y="355419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菱形 95"/>
          <p:cNvSpPr/>
          <p:nvPr/>
        </p:nvSpPr>
        <p:spPr>
          <a:xfrm rot="13484368">
            <a:off x="9708541" y="284024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菱形 96"/>
          <p:cNvSpPr/>
          <p:nvPr/>
        </p:nvSpPr>
        <p:spPr>
          <a:xfrm rot="13484368">
            <a:off x="1231658" y="3101938"/>
            <a:ext cx="696957" cy="719136"/>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菱形 97"/>
          <p:cNvSpPr/>
          <p:nvPr/>
        </p:nvSpPr>
        <p:spPr>
          <a:xfrm rot="13484368">
            <a:off x="9942424" y="3635425"/>
            <a:ext cx="894819" cy="923294"/>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菱形 98"/>
          <p:cNvSpPr/>
          <p:nvPr/>
        </p:nvSpPr>
        <p:spPr>
          <a:xfrm rot="13484368">
            <a:off x="10309567" y="2453880"/>
            <a:ext cx="1113485" cy="111892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菱形 99"/>
          <p:cNvSpPr/>
          <p:nvPr/>
        </p:nvSpPr>
        <p:spPr>
          <a:xfrm rot="13484368">
            <a:off x="10723376" y="3291761"/>
            <a:ext cx="1099278" cy="1134259"/>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a:extLst>
              <a:ext uri="{FF2B5EF4-FFF2-40B4-BE49-F238E27FC236}">
                <a16:creationId xmlns:a16="http://schemas.microsoft.com/office/drawing/2014/main" id="{9A1FC00B-7716-4D2E-B696-D2F239BE2C15}"/>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40368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2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500"/>
                                        <p:tgtEl>
                                          <p:spTgt spid="43"/>
                                        </p:tgtEl>
                                      </p:cBhvr>
                                    </p:animEffect>
                                  </p:childTnLst>
                                </p:cTn>
                              </p:par>
                            </p:childTnLst>
                          </p:cTn>
                        </p:par>
                        <p:par>
                          <p:cTn id="15" fill="hold">
                            <p:stCondLst>
                              <p:cond delay="1200"/>
                            </p:stCondLst>
                            <p:childTnLst>
                              <p:par>
                                <p:cTn id="16" presetID="2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250"/>
                                        <p:tgtEl>
                                          <p:spTgt spid="90"/>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1250"/>
                                        <p:tgtEl>
                                          <p:spTgt spid="9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250"/>
                                        <p:tgtEl>
                                          <p:spTgt spid="93"/>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1250"/>
                                        <p:tgtEl>
                                          <p:spTgt spid="94"/>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250"/>
                                        <p:tgtEl>
                                          <p:spTgt spid="9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1250"/>
                                        <p:tgtEl>
                                          <p:spTgt spid="9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1250"/>
                                        <p:tgtEl>
                                          <p:spTgt spid="97"/>
                                        </p:tgtEl>
                                      </p:cBhvr>
                                    </p:animEffect>
                                  </p:childTnLst>
                                </p:cTn>
                              </p:par>
                              <p:par>
                                <p:cTn id="40" presetID="10" presetClass="entr" presetSubtype="0" fill="hold" grpId="0" nodeType="withEffect">
                                  <p:stCondLst>
                                    <p:cond delay="200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1250"/>
                                        <p:tgtEl>
                                          <p:spTgt spid="98"/>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1250"/>
                                        <p:tgtEl>
                                          <p:spTgt spid="99"/>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1250"/>
                                        <p:tgtEl>
                                          <p:spTgt spid="100"/>
                                        </p:tgtEl>
                                      </p:cBhvr>
                                    </p:animEffect>
                                  </p:childTnLst>
                                </p:cTn>
                              </p:par>
                            </p:childTnLst>
                          </p:cTn>
                        </p:par>
                        <p:par>
                          <p:cTn id="49" fill="hold">
                            <p:stCondLst>
                              <p:cond delay="4450"/>
                            </p:stCondLst>
                            <p:childTnLst>
                              <p:par>
                                <p:cTn id="50" presetID="1" presetClass="entr" presetSubtype="0" fill="hold" grpId="0" nodeType="afterEffect">
                                  <p:stCondLst>
                                    <p:cond delay="2200"/>
                                  </p:stCondLst>
                                  <p:childTnLst>
                                    <p:set>
                                      <p:cBhvr>
                                        <p:cTn id="5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2" grpId="0" animBg="1"/>
      <p:bldP spid="93" grpId="0" animBg="1"/>
      <p:bldP spid="94" grpId="0" animBg="1"/>
      <p:bldP spid="95" grpId="0" animBg="1"/>
      <p:bldP spid="96" grpId="0" animBg="1"/>
      <p:bldP spid="97" grpId="0" animBg="1"/>
      <p:bldP spid="98" grpId="0" animBg="1"/>
      <p:bldP spid="99" grpId="0" animBg="1"/>
      <p:bldP spid="100"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0" name="矩形 39"/>
          <p:cNvSpPr/>
          <p:nvPr/>
        </p:nvSpPr>
        <p:spPr>
          <a:xfrm>
            <a:off x="893628" y="2535147"/>
            <a:ext cx="1761944" cy="1761944"/>
          </a:xfrm>
          <a:prstGeom prst="rect">
            <a:avLst/>
          </a:prstGeom>
          <a:blipFill>
            <a:blip r:embed="rId4"/>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41" name="矩形 40"/>
          <p:cNvSpPr/>
          <p:nvPr/>
        </p:nvSpPr>
        <p:spPr>
          <a:xfrm>
            <a:off x="4421026" y="2535147"/>
            <a:ext cx="1761944" cy="1761944"/>
          </a:xfrm>
          <a:prstGeom prst="rect">
            <a:avLst/>
          </a:prstGeom>
          <a:blipFill>
            <a:blip r:embed="rId5"/>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42" name="矩形 41"/>
          <p:cNvSpPr/>
          <p:nvPr/>
        </p:nvSpPr>
        <p:spPr>
          <a:xfrm>
            <a:off x="6184725" y="2535147"/>
            <a:ext cx="1761944" cy="1761944"/>
          </a:xfrm>
          <a:prstGeom prst="rect">
            <a:avLst/>
          </a:prstGeom>
          <a:blipFill>
            <a:blip r:embed="rId6"/>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49" name="矩形 48"/>
          <p:cNvSpPr/>
          <p:nvPr/>
        </p:nvSpPr>
        <p:spPr>
          <a:xfrm>
            <a:off x="7948424" y="777057"/>
            <a:ext cx="1761944" cy="1761944"/>
          </a:xfrm>
          <a:prstGeom prst="rect">
            <a:avLst/>
          </a:prstGeom>
          <a:blipFill>
            <a:blip r:embed="rId7"/>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0" name="矩形 49"/>
          <p:cNvSpPr/>
          <p:nvPr/>
        </p:nvSpPr>
        <p:spPr>
          <a:xfrm>
            <a:off x="9712125" y="2535147"/>
            <a:ext cx="1761944" cy="1761944"/>
          </a:xfrm>
          <a:prstGeom prst="rect">
            <a:avLst/>
          </a:prstGeom>
          <a:blipFill>
            <a:blip r:embed="rId8"/>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1" name="矩形 50"/>
          <p:cNvSpPr/>
          <p:nvPr/>
        </p:nvSpPr>
        <p:spPr>
          <a:xfrm>
            <a:off x="7949277" y="4308654"/>
            <a:ext cx="1761944" cy="1761944"/>
          </a:xfrm>
          <a:prstGeom prst="rect">
            <a:avLst/>
          </a:prstGeom>
          <a:blipFill>
            <a:blip r:embed="rId9"/>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52" name="组合 51"/>
          <p:cNvGrpSpPr/>
          <p:nvPr/>
        </p:nvGrpSpPr>
        <p:grpSpPr>
          <a:xfrm>
            <a:off x="2657327" y="2535147"/>
            <a:ext cx="1761944" cy="1761944"/>
            <a:chOff x="2530327" y="3055847"/>
            <a:chExt cx="1761944" cy="1761944"/>
          </a:xfrm>
        </p:grpSpPr>
        <p:sp>
          <p:nvSpPr>
            <p:cNvPr id="53" name="矩形 52"/>
            <p:cNvSpPr/>
            <p:nvPr/>
          </p:nvSpPr>
          <p:spPr>
            <a:xfrm>
              <a:off x="2530327" y="3055847"/>
              <a:ext cx="1761944" cy="1761944"/>
            </a:xfrm>
            <a:prstGeom prst="rect">
              <a:avLst/>
            </a:prstGeom>
            <a:pattFill prst="pct70">
              <a:fgClr>
                <a:schemeClr val="accent1"/>
              </a:fgClr>
              <a:bgClr>
                <a:schemeClr val="tx2">
                  <a:lumMod val="75000"/>
                </a:schemeClr>
              </a:bgClr>
            </a:patt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54" name="组合 53"/>
            <p:cNvGrpSpPr/>
            <p:nvPr/>
          </p:nvGrpSpPr>
          <p:grpSpPr>
            <a:xfrm>
              <a:off x="2955570" y="3457271"/>
              <a:ext cx="914107" cy="959096"/>
              <a:chOff x="3830638" y="4178301"/>
              <a:chExt cx="1419225" cy="1489075"/>
            </a:xfrm>
          </p:grpSpPr>
          <p:sp>
            <p:nvSpPr>
              <p:cNvPr id="55" name="Freeform 7"/>
              <p:cNvSpPr>
                <a:spLocks/>
              </p:cNvSpPr>
              <p:nvPr/>
            </p:nvSpPr>
            <p:spPr bwMode="auto">
              <a:xfrm>
                <a:off x="3830638" y="4244976"/>
                <a:ext cx="1419225" cy="1422400"/>
              </a:xfrm>
              <a:custGeom>
                <a:avLst/>
                <a:gdLst>
                  <a:gd name="T0" fmla="*/ 556 w 676"/>
                  <a:gd name="T1" fmla="*/ 120 h 676"/>
                  <a:gd name="T2" fmla="*/ 556 w 676"/>
                  <a:gd name="T3" fmla="*/ 556 h 676"/>
                  <a:gd name="T4" fmla="*/ 120 w 676"/>
                  <a:gd name="T5" fmla="*/ 556 h 676"/>
                  <a:gd name="T6" fmla="*/ 120 w 676"/>
                  <a:gd name="T7" fmla="*/ 120 h 676"/>
                  <a:gd name="T8" fmla="*/ 556 w 676"/>
                  <a:gd name="T9" fmla="*/ 120 h 676"/>
                </a:gdLst>
                <a:ahLst/>
                <a:cxnLst>
                  <a:cxn ang="0">
                    <a:pos x="T0" y="T1"/>
                  </a:cxn>
                  <a:cxn ang="0">
                    <a:pos x="T2" y="T3"/>
                  </a:cxn>
                  <a:cxn ang="0">
                    <a:pos x="T4" y="T5"/>
                  </a:cxn>
                  <a:cxn ang="0">
                    <a:pos x="T6" y="T7"/>
                  </a:cxn>
                  <a:cxn ang="0">
                    <a:pos x="T8" y="T9"/>
                  </a:cxn>
                </a:cxnLst>
                <a:rect l="0" t="0" r="r" b="b"/>
                <a:pathLst>
                  <a:path w="676" h="676">
                    <a:moveTo>
                      <a:pt x="556" y="120"/>
                    </a:moveTo>
                    <a:cubicBezTo>
                      <a:pt x="676" y="241"/>
                      <a:pt x="676" y="436"/>
                      <a:pt x="556" y="556"/>
                    </a:cubicBezTo>
                    <a:cubicBezTo>
                      <a:pt x="436" y="676"/>
                      <a:pt x="241" y="676"/>
                      <a:pt x="120" y="556"/>
                    </a:cubicBezTo>
                    <a:cubicBezTo>
                      <a:pt x="0" y="436"/>
                      <a:pt x="0" y="241"/>
                      <a:pt x="120" y="120"/>
                    </a:cubicBezTo>
                    <a:cubicBezTo>
                      <a:pt x="241" y="0"/>
                      <a:pt x="436" y="0"/>
                      <a:pt x="556" y="120"/>
                    </a:cubicBez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6" name="Freeform 8"/>
              <p:cNvSpPr>
                <a:spLocks/>
              </p:cNvSpPr>
              <p:nvPr/>
            </p:nvSpPr>
            <p:spPr bwMode="auto">
              <a:xfrm>
                <a:off x="4243388" y="4635501"/>
                <a:ext cx="595313" cy="595313"/>
              </a:xfrm>
              <a:custGeom>
                <a:avLst/>
                <a:gdLst>
                  <a:gd name="T0" fmla="*/ 260 w 375"/>
                  <a:gd name="T1" fmla="*/ 275 h 375"/>
                  <a:gd name="T2" fmla="*/ 375 w 375"/>
                  <a:gd name="T3" fmla="*/ 0 h 375"/>
                  <a:gd name="T4" fmla="*/ 101 w 375"/>
                  <a:gd name="T5" fmla="*/ 116 h 375"/>
                  <a:gd name="T6" fmla="*/ 0 w 375"/>
                  <a:gd name="T7" fmla="*/ 375 h 375"/>
                  <a:gd name="T8" fmla="*/ 260 w 375"/>
                  <a:gd name="T9" fmla="*/ 275 h 375"/>
                </a:gdLst>
                <a:ahLst/>
                <a:cxnLst>
                  <a:cxn ang="0">
                    <a:pos x="T0" y="T1"/>
                  </a:cxn>
                  <a:cxn ang="0">
                    <a:pos x="T2" y="T3"/>
                  </a:cxn>
                  <a:cxn ang="0">
                    <a:pos x="T4" y="T5"/>
                  </a:cxn>
                  <a:cxn ang="0">
                    <a:pos x="T6" y="T7"/>
                  </a:cxn>
                  <a:cxn ang="0">
                    <a:pos x="T8" y="T9"/>
                  </a:cxn>
                </a:cxnLst>
                <a:rect l="0" t="0" r="r" b="b"/>
                <a:pathLst>
                  <a:path w="375" h="375">
                    <a:moveTo>
                      <a:pt x="260" y="275"/>
                    </a:moveTo>
                    <a:lnTo>
                      <a:pt x="375" y="0"/>
                    </a:lnTo>
                    <a:lnTo>
                      <a:pt x="101" y="116"/>
                    </a:lnTo>
                    <a:lnTo>
                      <a:pt x="0" y="375"/>
                    </a:lnTo>
                    <a:lnTo>
                      <a:pt x="260" y="275"/>
                    </a:lnTo>
                    <a:close/>
                  </a:path>
                </a:pathLst>
              </a:custGeom>
              <a:noFill/>
              <a:ln w="190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7" name="Line 9"/>
              <p:cNvSpPr>
                <a:spLocks noChangeShapeType="1"/>
              </p:cNvSpPr>
              <p:nvPr/>
            </p:nvSpPr>
            <p:spPr bwMode="auto">
              <a:xfrm>
                <a:off x="4403725" y="4819651"/>
                <a:ext cx="252413" cy="252413"/>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8" name="Freeform 10"/>
              <p:cNvSpPr>
                <a:spLocks/>
              </p:cNvSpPr>
              <p:nvPr/>
            </p:nvSpPr>
            <p:spPr bwMode="auto">
              <a:xfrm>
                <a:off x="4427538" y="4178301"/>
                <a:ext cx="228600" cy="136525"/>
              </a:xfrm>
              <a:custGeom>
                <a:avLst/>
                <a:gdLst>
                  <a:gd name="T0" fmla="*/ 107 w 109"/>
                  <a:gd name="T1" fmla="*/ 65 h 65"/>
                  <a:gd name="T2" fmla="*/ 109 w 109"/>
                  <a:gd name="T3" fmla="*/ 54 h 65"/>
                  <a:gd name="T4" fmla="*/ 54 w 109"/>
                  <a:gd name="T5" fmla="*/ 0 h 65"/>
                  <a:gd name="T6" fmla="*/ 0 w 109"/>
                  <a:gd name="T7" fmla="*/ 54 h 65"/>
                  <a:gd name="T8" fmla="*/ 1 w 109"/>
                  <a:gd name="T9" fmla="*/ 65 h 65"/>
                </a:gdLst>
                <a:ahLst/>
                <a:cxnLst>
                  <a:cxn ang="0">
                    <a:pos x="T0" y="T1"/>
                  </a:cxn>
                  <a:cxn ang="0">
                    <a:pos x="T2" y="T3"/>
                  </a:cxn>
                  <a:cxn ang="0">
                    <a:pos x="T4" y="T5"/>
                  </a:cxn>
                  <a:cxn ang="0">
                    <a:pos x="T6" y="T7"/>
                  </a:cxn>
                  <a:cxn ang="0">
                    <a:pos x="T8" y="T9"/>
                  </a:cxn>
                </a:cxnLst>
                <a:rect l="0" t="0" r="r" b="b"/>
                <a:pathLst>
                  <a:path w="109" h="65">
                    <a:moveTo>
                      <a:pt x="107" y="65"/>
                    </a:moveTo>
                    <a:cubicBezTo>
                      <a:pt x="108" y="62"/>
                      <a:pt x="109" y="58"/>
                      <a:pt x="109" y="54"/>
                    </a:cubicBezTo>
                    <a:cubicBezTo>
                      <a:pt x="109" y="24"/>
                      <a:pt x="84" y="0"/>
                      <a:pt x="54" y="0"/>
                    </a:cubicBezTo>
                    <a:cubicBezTo>
                      <a:pt x="24" y="0"/>
                      <a:pt x="0" y="24"/>
                      <a:pt x="0" y="54"/>
                    </a:cubicBezTo>
                    <a:cubicBezTo>
                      <a:pt x="0" y="58"/>
                      <a:pt x="0" y="62"/>
                      <a:pt x="1" y="65"/>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9" name="Line 11"/>
              <p:cNvSpPr>
                <a:spLocks noChangeShapeType="1"/>
              </p:cNvSpPr>
              <p:nvPr/>
            </p:nvSpPr>
            <p:spPr bwMode="auto">
              <a:xfrm>
                <a:off x="4540250" y="4314826"/>
                <a:ext cx="0" cy="1158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0" name="Line 12"/>
              <p:cNvSpPr>
                <a:spLocks noChangeShapeType="1"/>
              </p:cNvSpPr>
              <p:nvPr/>
            </p:nvSpPr>
            <p:spPr bwMode="auto">
              <a:xfrm>
                <a:off x="4540250" y="5481638"/>
                <a:ext cx="0" cy="1158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1" name="Line 13"/>
              <p:cNvSpPr>
                <a:spLocks noChangeShapeType="1"/>
              </p:cNvSpPr>
              <p:nvPr/>
            </p:nvSpPr>
            <p:spPr bwMode="auto">
              <a:xfrm flipH="1">
                <a:off x="5067300" y="4956176"/>
                <a:ext cx="1143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2" name="Line 14"/>
              <p:cNvSpPr>
                <a:spLocks noChangeShapeType="1"/>
              </p:cNvSpPr>
              <p:nvPr/>
            </p:nvSpPr>
            <p:spPr bwMode="auto">
              <a:xfrm flipH="1">
                <a:off x="3898900" y="4956176"/>
                <a:ext cx="115888"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grpSp>
        <p:nvGrpSpPr>
          <p:cNvPr id="63" name="组合 62"/>
          <p:cNvGrpSpPr/>
          <p:nvPr/>
        </p:nvGrpSpPr>
        <p:grpSpPr>
          <a:xfrm>
            <a:off x="7949277" y="2535147"/>
            <a:ext cx="1761944" cy="1761944"/>
            <a:chOff x="7822277" y="3055847"/>
            <a:chExt cx="1761944" cy="1761944"/>
          </a:xfrm>
        </p:grpSpPr>
        <p:sp>
          <p:nvSpPr>
            <p:cNvPr id="64" name="矩形 63"/>
            <p:cNvSpPr/>
            <p:nvPr/>
          </p:nvSpPr>
          <p:spPr>
            <a:xfrm>
              <a:off x="7822277" y="3055847"/>
              <a:ext cx="1761944" cy="1761944"/>
            </a:xfrm>
            <a:prstGeom prst="rect">
              <a:avLst/>
            </a:prstGeom>
            <a:pattFill prst="pct70">
              <a:fgClr>
                <a:schemeClr val="accent2"/>
              </a:fgClr>
              <a:bgClr>
                <a:schemeClr val="accent2">
                  <a:lumMod val="75000"/>
                </a:schemeClr>
              </a:bgClr>
            </a:patt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65" name="组合 64"/>
            <p:cNvGrpSpPr/>
            <p:nvPr/>
          </p:nvGrpSpPr>
          <p:grpSpPr>
            <a:xfrm>
              <a:off x="8349971" y="3514064"/>
              <a:ext cx="704849" cy="945352"/>
              <a:chOff x="9939338" y="4178301"/>
              <a:chExt cx="1074737" cy="1441450"/>
            </a:xfrm>
          </p:grpSpPr>
          <p:sp>
            <p:nvSpPr>
              <p:cNvPr id="66" name="Freeform 18"/>
              <p:cNvSpPr>
                <a:spLocks/>
              </p:cNvSpPr>
              <p:nvPr/>
            </p:nvSpPr>
            <p:spPr bwMode="auto">
              <a:xfrm>
                <a:off x="10099675" y="4178301"/>
                <a:ext cx="914400" cy="1236663"/>
              </a:xfrm>
              <a:custGeom>
                <a:avLst/>
                <a:gdLst>
                  <a:gd name="T0" fmla="*/ 142 w 436"/>
                  <a:gd name="T1" fmla="*/ 0 h 588"/>
                  <a:gd name="T2" fmla="*/ 436 w 436"/>
                  <a:gd name="T3" fmla="*/ 294 h 588"/>
                  <a:gd name="T4" fmla="*/ 142 w 436"/>
                  <a:gd name="T5" fmla="*/ 588 h 588"/>
                  <a:gd name="T6" fmla="*/ 0 w 436"/>
                  <a:gd name="T7" fmla="*/ 544 h 588"/>
                </a:gdLst>
                <a:ahLst/>
                <a:cxnLst>
                  <a:cxn ang="0">
                    <a:pos x="T0" y="T1"/>
                  </a:cxn>
                  <a:cxn ang="0">
                    <a:pos x="T2" y="T3"/>
                  </a:cxn>
                  <a:cxn ang="0">
                    <a:pos x="T4" y="T5"/>
                  </a:cxn>
                  <a:cxn ang="0">
                    <a:pos x="T6" y="T7"/>
                  </a:cxn>
                </a:cxnLst>
                <a:rect l="0" t="0" r="r" b="b"/>
                <a:pathLst>
                  <a:path w="436" h="588">
                    <a:moveTo>
                      <a:pt x="142" y="0"/>
                    </a:moveTo>
                    <a:cubicBezTo>
                      <a:pt x="298" y="0"/>
                      <a:pt x="436" y="137"/>
                      <a:pt x="436" y="294"/>
                    </a:cubicBezTo>
                    <a:cubicBezTo>
                      <a:pt x="436" y="450"/>
                      <a:pt x="298" y="588"/>
                      <a:pt x="142" y="588"/>
                    </a:cubicBezTo>
                    <a:cubicBezTo>
                      <a:pt x="33" y="588"/>
                      <a:pt x="0" y="544"/>
                      <a:pt x="0" y="544"/>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7" name="Oval 19"/>
              <p:cNvSpPr>
                <a:spLocks noChangeArrowheads="1"/>
              </p:cNvSpPr>
              <p:nvPr/>
            </p:nvSpPr>
            <p:spPr bwMode="auto">
              <a:xfrm>
                <a:off x="9939338" y="4337051"/>
                <a:ext cx="914400" cy="917575"/>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8" name="Line 20"/>
              <p:cNvSpPr>
                <a:spLocks noChangeShapeType="1"/>
              </p:cNvSpPr>
              <p:nvPr/>
            </p:nvSpPr>
            <p:spPr bwMode="auto">
              <a:xfrm>
                <a:off x="10396538" y="5391151"/>
                <a:ext cx="0" cy="2286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9" name="Line 21"/>
              <p:cNvSpPr>
                <a:spLocks noChangeShapeType="1"/>
              </p:cNvSpPr>
              <p:nvPr/>
            </p:nvSpPr>
            <p:spPr bwMode="auto">
              <a:xfrm>
                <a:off x="10167938" y="5597526"/>
                <a:ext cx="455613"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grpSp>
        <p:nvGrpSpPr>
          <p:cNvPr id="70" name="组合 69"/>
          <p:cNvGrpSpPr/>
          <p:nvPr/>
        </p:nvGrpSpPr>
        <p:grpSpPr>
          <a:xfrm>
            <a:off x="6184725" y="4308654"/>
            <a:ext cx="1761944" cy="1761944"/>
            <a:chOff x="6057725" y="4829354"/>
            <a:chExt cx="1761944" cy="1761944"/>
          </a:xfrm>
        </p:grpSpPr>
        <p:sp>
          <p:nvSpPr>
            <p:cNvPr id="71" name="矩形 70"/>
            <p:cNvSpPr/>
            <p:nvPr/>
          </p:nvSpPr>
          <p:spPr>
            <a:xfrm>
              <a:off x="6057725" y="4829354"/>
              <a:ext cx="1761944" cy="1761944"/>
            </a:xfrm>
            <a:prstGeom prst="rect">
              <a:avLst/>
            </a:prstGeom>
            <a:pattFill prst="pct70">
              <a:fgClr>
                <a:schemeClr val="accent1"/>
              </a:fgClr>
              <a:bgClr>
                <a:schemeClr val="tx2">
                  <a:lumMod val="75000"/>
                </a:schemeClr>
              </a:bgClr>
            </a:patt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72" name="组合 71"/>
            <p:cNvGrpSpPr/>
            <p:nvPr/>
          </p:nvGrpSpPr>
          <p:grpSpPr>
            <a:xfrm>
              <a:off x="6370033" y="5493632"/>
              <a:ext cx="1137327" cy="433387"/>
              <a:chOff x="6735763" y="1681163"/>
              <a:chExt cx="1441450" cy="549275"/>
            </a:xfrm>
          </p:grpSpPr>
          <p:sp>
            <p:nvSpPr>
              <p:cNvPr id="73" name="Oval 30"/>
              <p:cNvSpPr>
                <a:spLocks noChangeArrowheads="1"/>
              </p:cNvSpPr>
              <p:nvPr/>
            </p:nvSpPr>
            <p:spPr bwMode="auto">
              <a:xfrm>
                <a:off x="7627938" y="1681163"/>
                <a:ext cx="549275" cy="549275"/>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4" name="Line 31"/>
              <p:cNvSpPr>
                <a:spLocks noChangeShapeType="1"/>
              </p:cNvSpPr>
              <p:nvPr/>
            </p:nvSpPr>
            <p:spPr bwMode="auto">
              <a:xfrm>
                <a:off x="6735763" y="1957388"/>
                <a:ext cx="8699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5" name="Line 32"/>
              <p:cNvSpPr>
                <a:spLocks noChangeShapeType="1"/>
              </p:cNvSpPr>
              <p:nvPr/>
            </p:nvSpPr>
            <p:spPr bwMode="auto">
              <a:xfrm>
                <a:off x="6873875" y="1957388"/>
                <a:ext cx="0" cy="2286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6" name="Line 33"/>
              <p:cNvSpPr>
                <a:spLocks noChangeShapeType="1"/>
              </p:cNvSpPr>
              <p:nvPr/>
            </p:nvSpPr>
            <p:spPr bwMode="auto">
              <a:xfrm>
                <a:off x="7056438" y="1957388"/>
                <a:ext cx="0" cy="1365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sp>
        <p:nvSpPr>
          <p:cNvPr id="77" name="文本框 76"/>
          <p:cNvSpPr txBox="1"/>
          <p:nvPr/>
        </p:nvSpPr>
        <p:spPr>
          <a:xfrm>
            <a:off x="1114364" y="1222791"/>
            <a:ext cx="665955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rPr>
              <a:t>A good book may be among the best of friends. It is the same today that it will never change. A man may usually be known by the books he reads.</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endParaRPr>
          </a:p>
        </p:txBody>
      </p:sp>
      <p:sp>
        <p:nvSpPr>
          <p:cNvPr id="78" name="文本框 77"/>
          <p:cNvSpPr txBox="1"/>
          <p:nvPr/>
        </p:nvSpPr>
        <p:spPr>
          <a:xfrm>
            <a:off x="1054446" y="4555514"/>
            <a:ext cx="5058257"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rPr>
              <a:t>We are travelling by train. Out the windows, we drink in the passing scene of cars on nearby highways, of children waving on a crossing. </a:t>
            </a:r>
          </a:p>
        </p:txBody>
      </p:sp>
      <p:sp>
        <p:nvSpPr>
          <p:cNvPr id="35" name="矩形 34">
            <a:extLst>
              <a:ext uri="{FF2B5EF4-FFF2-40B4-BE49-F238E27FC236}">
                <a16:creationId xmlns:a16="http://schemas.microsoft.com/office/drawing/2014/main" id="{D01C8BB8-2A97-4E2B-AC57-F11ACBC05B53}"/>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590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25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75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500"/>
                                        <p:tgtEl>
                                          <p:spTgt spid="78"/>
                                        </p:tgtEl>
                                      </p:cBhvr>
                                    </p:animEffect>
                                  </p:childTnLst>
                                </p:cTn>
                              </p:par>
                            </p:childTnLst>
                          </p:cTn>
                        </p:par>
                        <p:par>
                          <p:cTn id="39" fill="hold">
                            <p:stCondLst>
                              <p:cond delay="2000"/>
                            </p:stCondLst>
                            <p:childTnLst>
                              <p:par>
                                <p:cTn id="40" presetID="1" presetClass="entr" presetSubtype="0" fill="hold" grpId="0" nodeType="afterEffect">
                                  <p:stCondLst>
                                    <p:cond delay="2200"/>
                                  </p:stCondLst>
                                  <p:childTnLst>
                                    <p:set>
                                      <p:cBhvr>
                                        <p:cTn id="41"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9" grpId="0" animBg="1"/>
      <p:bldP spid="50" grpId="0" animBg="1"/>
      <p:bldP spid="51" grpId="0" animBg="1"/>
      <p:bldP spid="77" grpId="0"/>
      <p:bldP spid="78"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5" name="文本框 34"/>
          <p:cNvSpPr txBox="1"/>
          <p:nvPr/>
        </p:nvSpPr>
        <p:spPr>
          <a:xfrm>
            <a:off x="1034284" y="1147763"/>
            <a:ext cx="98266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rPr>
              <a:t>01</a:t>
            </a:r>
            <a:endParaRPr kumimoji="0" lang="zh-CN" altLang="en-US"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endParaRPr>
          </a:p>
        </p:txBody>
      </p:sp>
      <p:cxnSp>
        <p:nvCxnSpPr>
          <p:cNvPr id="36" name="直接连接符 35"/>
          <p:cNvCxnSpPr/>
          <p:nvPr/>
        </p:nvCxnSpPr>
        <p:spPr>
          <a:xfrm>
            <a:off x="2690813" y="1276350"/>
            <a:ext cx="0" cy="44196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009843" y="1276350"/>
            <a:ext cx="0" cy="44196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328873" y="1276350"/>
            <a:ext cx="0" cy="44196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647903" y="1276350"/>
            <a:ext cx="0" cy="44196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3358997" y="1304931"/>
            <a:ext cx="98266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rPr>
              <a:t>02</a:t>
            </a:r>
            <a:endParaRPr kumimoji="0" lang="zh-CN" altLang="en-US"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endParaRPr>
          </a:p>
        </p:txBody>
      </p:sp>
      <p:sp>
        <p:nvSpPr>
          <p:cNvPr id="44" name="文本框 43"/>
          <p:cNvSpPr txBox="1"/>
          <p:nvPr/>
        </p:nvSpPr>
        <p:spPr>
          <a:xfrm>
            <a:off x="5680869" y="1147763"/>
            <a:ext cx="98266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rPr>
              <a:t>03</a:t>
            </a:r>
            <a:endParaRPr kumimoji="0" lang="zh-CN" altLang="en-US"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endParaRPr>
          </a:p>
        </p:txBody>
      </p:sp>
      <p:sp>
        <p:nvSpPr>
          <p:cNvPr id="45" name="文本框 44"/>
          <p:cNvSpPr txBox="1"/>
          <p:nvPr/>
        </p:nvSpPr>
        <p:spPr>
          <a:xfrm>
            <a:off x="8002741" y="1304931"/>
            <a:ext cx="98266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rPr>
              <a:t>04</a:t>
            </a:r>
            <a:endParaRPr kumimoji="0" lang="zh-CN" altLang="en-US"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endParaRPr>
          </a:p>
        </p:txBody>
      </p:sp>
      <p:sp>
        <p:nvSpPr>
          <p:cNvPr id="46" name="文本框 45"/>
          <p:cNvSpPr txBox="1"/>
          <p:nvPr/>
        </p:nvSpPr>
        <p:spPr>
          <a:xfrm>
            <a:off x="10324613" y="1147763"/>
            <a:ext cx="98266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rPr>
              <a:t>05</a:t>
            </a:r>
            <a:endParaRPr kumimoji="0" lang="zh-CN" altLang="en-US" sz="54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华文细黑" panose="02010600040101010101" pitchFamily="2" charset="-122"/>
              <a:cs typeface="Arial" panose="020B0604020202020204" pitchFamily="34" charset="0"/>
            </a:endParaRPr>
          </a:p>
        </p:txBody>
      </p:sp>
      <p:grpSp>
        <p:nvGrpSpPr>
          <p:cNvPr id="47" name="组合 46"/>
          <p:cNvGrpSpPr/>
          <p:nvPr/>
        </p:nvGrpSpPr>
        <p:grpSpPr>
          <a:xfrm>
            <a:off x="626204" y="2071093"/>
            <a:ext cx="1798823" cy="1781770"/>
            <a:chOff x="626204" y="2337793"/>
            <a:chExt cx="1798823" cy="1781770"/>
          </a:xfrm>
        </p:grpSpPr>
        <p:sp>
          <p:nvSpPr>
            <p:cNvPr id="48" name="矩形 47"/>
            <p:cNvSpPr/>
            <p:nvPr/>
          </p:nvSpPr>
          <p:spPr>
            <a:xfrm>
              <a:off x="626204" y="2337793"/>
              <a:ext cx="1798823" cy="178177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9" name="矩形 78"/>
            <p:cNvSpPr/>
            <p:nvPr/>
          </p:nvSpPr>
          <p:spPr>
            <a:xfrm>
              <a:off x="626204" y="3805237"/>
              <a:ext cx="1798823" cy="3143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rPr>
                <a:t>点此替换文本</a:t>
              </a:r>
            </a:p>
          </p:txBody>
        </p:sp>
      </p:grpSp>
      <p:grpSp>
        <p:nvGrpSpPr>
          <p:cNvPr id="80" name="组合 79"/>
          <p:cNvGrpSpPr/>
          <p:nvPr/>
        </p:nvGrpSpPr>
        <p:grpSpPr>
          <a:xfrm>
            <a:off x="2950915" y="2213973"/>
            <a:ext cx="1798824" cy="1781770"/>
            <a:chOff x="2950915" y="2480673"/>
            <a:chExt cx="1798824" cy="1781770"/>
          </a:xfrm>
        </p:grpSpPr>
        <p:sp>
          <p:nvSpPr>
            <p:cNvPr id="81" name="矩形 80"/>
            <p:cNvSpPr/>
            <p:nvPr/>
          </p:nvSpPr>
          <p:spPr>
            <a:xfrm>
              <a:off x="2950916" y="2480673"/>
              <a:ext cx="1798823" cy="178177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82" name="矩形 81"/>
            <p:cNvSpPr/>
            <p:nvPr/>
          </p:nvSpPr>
          <p:spPr>
            <a:xfrm>
              <a:off x="2950915" y="3948118"/>
              <a:ext cx="1798823" cy="314325"/>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rPr>
                <a:t>HIS NAME</a:t>
              </a:r>
              <a:endParaRPr kumimoji="0" lang="zh-CN" altLang="en-US"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grpSp>
      <p:grpSp>
        <p:nvGrpSpPr>
          <p:cNvPr id="83" name="组合 82"/>
          <p:cNvGrpSpPr/>
          <p:nvPr/>
        </p:nvGrpSpPr>
        <p:grpSpPr>
          <a:xfrm>
            <a:off x="5269280" y="2071093"/>
            <a:ext cx="1799488" cy="1781770"/>
            <a:chOff x="5269280" y="2337793"/>
            <a:chExt cx="1799488" cy="1781770"/>
          </a:xfrm>
        </p:grpSpPr>
        <p:sp>
          <p:nvSpPr>
            <p:cNvPr id="84" name="矩形 83"/>
            <p:cNvSpPr/>
            <p:nvPr/>
          </p:nvSpPr>
          <p:spPr>
            <a:xfrm>
              <a:off x="5269945" y="2337793"/>
              <a:ext cx="1798823" cy="178177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85" name="矩形 84"/>
            <p:cNvSpPr/>
            <p:nvPr/>
          </p:nvSpPr>
          <p:spPr>
            <a:xfrm>
              <a:off x="5269280" y="3805238"/>
              <a:ext cx="1798823" cy="3143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rPr>
                <a:t>点此替换文本</a:t>
              </a:r>
            </a:p>
          </p:txBody>
        </p:sp>
      </p:grpSp>
      <p:grpSp>
        <p:nvGrpSpPr>
          <p:cNvPr id="86" name="组合 85"/>
          <p:cNvGrpSpPr/>
          <p:nvPr/>
        </p:nvGrpSpPr>
        <p:grpSpPr>
          <a:xfrm>
            <a:off x="7594660" y="2213973"/>
            <a:ext cx="1801624" cy="1781770"/>
            <a:chOff x="7594660" y="2480673"/>
            <a:chExt cx="1801624" cy="1781770"/>
          </a:xfrm>
        </p:grpSpPr>
        <p:sp>
          <p:nvSpPr>
            <p:cNvPr id="87" name="矩形 86"/>
            <p:cNvSpPr/>
            <p:nvPr/>
          </p:nvSpPr>
          <p:spPr>
            <a:xfrm>
              <a:off x="7594660" y="2480673"/>
              <a:ext cx="1798823" cy="178177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88" name="矩形 87"/>
            <p:cNvSpPr/>
            <p:nvPr/>
          </p:nvSpPr>
          <p:spPr>
            <a:xfrm>
              <a:off x="7597461" y="3948118"/>
              <a:ext cx="1798823" cy="314325"/>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rPr>
                <a:t>点此替换文本</a:t>
              </a:r>
            </a:p>
          </p:txBody>
        </p:sp>
      </p:grpSp>
      <p:grpSp>
        <p:nvGrpSpPr>
          <p:cNvPr id="89" name="组合 88"/>
          <p:cNvGrpSpPr/>
          <p:nvPr/>
        </p:nvGrpSpPr>
        <p:grpSpPr>
          <a:xfrm>
            <a:off x="9899523" y="2071093"/>
            <a:ext cx="1812989" cy="1784517"/>
            <a:chOff x="9899523" y="2337793"/>
            <a:chExt cx="1812989" cy="1784517"/>
          </a:xfrm>
        </p:grpSpPr>
        <p:sp>
          <p:nvSpPr>
            <p:cNvPr id="90" name="矩形 89"/>
            <p:cNvSpPr/>
            <p:nvPr/>
          </p:nvSpPr>
          <p:spPr>
            <a:xfrm>
              <a:off x="9902324" y="2337793"/>
              <a:ext cx="1798823" cy="178177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91" name="矩形 90"/>
            <p:cNvSpPr/>
            <p:nvPr/>
          </p:nvSpPr>
          <p:spPr>
            <a:xfrm>
              <a:off x="9899523" y="3807985"/>
              <a:ext cx="1812989" cy="3143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gency FB" panose="020B0503020202020204" pitchFamily="34" charset="0"/>
                  <a:ea typeface="宋体" panose="02010600030101010101" pitchFamily="2" charset="-122"/>
                  <a:cs typeface="Arial" panose="020B0604020202020204" pitchFamily="34" charset="0"/>
                </a:rPr>
                <a:t>点此替换文本</a:t>
              </a:r>
            </a:p>
          </p:txBody>
        </p:sp>
      </p:grpSp>
      <p:sp>
        <p:nvSpPr>
          <p:cNvPr id="92" name="文本框 91"/>
          <p:cNvSpPr txBox="1"/>
          <p:nvPr/>
        </p:nvSpPr>
        <p:spPr>
          <a:xfrm>
            <a:off x="557756" y="4014793"/>
            <a:ext cx="1906044" cy="1754326"/>
          </a:xfrm>
          <a:prstGeom prst="rect">
            <a:avLst/>
          </a:prstGeom>
          <a:noFill/>
        </p:spPr>
        <p:txBody>
          <a:bodyPr wrap="square" rtlCol="0">
            <a:spAutoFit/>
          </a:bodyPr>
          <a:lstStyle/>
          <a:p>
            <a:pPr algn="ctr">
              <a:defRPr/>
            </a:pPr>
            <a:r>
              <a:rPr kumimoji="0" lang="en-US" altLang="zh-CN"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rPr>
              <a:t>A good book may be among the best of friends. It is the same today that it will never change. A man may usually be known by the books he reads as well as by the company he keeps.</a:t>
            </a:r>
            <a:r>
              <a:rPr lang="en-US" altLang="zh-CN" sz="1200" dirty="0">
                <a:solidFill>
                  <a:schemeClr val="bg2">
                    <a:lumMod val="25000"/>
                  </a:schemeClr>
                </a:solidFill>
                <a:latin typeface="Agency FB" panose="020B0503020202020204" pitchFamily="34" charset="0"/>
                <a:cs typeface="Arial" panose="020B0604020202020204" pitchFamily="34" charset="0"/>
              </a:rPr>
              <a:t> We sympathize with them, enjoy with them, grieve with them; their experience becomes ours.</a:t>
            </a:r>
            <a:endParaRPr lang="zh-CN" altLang="en-US" sz="1200" dirty="0">
              <a:solidFill>
                <a:schemeClr val="bg2">
                  <a:lumMod val="25000"/>
                </a:schemeClr>
              </a:solidFill>
              <a:latin typeface="Agency FB" panose="020B0503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sp>
        <p:nvSpPr>
          <p:cNvPr id="93" name="文本框 92"/>
          <p:cNvSpPr txBox="1"/>
          <p:nvPr/>
        </p:nvSpPr>
        <p:spPr>
          <a:xfrm>
            <a:off x="2896025" y="4164469"/>
            <a:ext cx="1906044" cy="1754326"/>
          </a:xfrm>
          <a:prstGeom prst="rect">
            <a:avLst/>
          </a:prstGeom>
          <a:noFill/>
        </p:spPr>
        <p:txBody>
          <a:bodyPr wrap="square" rtlCol="0">
            <a:spAutoFit/>
          </a:bodyPr>
          <a:lstStyle/>
          <a:p>
            <a:pPr algn="ctr">
              <a:defRPr/>
            </a:pPr>
            <a:r>
              <a:rPr kumimoji="0" lang="en-US" altLang="zh-CN"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rPr>
              <a:t>A good book may be among the best of friends. It is the same today that it will never change. A man may usually be known by the books he reads as well as by the company he keeps.</a:t>
            </a:r>
            <a:r>
              <a:rPr lang="en-US" altLang="zh-CN" sz="1200" dirty="0">
                <a:solidFill>
                  <a:schemeClr val="bg2">
                    <a:lumMod val="25000"/>
                  </a:schemeClr>
                </a:solidFill>
                <a:latin typeface="Agency FB" panose="020B0503020202020204" pitchFamily="34" charset="0"/>
                <a:cs typeface="Arial" panose="020B0604020202020204" pitchFamily="34" charset="0"/>
              </a:rPr>
              <a:t> We sympathize with them, enjoy with them, grieve with them; their experience becomes ours.</a:t>
            </a:r>
            <a:endParaRPr lang="zh-CN" altLang="en-US" sz="1200" dirty="0">
              <a:solidFill>
                <a:schemeClr val="bg2">
                  <a:lumMod val="25000"/>
                </a:schemeClr>
              </a:solidFill>
              <a:latin typeface="Agency FB" panose="020B0503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sp>
        <p:nvSpPr>
          <p:cNvPr id="94" name="文本框 93"/>
          <p:cNvSpPr txBox="1"/>
          <p:nvPr/>
        </p:nvSpPr>
        <p:spPr>
          <a:xfrm>
            <a:off x="5215054" y="4014793"/>
            <a:ext cx="1906044" cy="1754326"/>
          </a:xfrm>
          <a:prstGeom prst="rect">
            <a:avLst/>
          </a:prstGeom>
          <a:noFill/>
        </p:spPr>
        <p:txBody>
          <a:bodyPr wrap="square" rtlCol="0">
            <a:spAutoFit/>
          </a:bodyPr>
          <a:lstStyle/>
          <a:p>
            <a:pPr algn="ctr">
              <a:defRPr/>
            </a:pPr>
            <a:r>
              <a:rPr kumimoji="0" lang="en-US" altLang="zh-CN"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rPr>
              <a:t>A good book may be among the best of friends. It is the same today that it will never change. A man may usually be known by the books he reads as well as by the company he keeps.</a:t>
            </a:r>
            <a:r>
              <a:rPr lang="en-US" altLang="zh-CN" sz="1200" dirty="0">
                <a:solidFill>
                  <a:schemeClr val="bg2">
                    <a:lumMod val="25000"/>
                  </a:schemeClr>
                </a:solidFill>
                <a:latin typeface="Agency FB" panose="020B0503020202020204" pitchFamily="34" charset="0"/>
                <a:cs typeface="Arial" panose="020B0604020202020204" pitchFamily="34" charset="0"/>
              </a:rPr>
              <a:t> We sympathize with them, enjoy with them, grieve with them; their experience becomes ours.</a:t>
            </a:r>
            <a:endParaRPr lang="zh-CN" altLang="en-US" sz="1200" dirty="0">
              <a:solidFill>
                <a:schemeClr val="bg2">
                  <a:lumMod val="25000"/>
                </a:schemeClr>
              </a:solidFill>
              <a:latin typeface="Agency FB" panose="020B0503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sp>
        <p:nvSpPr>
          <p:cNvPr id="95" name="文本框 94"/>
          <p:cNvSpPr txBox="1"/>
          <p:nvPr/>
        </p:nvSpPr>
        <p:spPr>
          <a:xfrm>
            <a:off x="7535366" y="4164469"/>
            <a:ext cx="1906044" cy="1754326"/>
          </a:xfrm>
          <a:prstGeom prst="rect">
            <a:avLst/>
          </a:prstGeom>
          <a:noFill/>
        </p:spPr>
        <p:txBody>
          <a:bodyPr wrap="square" rtlCol="0">
            <a:spAutoFit/>
          </a:bodyPr>
          <a:lstStyle/>
          <a:p>
            <a:pPr algn="ctr">
              <a:defRPr/>
            </a:pPr>
            <a:r>
              <a:rPr kumimoji="0" lang="en-US" altLang="zh-CN"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rPr>
              <a:t>A good book may be among the best of friends. It is the same today that it will never change. A man may usually be known by the books he reads as well as by the company he keeps.</a:t>
            </a:r>
            <a:r>
              <a:rPr lang="en-US" altLang="zh-CN" sz="1200" dirty="0">
                <a:solidFill>
                  <a:schemeClr val="bg2">
                    <a:lumMod val="25000"/>
                  </a:schemeClr>
                </a:solidFill>
                <a:latin typeface="Agency FB" panose="020B0503020202020204" pitchFamily="34" charset="0"/>
                <a:cs typeface="Arial" panose="020B0604020202020204" pitchFamily="34" charset="0"/>
              </a:rPr>
              <a:t> We sympathize with them, enjoy with them, grieve with them; their experience becomes ours.</a:t>
            </a:r>
            <a:endParaRPr lang="zh-CN" altLang="en-US" sz="1200" dirty="0">
              <a:solidFill>
                <a:schemeClr val="bg2">
                  <a:lumMod val="25000"/>
                </a:schemeClr>
              </a:solidFill>
              <a:latin typeface="Agency FB" panose="020B0503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sp>
        <p:nvSpPr>
          <p:cNvPr id="96" name="文本框 95"/>
          <p:cNvSpPr txBox="1"/>
          <p:nvPr/>
        </p:nvSpPr>
        <p:spPr>
          <a:xfrm>
            <a:off x="9854397" y="4014793"/>
            <a:ext cx="1906044" cy="1754326"/>
          </a:xfrm>
          <a:prstGeom prst="rect">
            <a:avLst/>
          </a:prstGeom>
          <a:noFill/>
        </p:spPr>
        <p:txBody>
          <a:bodyPr wrap="square" rtlCol="0">
            <a:spAutoFit/>
          </a:bodyPr>
          <a:lstStyle/>
          <a:p>
            <a:pPr algn="ctr">
              <a:defRPr/>
            </a:pPr>
            <a:r>
              <a:rPr kumimoji="0" lang="en-US" altLang="zh-CN"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rPr>
              <a:t>A good book may be among the best of friends. It is the same today that it will never change. A man may usually be known by the books he reads as well as by the company he keeps.</a:t>
            </a:r>
            <a:r>
              <a:rPr lang="en-US" altLang="zh-CN" sz="1200" dirty="0">
                <a:solidFill>
                  <a:schemeClr val="bg2">
                    <a:lumMod val="25000"/>
                  </a:schemeClr>
                </a:solidFill>
                <a:latin typeface="Agency FB" panose="020B0503020202020204" pitchFamily="34" charset="0"/>
                <a:cs typeface="Arial" panose="020B0604020202020204" pitchFamily="34" charset="0"/>
              </a:rPr>
              <a:t> We sympathize with them, enjoy with them, grieve with them; their experience becomes ours.</a:t>
            </a:r>
            <a:endParaRPr lang="zh-CN" altLang="en-US" sz="1200" dirty="0">
              <a:solidFill>
                <a:schemeClr val="bg2">
                  <a:lumMod val="25000"/>
                </a:schemeClr>
              </a:solidFill>
              <a:latin typeface="Agency FB" panose="020B0503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rial" panose="020B0604020202020204" pitchFamily="34" charset="0"/>
            </a:endParaRPr>
          </a:p>
        </p:txBody>
      </p:sp>
      <p:sp>
        <p:nvSpPr>
          <p:cNvPr id="31" name="矩形 30">
            <a:extLst>
              <a:ext uri="{FF2B5EF4-FFF2-40B4-BE49-F238E27FC236}">
                <a16:creationId xmlns:a16="http://schemas.microsoft.com/office/drawing/2014/main" id="{B6BFEB8D-F9EF-4672-BE0B-ECF9D146A093}"/>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14439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dissolve">
                                      <p:cBhvr>
                                        <p:cTn id="18" dur="500"/>
                                        <p:tgtEl>
                                          <p:spTgt spid="9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up)">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p:tgtEl>
                                          <p:spTgt spid="43"/>
                                        </p:tgtEl>
                                        <p:attrNameLst>
                                          <p:attrName>ppt_y</p:attrName>
                                        </p:attrNameLst>
                                      </p:cBhvr>
                                      <p:tavLst>
                                        <p:tav tm="0">
                                          <p:val>
                                            <p:strVal val="#ppt_y+#ppt_h*1.125000"/>
                                          </p:val>
                                        </p:tav>
                                        <p:tav tm="100000">
                                          <p:val>
                                            <p:strVal val="#ppt_y"/>
                                          </p:val>
                                        </p:tav>
                                      </p:tavLst>
                                    </p:anim>
                                    <p:animEffect transition="in" filter="wipe(up)">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dissolve">
                                      <p:cBhvr>
                                        <p:cTn id="39" dur="500"/>
                                        <p:tgtEl>
                                          <p:spTgt spid="9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up)">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dissolve">
                                      <p:cBhvr>
                                        <p:cTn id="60" dur="500"/>
                                        <p:tgtEl>
                                          <p:spTgt spid="9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 calcmode="lin" valueType="num">
                                      <p:cBhvr additive="base">
                                        <p:cTn id="70" dur="500"/>
                                        <p:tgtEl>
                                          <p:spTgt spid="45"/>
                                        </p:tgtEl>
                                        <p:attrNameLst>
                                          <p:attrName>ppt_y</p:attrName>
                                        </p:attrNameLst>
                                      </p:cBhvr>
                                      <p:tavLst>
                                        <p:tav tm="0">
                                          <p:val>
                                            <p:strVal val="#ppt_y+#ppt_h*1.125000"/>
                                          </p:val>
                                        </p:tav>
                                        <p:tav tm="100000">
                                          <p:val>
                                            <p:strVal val="#ppt_y"/>
                                          </p:val>
                                        </p:tav>
                                      </p:tavLst>
                                    </p:anim>
                                    <p:animEffect transition="in" filter="wipe(up)">
                                      <p:cBhvr>
                                        <p:cTn id="71" dur="500"/>
                                        <p:tgtEl>
                                          <p:spTgt spid="4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fade">
                                      <p:cBhvr>
                                        <p:cTn id="76" dur="500"/>
                                        <p:tgtEl>
                                          <p:spTgt spid="86"/>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95"/>
                                        </p:tgtEl>
                                        <p:attrNameLst>
                                          <p:attrName>style.visibility</p:attrName>
                                        </p:attrNameLst>
                                      </p:cBhvr>
                                      <p:to>
                                        <p:strVal val="visible"/>
                                      </p:to>
                                    </p:set>
                                    <p:animEffect transition="in" filter="dissolve">
                                      <p:cBhvr>
                                        <p:cTn id="81" dur="500"/>
                                        <p:tgtEl>
                                          <p:spTgt spid="9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up)">
                                      <p:cBhvr>
                                        <p:cTn id="86" dur="500"/>
                                        <p:tgtEl>
                                          <p:spTgt spid="39"/>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p:tgtEl>
                                          <p:spTgt spid="46"/>
                                        </p:tgtEl>
                                        <p:attrNameLst>
                                          <p:attrName>ppt_y</p:attrName>
                                        </p:attrNameLst>
                                      </p:cBhvr>
                                      <p:tavLst>
                                        <p:tav tm="0">
                                          <p:val>
                                            <p:strVal val="#ppt_y+#ppt_h*1.125000"/>
                                          </p:val>
                                        </p:tav>
                                        <p:tav tm="100000">
                                          <p:val>
                                            <p:strVal val="#ppt_y"/>
                                          </p:val>
                                        </p:tav>
                                      </p:tavLst>
                                    </p:anim>
                                    <p:animEffect transition="in" filter="wipe(up)">
                                      <p:cBhvr>
                                        <p:cTn id="92" dur="500"/>
                                        <p:tgtEl>
                                          <p:spTgt spid="4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dissolve">
                                      <p:cBhvr>
                                        <p:cTn id="102" dur="500"/>
                                        <p:tgtEl>
                                          <p:spTgt spid="96"/>
                                        </p:tgtEl>
                                      </p:cBhvr>
                                    </p:animEffect>
                                  </p:childTnLst>
                                </p:cTn>
                              </p:par>
                            </p:childTnLst>
                          </p:cTn>
                        </p:par>
                        <p:par>
                          <p:cTn id="103" fill="hold">
                            <p:stCondLst>
                              <p:cond delay="500"/>
                            </p:stCondLst>
                            <p:childTnLst>
                              <p:par>
                                <p:cTn id="104" presetID="1" presetClass="entr" presetSubtype="0" fill="hold" grpId="0" nodeType="afterEffect">
                                  <p:stCondLst>
                                    <p:cond delay="2200"/>
                                  </p:stCondLst>
                                  <p:childTnLst>
                                    <p:set>
                                      <p:cBhvr>
                                        <p:cTn id="105"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3" grpId="0"/>
      <p:bldP spid="44" grpId="0"/>
      <p:bldP spid="45" grpId="0"/>
      <p:bldP spid="46" grpId="0"/>
      <p:bldP spid="92" grpId="0"/>
      <p:bldP spid="93" grpId="0"/>
      <p:bldP spid="94" grpId="0"/>
      <p:bldP spid="95" grpId="0"/>
      <p:bldP spid="96" grpId="0"/>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9" name="矩形 98"/>
          <p:cNvSpPr/>
          <p:nvPr/>
        </p:nvSpPr>
        <p:spPr>
          <a:xfrm>
            <a:off x="995364" y="1414459"/>
            <a:ext cx="1702653" cy="170265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0" name="矩形 99"/>
          <p:cNvSpPr/>
          <p:nvPr/>
        </p:nvSpPr>
        <p:spPr>
          <a:xfrm>
            <a:off x="2698538" y="3117112"/>
            <a:ext cx="1702653" cy="170265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1" name="矩形 100"/>
          <p:cNvSpPr/>
          <p:nvPr/>
        </p:nvSpPr>
        <p:spPr>
          <a:xfrm>
            <a:off x="4401712" y="1414459"/>
            <a:ext cx="1702653" cy="170265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2" name="矩形 101"/>
          <p:cNvSpPr/>
          <p:nvPr/>
        </p:nvSpPr>
        <p:spPr>
          <a:xfrm>
            <a:off x="6104886" y="3117112"/>
            <a:ext cx="1702653" cy="170265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3" name="矩形 102"/>
          <p:cNvSpPr/>
          <p:nvPr/>
        </p:nvSpPr>
        <p:spPr>
          <a:xfrm>
            <a:off x="7808061" y="1414459"/>
            <a:ext cx="1702653" cy="170265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4" name="矩形 103"/>
          <p:cNvSpPr/>
          <p:nvPr/>
        </p:nvSpPr>
        <p:spPr>
          <a:xfrm>
            <a:off x="9510714" y="3117112"/>
            <a:ext cx="1702653" cy="1702653"/>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grpSp>
        <p:nvGrpSpPr>
          <p:cNvPr id="105" name="组合 104"/>
          <p:cNvGrpSpPr/>
          <p:nvPr/>
        </p:nvGrpSpPr>
        <p:grpSpPr>
          <a:xfrm>
            <a:off x="2687394" y="1414459"/>
            <a:ext cx="1713797" cy="1702653"/>
            <a:chOff x="2687394" y="1414459"/>
            <a:chExt cx="1713797" cy="1702653"/>
          </a:xfrm>
        </p:grpSpPr>
        <p:sp>
          <p:nvSpPr>
            <p:cNvPr id="106" name="矩形 105"/>
            <p:cNvSpPr/>
            <p:nvPr/>
          </p:nvSpPr>
          <p:spPr>
            <a:xfrm>
              <a:off x="2698538" y="1414459"/>
              <a:ext cx="1702653" cy="1702653"/>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7" name="文本框 106"/>
            <p:cNvSpPr txBox="1"/>
            <p:nvPr/>
          </p:nvSpPr>
          <p:spPr>
            <a:xfrm>
              <a:off x="2687394" y="1691606"/>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08" name="组合 107"/>
          <p:cNvGrpSpPr/>
          <p:nvPr/>
        </p:nvGrpSpPr>
        <p:grpSpPr>
          <a:xfrm>
            <a:off x="994378" y="3117112"/>
            <a:ext cx="1705667" cy="1702653"/>
            <a:chOff x="994378" y="3117112"/>
            <a:chExt cx="1705667" cy="1702653"/>
          </a:xfrm>
        </p:grpSpPr>
        <p:sp>
          <p:nvSpPr>
            <p:cNvPr id="109" name="矩形 108"/>
            <p:cNvSpPr/>
            <p:nvPr/>
          </p:nvSpPr>
          <p:spPr>
            <a:xfrm>
              <a:off x="995364" y="3117112"/>
              <a:ext cx="1702653" cy="1702653"/>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10" name="文本框 109"/>
            <p:cNvSpPr txBox="1"/>
            <p:nvPr/>
          </p:nvSpPr>
          <p:spPr>
            <a:xfrm>
              <a:off x="994378" y="3394259"/>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11" name="组合 110"/>
          <p:cNvGrpSpPr/>
          <p:nvPr/>
        </p:nvGrpSpPr>
        <p:grpSpPr>
          <a:xfrm>
            <a:off x="6091193" y="1414459"/>
            <a:ext cx="1716346" cy="1702653"/>
            <a:chOff x="6091193" y="1414459"/>
            <a:chExt cx="1716346" cy="1702653"/>
          </a:xfrm>
        </p:grpSpPr>
        <p:sp>
          <p:nvSpPr>
            <p:cNvPr id="112" name="矩形 111"/>
            <p:cNvSpPr/>
            <p:nvPr/>
          </p:nvSpPr>
          <p:spPr>
            <a:xfrm>
              <a:off x="6104886" y="1414459"/>
              <a:ext cx="1702653" cy="1702653"/>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13" name="文本框 112"/>
            <p:cNvSpPr txBox="1"/>
            <p:nvPr/>
          </p:nvSpPr>
          <p:spPr>
            <a:xfrm>
              <a:off x="6091193" y="1691422"/>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14" name="组合 113"/>
          <p:cNvGrpSpPr/>
          <p:nvPr/>
        </p:nvGrpSpPr>
        <p:grpSpPr>
          <a:xfrm>
            <a:off x="4398177" y="3117112"/>
            <a:ext cx="1706188" cy="1702653"/>
            <a:chOff x="4398177" y="3117112"/>
            <a:chExt cx="1706188" cy="1702653"/>
          </a:xfrm>
        </p:grpSpPr>
        <p:sp>
          <p:nvSpPr>
            <p:cNvPr id="115" name="矩形 114"/>
            <p:cNvSpPr/>
            <p:nvPr/>
          </p:nvSpPr>
          <p:spPr>
            <a:xfrm>
              <a:off x="4401712" y="3117112"/>
              <a:ext cx="1702653" cy="1702653"/>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16" name="文本框 115"/>
            <p:cNvSpPr txBox="1"/>
            <p:nvPr/>
          </p:nvSpPr>
          <p:spPr>
            <a:xfrm>
              <a:off x="4398177" y="3394075"/>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17" name="组合 116"/>
          <p:cNvGrpSpPr/>
          <p:nvPr/>
        </p:nvGrpSpPr>
        <p:grpSpPr>
          <a:xfrm>
            <a:off x="9487978" y="1414459"/>
            <a:ext cx="1725389" cy="1702653"/>
            <a:chOff x="9487978" y="1414459"/>
            <a:chExt cx="1725389" cy="1702653"/>
          </a:xfrm>
        </p:grpSpPr>
        <p:sp>
          <p:nvSpPr>
            <p:cNvPr id="118" name="矩形 117"/>
            <p:cNvSpPr/>
            <p:nvPr/>
          </p:nvSpPr>
          <p:spPr>
            <a:xfrm>
              <a:off x="9510714" y="1414459"/>
              <a:ext cx="1702653" cy="1702653"/>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19" name="文本框 118"/>
            <p:cNvSpPr txBox="1"/>
            <p:nvPr/>
          </p:nvSpPr>
          <p:spPr>
            <a:xfrm>
              <a:off x="9487978" y="1691422"/>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20" name="组合 119"/>
          <p:cNvGrpSpPr/>
          <p:nvPr/>
        </p:nvGrpSpPr>
        <p:grpSpPr>
          <a:xfrm>
            <a:off x="7794962" y="3117112"/>
            <a:ext cx="1715752" cy="1702653"/>
            <a:chOff x="7794962" y="3117112"/>
            <a:chExt cx="1715752" cy="1702653"/>
          </a:xfrm>
        </p:grpSpPr>
        <p:sp>
          <p:nvSpPr>
            <p:cNvPr id="121" name="矩形 120"/>
            <p:cNvSpPr/>
            <p:nvPr/>
          </p:nvSpPr>
          <p:spPr>
            <a:xfrm>
              <a:off x="7808061" y="3117112"/>
              <a:ext cx="1702653" cy="1702653"/>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22" name="文本框 121"/>
            <p:cNvSpPr txBox="1"/>
            <p:nvPr/>
          </p:nvSpPr>
          <p:spPr>
            <a:xfrm>
              <a:off x="7794962" y="3394075"/>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cxnSp>
        <p:nvCxnSpPr>
          <p:cNvPr id="123" name="直接连接符 122"/>
          <p:cNvCxnSpPr/>
          <p:nvPr/>
        </p:nvCxnSpPr>
        <p:spPr>
          <a:xfrm>
            <a:off x="2427165" y="1577118"/>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2427165" y="3248755"/>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5826065" y="1591406"/>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5826065" y="3263043"/>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9224964" y="1611186"/>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9224964" y="3282823"/>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29" name="组合 128"/>
          <p:cNvGrpSpPr/>
          <p:nvPr/>
        </p:nvGrpSpPr>
        <p:grpSpPr>
          <a:xfrm>
            <a:off x="995364" y="4983430"/>
            <a:ext cx="5004000" cy="1110972"/>
            <a:chOff x="995364" y="4983430"/>
            <a:chExt cx="5004000" cy="1110972"/>
          </a:xfrm>
        </p:grpSpPr>
        <p:sp>
          <p:nvSpPr>
            <p:cNvPr id="130" name="矩形 129"/>
            <p:cNvSpPr/>
            <p:nvPr/>
          </p:nvSpPr>
          <p:spPr>
            <a:xfrm>
              <a:off x="995364" y="4983430"/>
              <a:ext cx="5004000" cy="1052394"/>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grpSp>
          <p:nvGrpSpPr>
            <p:cNvPr id="131" name="组合 130"/>
            <p:cNvGrpSpPr/>
            <p:nvPr/>
          </p:nvGrpSpPr>
          <p:grpSpPr>
            <a:xfrm>
              <a:off x="1000243" y="4983430"/>
              <a:ext cx="4948133" cy="1110972"/>
              <a:chOff x="790693" y="5040580"/>
              <a:chExt cx="4948133" cy="1110972"/>
            </a:xfrm>
          </p:grpSpPr>
          <p:sp>
            <p:nvSpPr>
              <p:cNvPr id="132" name="文本框 131"/>
              <p:cNvSpPr txBox="1"/>
              <p:nvPr/>
            </p:nvSpPr>
            <p:spPr>
              <a:xfrm rot="16200000">
                <a:off x="418384" y="5412889"/>
                <a:ext cx="1052395" cy="307777"/>
              </a:xfrm>
              <a:prstGeom prst="rect">
                <a:avLst/>
              </a:prstGeom>
              <a:pattFill prst="pct70">
                <a:fgClr>
                  <a:schemeClr val="accent2"/>
                </a:fgClr>
                <a:bgClr>
                  <a:schemeClr val="accent2">
                    <a:lumMod val="75000"/>
                  </a:schemeClr>
                </a:bgClr>
              </a:patt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Project 01</a:t>
                </a:r>
                <a:endParaRPr lang="zh-CN" altLang="en-US" sz="1400" dirty="0">
                  <a:solidFill>
                    <a:schemeClr val="bg1"/>
                  </a:solidFill>
                  <a:latin typeface="Agency FB" panose="020B0503020202020204" pitchFamily="34" charset="0"/>
                  <a:cs typeface="Arial" panose="020B0604020202020204" pitchFamily="34" charset="0"/>
                </a:endParaRPr>
              </a:p>
            </p:txBody>
          </p:sp>
          <p:sp>
            <p:nvSpPr>
              <p:cNvPr id="133" name="文本框 132"/>
              <p:cNvSpPr txBox="1"/>
              <p:nvPr/>
            </p:nvSpPr>
            <p:spPr>
              <a:xfrm>
                <a:off x="1149457" y="5197445"/>
                <a:ext cx="4589369" cy="954107"/>
              </a:xfrm>
              <a:prstGeom prst="rect">
                <a:avLst/>
              </a:prstGeom>
              <a:noFill/>
            </p:spPr>
            <p:txBody>
              <a:bodyPr wrap="square" rtlCol="0">
                <a:spAutoFit/>
              </a:bodyPr>
              <a:lstStyle/>
              <a:p>
                <a:pPr algn="just"/>
                <a:r>
                  <a:rPr lang="en-US" altLang="zh-CN" sz="1400" dirty="0">
                    <a:solidFill>
                      <a:schemeClr val="bg1"/>
                    </a:solidFill>
                    <a:latin typeface="Agency FB" panose="020B0503020202020204" pitchFamily="34" charset="0"/>
                    <a:cs typeface="Arial" panose="020B0604020202020204" pitchFamily="34" charset="0"/>
                  </a:rPr>
                  <a:t>We are travelling by train. Out the windows, we drink in the passing scene of cars on nearby highways, of children waving on a crossing. cars on nearby highways, of children waving on a crossing.</a:t>
                </a:r>
              </a:p>
              <a:p>
                <a:pPr algn="just"/>
                <a:endParaRPr lang="en-US" altLang="zh-CN" sz="1400" dirty="0">
                  <a:solidFill>
                    <a:schemeClr val="bg1"/>
                  </a:solidFill>
                  <a:latin typeface="Agency FB" panose="020B0503020202020204" pitchFamily="34" charset="0"/>
                  <a:cs typeface="Arial" panose="020B0604020202020204" pitchFamily="34" charset="0"/>
                </a:endParaRPr>
              </a:p>
            </p:txBody>
          </p:sp>
        </p:grpSp>
      </p:grpSp>
      <p:grpSp>
        <p:nvGrpSpPr>
          <p:cNvPr id="134" name="组合 133"/>
          <p:cNvGrpSpPr/>
          <p:nvPr/>
        </p:nvGrpSpPr>
        <p:grpSpPr>
          <a:xfrm>
            <a:off x="6208180" y="4980936"/>
            <a:ext cx="5005187" cy="1110972"/>
            <a:chOff x="6208180" y="4980936"/>
            <a:chExt cx="5005187" cy="1110972"/>
          </a:xfrm>
        </p:grpSpPr>
        <p:sp>
          <p:nvSpPr>
            <p:cNvPr id="135" name="矩形 134"/>
            <p:cNvSpPr/>
            <p:nvPr/>
          </p:nvSpPr>
          <p:spPr>
            <a:xfrm>
              <a:off x="6209367" y="4983430"/>
              <a:ext cx="5004000" cy="1052394"/>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36" name="文本框 135"/>
            <p:cNvSpPr txBox="1"/>
            <p:nvPr/>
          </p:nvSpPr>
          <p:spPr>
            <a:xfrm rot="16200000">
              <a:off x="5835871" y="5353245"/>
              <a:ext cx="1052395" cy="307777"/>
            </a:xfrm>
            <a:prstGeom prst="rect">
              <a:avLst/>
            </a:prstGeom>
            <a:pattFill prst="pct75">
              <a:fgClr>
                <a:schemeClr val="accent1"/>
              </a:fgClr>
              <a:bgClr>
                <a:schemeClr val="tx2">
                  <a:lumMod val="75000"/>
                </a:schemeClr>
              </a:bgClr>
            </a:patt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Project 02</a:t>
              </a:r>
              <a:endParaRPr lang="zh-CN" altLang="en-US" sz="1400" dirty="0">
                <a:solidFill>
                  <a:schemeClr val="bg1"/>
                </a:solidFill>
                <a:latin typeface="Agency FB" panose="020B0503020202020204" pitchFamily="34" charset="0"/>
                <a:cs typeface="Arial" panose="020B0604020202020204" pitchFamily="34" charset="0"/>
              </a:endParaRPr>
            </a:p>
          </p:txBody>
        </p:sp>
        <p:sp>
          <p:nvSpPr>
            <p:cNvPr id="137" name="文本框 136"/>
            <p:cNvSpPr txBox="1"/>
            <p:nvPr/>
          </p:nvSpPr>
          <p:spPr>
            <a:xfrm>
              <a:off x="6566944" y="5137801"/>
              <a:ext cx="4589369" cy="954107"/>
            </a:xfrm>
            <a:prstGeom prst="rect">
              <a:avLst/>
            </a:prstGeom>
            <a:noFill/>
          </p:spPr>
          <p:txBody>
            <a:bodyPr wrap="square" rtlCol="0">
              <a:spAutoFit/>
            </a:bodyPr>
            <a:lstStyle/>
            <a:p>
              <a:pPr algn="just"/>
              <a:r>
                <a:rPr lang="en-US" altLang="zh-CN" sz="1400" dirty="0">
                  <a:solidFill>
                    <a:schemeClr val="bg1"/>
                  </a:solidFill>
                  <a:latin typeface="Agency FB" panose="020B0503020202020204" pitchFamily="34" charset="0"/>
                  <a:cs typeface="Arial" panose="020B0604020202020204" pitchFamily="34" charset="0"/>
                </a:rPr>
                <a:t>We are travelling by train. Out the windows, we drink in the passing scene of cars on nearby highways, of children waving on a crossing. cars on nearby highways, of children waving on a crossing.</a:t>
              </a:r>
            </a:p>
            <a:p>
              <a:pPr algn="just"/>
              <a:endParaRPr lang="en-US" altLang="zh-CN" sz="1400" dirty="0">
                <a:solidFill>
                  <a:schemeClr val="bg1"/>
                </a:solidFill>
                <a:latin typeface="Agency FB" panose="020B0503020202020204" pitchFamily="34" charset="0"/>
                <a:cs typeface="Arial" panose="020B0604020202020204" pitchFamily="34" charset="0"/>
              </a:endParaRPr>
            </a:p>
          </p:txBody>
        </p:sp>
      </p:grpSp>
      <p:sp>
        <p:nvSpPr>
          <p:cNvPr id="41" name="矩形 40">
            <a:extLst>
              <a:ext uri="{FF2B5EF4-FFF2-40B4-BE49-F238E27FC236}">
                <a16:creationId xmlns:a16="http://schemas.microsoft.com/office/drawing/2014/main" id="{7ACCC397-98C0-4AB4-AFB3-D20BFB9E3D46}"/>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88865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wipe(left)">
                                      <p:cBhvr>
                                        <p:cTn id="11" dur="250"/>
                                        <p:tgtEl>
                                          <p:spTgt spid="123"/>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fade">
                                      <p:cBhvr>
                                        <p:cTn id="15" dur="500"/>
                                        <p:tgtEl>
                                          <p:spTgt spid="105"/>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fade">
                                      <p:cBhvr>
                                        <p:cTn id="19" dur="500"/>
                                        <p:tgtEl>
                                          <p:spTgt spid="101"/>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Effect transition="in" filter="wipe(left)">
                                      <p:cBhvr>
                                        <p:cTn id="23" dur="250"/>
                                        <p:tgtEl>
                                          <p:spTgt spid="12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500"/>
                                        <p:tgtEl>
                                          <p:spTgt spid="11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03"/>
                                        </p:tgtEl>
                                        <p:attrNameLst>
                                          <p:attrName>style.visibility</p:attrName>
                                        </p:attrNameLst>
                                      </p:cBhvr>
                                      <p:to>
                                        <p:strVal val="visible"/>
                                      </p:to>
                                    </p:set>
                                    <p:animEffect transition="in" filter="fade">
                                      <p:cBhvr>
                                        <p:cTn id="31" dur="500"/>
                                        <p:tgtEl>
                                          <p:spTgt spid="10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27"/>
                                        </p:tgtEl>
                                        <p:attrNameLst>
                                          <p:attrName>style.visibility</p:attrName>
                                        </p:attrNameLst>
                                      </p:cBhvr>
                                      <p:to>
                                        <p:strVal val="visible"/>
                                      </p:to>
                                    </p:set>
                                    <p:animEffect transition="in" filter="wipe(left)">
                                      <p:cBhvr>
                                        <p:cTn id="35" dur="250"/>
                                        <p:tgtEl>
                                          <p:spTgt spid="127"/>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Effect transition="in" filter="fade">
                                      <p:cBhvr>
                                        <p:cTn id="39" dur="500"/>
                                        <p:tgtEl>
                                          <p:spTgt spid="117"/>
                                        </p:tgtEl>
                                      </p:cBhvr>
                                    </p:animEffect>
                                  </p:childTnLst>
                                </p:cTn>
                              </p:par>
                            </p:childTnLst>
                          </p:cTn>
                        </p:par>
                        <p:par>
                          <p:cTn id="40" fill="hold">
                            <p:stCondLst>
                              <p:cond delay="3750"/>
                            </p:stCondLst>
                            <p:childTnLst>
                              <p:par>
                                <p:cTn id="41" presetID="10" presetClass="entr" presetSubtype="0" fill="hold" grpId="0"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4250"/>
                            </p:stCondLst>
                            <p:childTnLst>
                              <p:par>
                                <p:cTn id="45" presetID="22" presetClass="entr" presetSubtype="2" fill="hold"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wipe(right)">
                                      <p:cBhvr>
                                        <p:cTn id="47" dur="250"/>
                                        <p:tgtEl>
                                          <p:spTgt spid="128"/>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fade">
                                      <p:cBhvr>
                                        <p:cTn id="51" dur="500"/>
                                        <p:tgtEl>
                                          <p:spTgt spid="12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500"/>
                                        <p:tgtEl>
                                          <p:spTgt spid="102"/>
                                        </p:tgtEl>
                                      </p:cBhvr>
                                    </p:animEffect>
                                  </p:childTnLst>
                                </p:cTn>
                              </p:par>
                            </p:childTnLst>
                          </p:cTn>
                        </p:par>
                        <p:par>
                          <p:cTn id="56" fill="hold">
                            <p:stCondLst>
                              <p:cond delay="5500"/>
                            </p:stCondLst>
                            <p:childTnLst>
                              <p:par>
                                <p:cTn id="57" presetID="22" presetClass="entr" presetSubtype="2" fill="hold" nodeType="afterEffect">
                                  <p:stCondLst>
                                    <p:cond delay="0"/>
                                  </p:stCondLst>
                                  <p:childTnLst>
                                    <p:set>
                                      <p:cBhvr>
                                        <p:cTn id="58" dur="1" fill="hold">
                                          <p:stCondLst>
                                            <p:cond delay="0"/>
                                          </p:stCondLst>
                                        </p:cTn>
                                        <p:tgtEl>
                                          <p:spTgt spid="126"/>
                                        </p:tgtEl>
                                        <p:attrNameLst>
                                          <p:attrName>style.visibility</p:attrName>
                                        </p:attrNameLst>
                                      </p:cBhvr>
                                      <p:to>
                                        <p:strVal val="visible"/>
                                      </p:to>
                                    </p:set>
                                    <p:animEffect transition="in" filter="wipe(right)">
                                      <p:cBhvr>
                                        <p:cTn id="59" dur="250"/>
                                        <p:tgtEl>
                                          <p:spTgt spid="126"/>
                                        </p:tgtEl>
                                      </p:cBhvr>
                                    </p:animEffect>
                                  </p:childTnLst>
                                </p:cTn>
                              </p:par>
                            </p:childTnLst>
                          </p:cTn>
                        </p:par>
                        <p:par>
                          <p:cTn id="60" fill="hold">
                            <p:stCondLst>
                              <p:cond delay="5750"/>
                            </p:stCondLst>
                            <p:childTnLst>
                              <p:par>
                                <p:cTn id="61" presetID="10" presetClass="entr" presetSubtype="0" fill="hold" nodeType="afterEffect">
                                  <p:stCondLst>
                                    <p:cond delay="0"/>
                                  </p:stCondLst>
                                  <p:childTnLst>
                                    <p:set>
                                      <p:cBhvr>
                                        <p:cTn id="62" dur="1" fill="hold">
                                          <p:stCondLst>
                                            <p:cond delay="0"/>
                                          </p:stCondLst>
                                        </p:cTn>
                                        <p:tgtEl>
                                          <p:spTgt spid="114"/>
                                        </p:tgtEl>
                                        <p:attrNameLst>
                                          <p:attrName>style.visibility</p:attrName>
                                        </p:attrNameLst>
                                      </p:cBhvr>
                                      <p:to>
                                        <p:strVal val="visible"/>
                                      </p:to>
                                    </p:set>
                                    <p:animEffect transition="in" filter="fade">
                                      <p:cBhvr>
                                        <p:cTn id="63" dur="500"/>
                                        <p:tgtEl>
                                          <p:spTgt spid="114"/>
                                        </p:tgtEl>
                                      </p:cBhvr>
                                    </p:animEffect>
                                  </p:childTnLst>
                                </p:cTn>
                              </p:par>
                            </p:childTnLst>
                          </p:cTn>
                        </p:par>
                        <p:par>
                          <p:cTn id="64" fill="hold">
                            <p:stCondLst>
                              <p:cond delay="6250"/>
                            </p:stCondLst>
                            <p:childTnLst>
                              <p:par>
                                <p:cTn id="65" presetID="10" presetClass="entr" presetSubtype="0" fill="hold" grpId="0" nodeType="after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childTnLst>
                                </p:cTn>
                              </p:par>
                            </p:childTnLst>
                          </p:cTn>
                        </p:par>
                        <p:par>
                          <p:cTn id="68" fill="hold">
                            <p:stCondLst>
                              <p:cond delay="6750"/>
                            </p:stCondLst>
                            <p:childTnLst>
                              <p:par>
                                <p:cTn id="69" presetID="22" presetClass="entr" presetSubtype="2" fill="hold" nodeType="afterEffect">
                                  <p:stCondLst>
                                    <p:cond delay="0"/>
                                  </p:stCondLst>
                                  <p:childTnLst>
                                    <p:set>
                                      <p:cBhvr>
                                        <p:cTn id="70" dur="1" fill="hold">
                                          <p:stCondLst>
                                            <p:cond delay="0"/>
                                          </p:stCondLst>
                                        </p:cTn>
                                        <p:tgtEl>
                                          <p:spTgt spid="124"/>
                                        </p:tgtEl>
                                        <p:attrNameLst>
                                          <p:attrName>style.visibility</p:attrName>
                                        </p:attrNameLst>
                                      </p:cBhvr>
                                      <p:to>
                                        <p:strVal val="visible"/>
                                      </p:to>
                                    </p:set>
                                    <p:animEffect transition="in" filter="wipe(right)">
                                      <p:cBhvr>
                                        <p:cTn id="71" dur="250"/>
                                        <p:tgtEl>
                                          <p:spTgt spid="124"/>
                                        </p:tgtEl>
                                      </p:cBhvr>
                                    </p:animEffect>
                                  </p:childTnLst>
                                </p:cTn>
                              </p:par>
                            </p:childTnLst>
                          </p:cTn>
                        </p:par>
                        <p:par>
                          <p:cTn id="72" fill="hold">
                            <p:stCondLst>
                              <p:cond delay="7000"/>
                            </p:stCondLst>
                            <p:childTnLst>
                              <p:par>
                                <p:cTn id="73" presetID="10" presetClass="entr" presetSubtype="0"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fade">
                                      <p:cBhvr>
                                        <p:cTn id="75" dur="500"/>
                                        <p:tgtEl>
                                          <p:spTgt spid="108"/>
                                        </p:tgtEl>
                                      </p:cBhvr>
                                    </p:animEffect>
                                  </p:childTnLst>
                                </p:cTn>
                              </p:par>
                            </p:childTnLst>
                          </p:cTn>
                        </p:par>
                        <p:par>
                          <p:cTn id="76" fill="hold">
                            <p:stCondLst>
                              <p:cond delay="7500"/>
                            </p:stCondLst>
                            <p:childTnLst>
                              <p:par>
                                <p:cTn id="77" presetID="12" presetClass="entr" presetSubtype="4" fill="hold" nodeType="afterEffect">
                                  <p:stCondLst>
                                    <p:cond delay="0"/>
                                  </p:stCondLst>
                                  <p:childTnLst>
                                    <p:set>
                                      <p:cBhvr>
                                        <p:cTn id="78" dur="1" fill="hold">
                                          <p:stCondLst>
                                            <p:cond delay="0"/>
                                          </p:stCondLst>
                                        </p:cTn>
                                        <p:tgtEl>
                                          <p:spTgt spid="134"/>
                                        </p:tgtEl>
                                        <p:attrNameLst>
                                          <p:attrName>style.visibility</p:attrName>
                                        </p:attrNameLst>
                                      </p:cBhvr>
                                      <p:to>
                                        <p:strVal val="visible"/>
                                      </p:to>
                                    </p:set>
                                    <p:anim calcmode="lin" valueType="num">
                                      <p:cBhvr additive="base">
                                        <p:cTn id="79" dur="500"/>
                                        <p:tgtEl>
                                          <p:spTgt spid="134"/>
                                        </p:tgtEl>
                                        <p:attrNameLst>
                                          <p:attrName>ppt_y</p:attrName>
                                        </p:attrNameLst>
                                      </p:cBhvr>
                                      <p:tavLst>
                                        <p:tav tm="0">
                                          <p:val>
                                            <p:strVal val="#ppt_y+#ppt_h*1.125000"/>
                                          </p:val>
                                        </p:tav>
                                        <p:tav tm="100000">
                                          <p:val>
                                            <p:strVal val="#ppt_y"/>
                                          </p:val>
                                        </p:tav>
                                      </p:tavLst>
                                    </p:anim>
                                    <p:animEffect transition="in" filter="wipe(up)">
                                      <p:cBhvr>
                                        <p:cTn id="80" dur="500"/>
                                        <p:tgtEl>
                                          <p:spTgt spid="134"/>
                                        </p:tgtEl>
                                      </p:cBhvr>
                                    </p:animEffect>
                                  </p:childTnLst>
                                </p:cTn>
                              </p:par>
                              <p:par>
                                <p:cTn id="81" presetID="12" presetClass="entr" presetSubtype="4" fill="hold" nodeType="withEffect">
                                  <p:stCondLst>
                                    <p:cond delay="0"/>
                                  </p:stCondLst>
                                  <p:childTnLst>
                                    <p:set>
                                      <p:cBhvr>
                                        <p:cTn id="82" dur="1" fill="hold">
                                          <p:stCondLst>
                                            <p:cond delay="0"/>
                                          </p:stCondLst>
                                        </p:cTn>
                                        <p:tgtEl>
                                          <p:spTgt spid="129"/>
                                        </p:tgtEl>
                                        <p:attrNameLst>
                                          <p:attrName>style.visibility</p:attrName>
                                        </p:attrNameLst>
                                      </p:cBhvr>
                                      <p:to>
                                        <p:strVal val="visible"/>
                                      </p:to>
                                    </p:set>
                                    <p:anim calcmode="lin" valueType="num">
                                      <p:cBhvr additive="base">
                                        <p:cTn id="83" dur="500"/>
                                        <p:tgtEl>
                                          <p:spTgt spid="129"/>
                                        </p:tgtEl>
                                        <p:attrNameLst>
                                          <p:attrName>ppt_y</p:attrName>
                                        </p:attrNameLst>
                                      </p:cBhvr>
                                      <p:tavLst>
                                        <p:tav tm="0">
                                          <p:val>
                                            <p:strVal val="#ppt_y+#ppt_h*1.125000"/>
                                          </p:val>
                                        </p:tav>
                                        <p:tav tm="100000">
                                          <p:val>
                                            <p:strVal val="#ppt_y"/>
                                          </p:val>
                                        </p:tav>
                                      </p:tavLst>
                                    </p:anim>
                                    <p:animEffect transition="in" filter="wipe(up)">
                                      <p:cBhvr>
                                        <p:cTn id="84" dur="500"/>
                                        <p:tgtEl>
                                          <p:spTgt spid="129"/>
                                        </p:tgtEl>
                                      </p:cBhvr>
                                    </p:animEffect>
                                  </p:childTnLst>
                                </p:cTn>
                              </p:par>
                            </p:childTnLst>
                          </p:cTn>
                        </p:par>
                        <p:par>
                          <p:cTn id="85" fill="hold">
                            <p:stCondLst>
                              <p:cond delay="8000"/>
                            </p:stCondLst>
                            <p:childTnLst>
                              <p:par>
                                <p:cTn id="86" presetID="1" presetClass="entr" presetSubtype="0" fill="hold" grpId="0" nodeType="afterEffect">
                                  <p:stCondLst>
                                    <p:cond delay="2200"/>
                                  </p:stCondLst>
                                  <p:childTnLst>
                                    <p:set>
                                      <p:cBhvr>
                                        <p:cTn id="87"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02" grpId="0" animBg="1"/>
      <p:bldP spid="103" grpId="0" animBg="1"/>
      <p:bldP spid="104" grpId="0" animBg="1"/>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7" name="矩形 56"/>
          <p:cNvSpPr/>
          <p:nvPr/>
        </p:nvSpPr>
        <p:spPr>
          <a:xfrm>
            <a:off x="5028009" y="1576274"/>
            <a:ext cx="2114551" cy="211455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8" name="矩形 57"/>
          <p:cNvSpPr/>
          <p:nvPr/>
        </p:nvSpPr>
        <p:spPr>
          <a:xfrm>
            <a:off x="9294018" y="1576274"/>
            <a:ext cx="2114551" cy="211455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9" name="矩形 58"/>
          <p:cNvSpPr/>
          <p:nvPr/>
        </p:nvSpPr>
        <p:spPr>
          <a:xfrm>
            <a:off x="2895600" y="3710297"/>
            <a:ext cx="2114551" cy="211455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0" name="矩形 59"/>
          <p:cNvSpPr/>
          <p:nvPr/>
        </p:nvSpPr>
        <p:spPr>
          <a:xfrm>
            <a:off x="7161610" y="3710297"/>
            <a:ext cx="2114551" cy="2114551"/>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61" name="组合 60"/>
          <p:cNvGrpSpPr/>
          <p:nvPr/>
        </p:nvGrpSpPr>
        <p:grpSpPr>
          <a:xfrm>
            <a:off x="723302" y="1576274"/>
            <a:ext cx="2171702" cy="2114551"/>
            <a:chOff x="723302" y="1576274"/>
            <a:chExt cx="2171702" cy="2114551"/>
          </a:xfrm>
        </p:grpSpPr>
        <p:sp>
          <p:nvSpPr>
            <p:cNvPr id="62" name="矩形 61"/>
            <p:cNvSpPr/>
            <p:nvPr/>
          </p:nvSpPr>
          <p:spPr>
            <a:xfrm>
              <a:off x="761999" y="1576274"/>
              <a:ext cx="2114551" cy="2114551"/>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3" name="文本框 62"/>
            <p:cNvSpPr txBox="1"/>
            <p:nvPr/>
          </p:nvSpPr>
          <p:spPr>
            <a:xfrm>
              <a:off x="723302" y="1742426"/>
              <a:ext cx="2171702" cy="1077218"/>
            </a:xfrm>
            <a:prstGeom prst="rect">
              <a:avLst/>
            </a:prstGeom>
            <a:noFill/>
          </p:spPr>
          <p:txBody>
            <a:bodyPr wrap="square" rtlCol="0">
              <a:spAutoFit/>
            </a:bodyPr>
            <a:lstStyle/>
            <a:p>
              <a:r>
                <a:rPr lang="en-US" altLang="zh-CN" sz="3200" dirty="0">
                  <a:solidFill>
                    <a:schemeClr val="bg1"/>
                  </a:solidFill>
                  <a:latin typeface="Agency FB" panose="020B0503020202020204" pitchFamily="34" charset="0"/>
                  <a:ea typeface="Adobe Gothic Std B" panose="020B0800000000000000" pitchFamily="34" charset="-128"/>
                </a:rPr>
                <a:t>COMPANY</a:t>
              </a:r>
            </a:p>
            <a:p>
              <a:r>
                <a:rPr lang="en-US" altLang="zh-CN" sz="3200" dirty="0">
                  <a:solidFill>
                    <a:schemeClr val="bg1"/>
                  </a:solidFill>
                  <a:latin typeface="Agency FB" panose="020B0503020202020204" pitchFamily="34" charset="0"/>
                  <a:ea typeface="Adobe Gothic Std B" panose="020B0800000000000000" pitchFamily="34" charset="-128"/>
                </a:rPr>
                <a:t>NAME</a:t>
              </a:r>
              <a:endParaRPr lang="zh-CN" altLang="en-US" sz="3200" dirty="0">
                <a:solidFill>
                  <a:schemeClr val="bg1"/>
                </a:solidFill>
                <a:latin typeface="Agency FB" panose="020B0503020202020204" pitchFamily="34" charset="0"/>
              </a:endParaRPr>
            </a:p>
          </p:txBody>
        </p:sp>
        <p:sp>
          <p:nvSpPr>
            <p:cNvPr id="64" name="文本框 63"/>
            <p:cNvSpPr txBox="1"/>
            <p:nvPr/>
          </p:nvSpPr>
          <p:spPr>
            <a:xfrm>
              <a:off x="761999" y="2985796"/>
              <a:ext cx="1524001" cy="461665"/>
            </a:xfrm>
            <a:prstGeom prst="rect">
              <a:avLst/>
            </a:prstGeom>
            <a:noFill/>
          </p:spPr>
          <p:txBody>
            <a:bodyPr wrap="square" rtlCol="0">
              <a:spAutoFit/>
            </a:bodyPr>
            <a:lstStyle/>
            <a:p>
              <a:r>
                <a:rPr lang="en-US" altLang="zh-CN" sz="2400" dirty="0">
                  <a:solidFill>
                    <a:schemeClr val="bg1"/>
                  </a:solidFill>
                  <a:latin typeface="Agency FB" panose="020B0503020202020204" pitchFamily="34" charset="0"/>
                </a:rPr>
                <a:t>Let’s start</a:t>
              </a:r>
              <a:endParaRPr lang="zh-CN" altLang="en-US" sz="2400" dirty="0">
                <a:solidFill>
                  <a:schemeClr val="bg1"/>
                </a:solidFill>
                <a:latin typeface="Agency FB" panose="020B0503020202020204" pitchFamily="34" charset="0"/>
              </a:endParaRPr>
            </a:p>
          </p:txBody>
        </p:sp>
        <p:grpSp>
          <p:nvGrpSpPr>
            <p:cNvPr id="65" name="组合 64"/>
            <p:cNvGrpSpPr/>
            <p:nvPr/>
          </p:nvGrpSpPr>
          <p:grpSpPr>
            <a:xfrm rot="16200000">
              <a:off x="2124732" y="2832909"/>
              <a:ext cx="631318" cy="483486"/>
              <a:chOff x="5472312" y="2314575"/>
              <a:chExt cx="2039731" cy="1562100"/>
            </a:xfrm>
            <a:solidFill>
              <a:schemeClr val="bg1"/>
            </a:solidFill>
          </p:grpSpPr>
          <p:sp>
            <p:nvSpPr>
              <p:cNvPr id="66" name="L 形 65"/>
              <p:cNvSpPr/>
              <p:nvPr/>
            </p:nvSpPr>
            <p:spPr>
              <a:xfrm>
                <a:off x="5664200" y="2314575"/>
                <a:ext cx="1562100" cy="1562100"/>
              </a:xfrm>
              <a:prstGeom prst="corner">
                <a:avLst>
                  <a:gd name="adj1" fmla="val 8537"/>
                  <a:gd name="adj2" fmla="val 85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7" name="矩形 66"/>
              <p:cNvSpPr/>
              <p:nvPr/>
            </p:nvSpPr>
            <p:spPr>
              <a:xfrm rot="2744722">
                <a:off x="6428678" y="2043409"/>
                <a:ext cx="127000" cy="20397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grpSp>
        <p:nvGrpSpPr>
          <p:cNvPr id="68" name="组合 67"/>
          <p:cNvGrpSpPr/>
          <p:nvPr/>
        </p:nvGrpSpPr>
        <p:grpSpPr>
          <a:xfrm>
            <a:off x="2895004" y="1576274"/>
            <a:ext cx="2114551" cy="2114551"/>
            <a:chOff x="2895004" y="1576274"/>
            <a:chExt cx="2114551" cy="2114551"/>
          </a:xfrm>
        </p:grpSpPr>
        <p:sp>
          <p:nvSpPr>
            <p:cNvPr id="69" name="矩形 68"/>
            <p:cNvSpPr/>
            <p:nvPr/>
          </p:nvSpPr>
          <p:spPr>
            <a:xfrm>
              <a:off x="2895004" y="1576274"/>
              <a:ext cx="2114551" cy="2114551"/>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0" name="文本框 69"/>
            <p:cNvSpPr txBox="1"/>
            <p:nvPr/>
          </p:nvSpPr>
          <p:spPr>
            <a:xfrm>
              <a:off x="2895004" y="1628126"/>
              <a:ext cx="1581746" cy="830997"/>
            </a:xfrm>
            <a:prstGeom prst="rect">
              <a:avLst/>
            </a:prstGeom>
            <a:noFill/>
          </p:spPr>
          <p:txBody>
            <a:bodyPr wrap="square" rtlCol="0">
              <a:spAutoFit/>
            </a:bodyPr>
            <a:lstStyle/>
            <a:p>
              <a:r>
                <a:rPr lang="en-US" altLang="zh-CN" sz="4800" dirty="0">
                  <a:solidFill>
                    <a:schemeClr val="bg1"/>
                  </a:solidFill>
                  <a:latin typeface="Agency FB" panose="020B0503020202020204" pitchFamily="34" charset="0"/>
                </a:rPr>
                <a:t>2014</a:t>
              </a:r>
              <a:endParaRPr lang="zh-CN" altLang="en-US" sz="4800" dirty="0">
                <a:solidFill>
                  <a:schemeClr val="bg1"/>
                </a:solidFill>
                <a:latin typeface="Agency FB" panose="020B0503020202020204" pitchFamily="34" charset="0"/>
              </a:endParaRPr>
            </a:p>
          </p:txBody>
        </p:sp>
        <p:sp>
          <p:nvSpPr>
            <p:cNvPr id="71" name="文本框 70"/>
            <p:cNvSpPr txBox="1"/>
            <p:nvPr/>
          </p:nvSpPr>
          <p:spPr>
            <a:xfrm>
              <a:off x="2914651" y="2401973"/>
              <a:ext cx="2094904" cy="923330"/>
            </a:xfrm>
            <a:prstGeom prst="rect">
              <a:avLst/>
            </a:prstGeom>
            <a:noFill/>
          </p:spPr>
          <p:txBody>
            <a:bodyPr wrap="square" rtlCol="0">
              <a:spAutoFit/>
            </a:bodyPr>
            <a:lstStyle/>
            <a:p>
              <a:pPr algn="just"/>
              <a:r>
                <a:rPr lang="en-US" altLang="zh-CN" dirty="0">
                  <a:solidFill>
                    <a:schemeClr val="bg1"/>
                  </a:solidFill>
                  <a:latin typeface="Agency FB" panose="020B0503020202020204" pitchFamily="34" charset="0"/>
                </a:rPr>
                <a:t>Life must be lived as we go along. Then the station will come soon enough.</a:t>
              </a:r>
            </a:p>
          </p:txBody>
        </p:sp>
      </p:grpSp>
      <p:grpSp>
        <p:nvGrpSpPr>
          <p:cNvPr id="72" name="组合 71"/>
          <p:cNvGrpSpPr/>
          <p:nvPr/>
        </p:nvGrpSpPr>
        <p:grpSpPr>
          <a:xfrm>
            <a:off x="7161013" y="1576274"/>
            <a:ext cx="2114552" cy="2114551"/>
            <a:chOff x="7161013" y="1576274"/>
            <a:chExt cx="2114552" cy="2114551"/>
          </a:xfrm>
        </p:grpSpPr>
        <p:sp>
          <p:nvSpPr>
            <p:cNvPr id="73" name="矩形 72"/>
            <p:cNvSpPr/>
            <p:nvPr/>
          </p:nvSpPr>
          <p:spPr>
            <a:xfrm>
              <a:off x="7161014" y="1576274"/>
              <a:ext cx="2114551" cy="2114551"/>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4" name="文本框 73"/>
            <p:cNvSpPr txBox="1"/>
            <p:nvPr/>
          </p:nvSpPr>
          <p:spPr>
            <a:xfrm>
              <a:off x="7161013" y="1628126"/>
              <a:ext cx="1581746" cy="830997"/>
            </a:xfrm>
            <a:prstGeom prst="rect">
              <a:avLst/>
            </a:prstGeom>
            <a:noFill/>
          </p:spPr>
          <p:txBody>
            <a:bodyPr wrap="square" rtlCol="0">
              <a:spAutoFit/>
            </a:bodyPr>
            <a:lstStyle/>
            <a:p>
              <a:r>
                <a:rPr lang="en-US" altLang="zh-CN" sz="4800" dirty="0">
                  <a:solidFill>
                    <a:schemeClr val="bg1"/>
                  </a:solidFill>
                  <a:latin typeface="Agency FB" panose="020B0503020202020204" pitchFamily="34" charset="0"/>
                </a:rPr>
                <a:t>2015</a:t>
              </a:r>
              <a:endParaRPr lang="zh-CN" altLang="en-US" sz="4800" dirty="0">
                <a:solidFill>
                  <a:schemeClr val="bg1"/>
                </a:solidFill>
                <a:latin typeface="Agency FB" panose="020B0503020202020204" pitchFamily="34" charset="0"/>
              </a:endParaRPr>
            </a:p>
          </p:txBody>
        </p:sp>
        <p:sp>
          <p:nvSpPr>
            <p:cNvPr id="75" name="文本框 74"/>
            <p:cNvSpPr txBox="1"/>
            <p:nvPr/>
          </p:nvSpPr>
          <p:spPr>
            <a:xfrm>
              <a:off x="7180661" y="2401973"/>
              <a:ext cx="2094904" cy="923330"/>
            </a:xfrm>
            <a:prstGeom prst="rect">
              <a:avLst/>
            </a:prstGeom>
            <a:noFill/>
          </p:spPr>
          <p:txBody>
            <a:bodyPr wrap="square" rtlCol="0">
              <a:spAutoFit/>
            </a:bodyPr>
            <a:lstStyle/>
            <a:p>
              <a:pPr algn="just"/>
              <a:r>
                <a:rPr lang="en-US" altLang="zh-CN" dirty="0">
                  <a:solidFill>
                    <a:schemeClr val="bg1"/>
                  </a:solidFill>
                  <a:latin typeface="Agency FB" panose="020B0503020202020204" pitchFamily="34" charset="0"/>
                </a:rPr>
                <a:t>Life must be lived as we go along. Then the station will come soon enough.</a:t>
              </a:r>
            </a:p>
          </p:txBody>
        </p:sp>
      </p:grpSp>
      <p:grpSp>
        <p:nvGrpSpPr>
          <p:cNvPr id="76" name="组合 75"/>
          <p:cNvGrpSpPr/>
          <p:nvPr/>
        </p:nvGrpSpPr>
        <p:grpSpPr>
          <a:xfrm>
            <a:off x="9257111" y="3710297"/>
            <a:ext cx="2152054" cy="2114551"/>
            <a:chOff x="9257111" y="3710297"/>
            <a:chExt cx="2152054" cy="2114551"/>
          </a:xfrm>
        </p:grpSpPr>
        <p:sp>
          <p:nvSpPr>
            <p:cNvPr id="77" name="矩形 76"/>
            <p:cNvSpPr/>
            <p:nvPr/>
          </p:nvSpPr>
          <p:spPr>
            <a:xfrm>
              <a:off x="9294614" y="3710297"/>
              <a:ext cx="2114551" cy="2114551"/>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8" name="文本框 77"/>
            <p:cNvSpPr txBox="1"/>
            <p:nvPr/>
          </p:nvSpPr>
          <p:spPr>
            <a:xfrm>
              <a:off x="9257111" y="3749138"/>
              <a:ext cx="1581746" cy="830997"/>
            </a:xfrm>
            <a:prstGeom prst="rect">
              <a:avLst/>
            </a:prstGeom>
            <a:noFill/>
          </p:spPr>
          <p:txBody>
            <a:bodyPr wrap="square" rtlCol="0">
              <a:spAutoFit/>
            </a:bodyPr>
            <a:lstStyle/>
            <a:p>
              <a:r>
                <a:rPr lang="en-US" altLang="zh-CN" sz="4800" dirty="0">
                  <a:solidFill>
                    <a:schemeClr val="bg1"/>
                  </a:solidFill>
                  <a:latin typeface="Agency FB" panose="020B0503020202020204" pitchFamily="34" charset="0"/>
                </a:rPr>
                <a:t>2018</a:t>
              </a:r>
              <a:endParaRPr lang="zh-CN" altLang="en-US" sz="4800" dirty="0">
                <a:solidFill>
                  <a:schemeClr val="bg1"/>
                </a:solidFill>
                <a:latin typeface="Agency FB" panose="020B0503020202020204" pitchFamily="34" charset="0"/>
              </a:endParaRPr>
            </a:p>
          </p:txBody>
        </p:sp>
        <p:sp>
          <p:nvSpPr>
            <p:cNvPr id="79" name="文本框 78"/>
            <p:cNvSpPr txBox="1"/>
            <p:nvPr/>
          </p:nvSpPr>
          <p:spPr>
            <a:xfrm>
              <a:off x="9275565" y="4483721"/>
              <a:ext cx="2094904" cy="923330"/>
            </a:xfrm>
            <a:prstGeom prst="rect">
              <a:avLst/>
            </a:prstGeom>
            <a:noFill/>
          </p:spPr>
          <p:txBody>
            <a:bodyPr wrap="square" rtlCol="0">
              <a:spAutoFit/>
            </a:bodyPr>
            <a:lstStyle/>
            <a:p>
              <a:pPr algn="just"/>
              <a:r>
                <a:rPr lang="en-US" altLang="zh-CN" dirty="0">
                  <a:solidFill>
                    <a:schemeClr val="bg1"/>
                  </a:solidFill>
                  <a:latin typeface="Agency FB" panose="020B0503020202020204" pitchFamily="34" charset="0"/>
                </a:rPr>
                <a:t>Life must be lived as we go along. Then the station will come soon enough.</a:t>
              </a:r>
            </a:p>
          </p:txBody>
        </p:sp>
      </p:grpSp>
      <p:grpSp>
        <p:nvGrpSpPr>
          <p:cNvPr id="80" name="组合 79"/>
          <p:cNvGrpSpPr/>
          <p:nvPr/>
        </p:nvGrpSpPr>
        <p:grpSpPr>
          <a:xfrm>
            <a:off x="5009555" y="3690825"/>
            <a:ext cx="2133601" cy="2134023"/>
            <a:chOff x="5009555" y="3690825"/>
            <a:chExt cx="2133601" cy="2134023"/>
          </a:xfrm>
        </p:grpSpPr>
        <p:sp>
          <p:nvSpPr>
            <p:cNvPr id="81" name="矩形 80"/>
            <p:cNvSpPr/>
            <p:nvPr/>
          </p:nvSpPr>
          <p:spPr>
            <a:xfrm>
              <a:off x="5028605" y="3710297"/>
              <a:ext cx="2114551" cy="2114551"/>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82" name="文本框 81"/>
            <p:cNvSpPr txBox="1"/>
            <p:nvPr/>
          </p:nvSpPr>
          <p:spPr>
            <a:xfrm>
              <a:off x="5009555" y="3690825"/>
              <a:ext cx="1581746" cy="830997"/>
            </a:xfrm>
            <a:prstGeom prst="rect">
              <a:avLst/>
            </a:prstGeom>
            <a:noFill/>
          </p:spPr>
          <p:txBody>
            <a:bodyPr wrap="square" rtlCol="0">
              <a:spAutoFit/>
            </a:bodyPr>
            <a:lstStyle/>
            <a:p>
              <a:r>
                <a:rPr lang="en-US" altLang="zh-CN" sz="4800" dirty="0">
                  <a:solidFill>
                    <a:schemeClr val="bg1"/>
                  </a:solidFill>
                  <a:latin typeface="Agency FB" panose="020B0503020202020204" pitchFamily="34" charset="0"/>
                </a:rPr>
                <a:t>2017</a:t>
              </a:r>
              <a:endParaRPr lang="zh-CN" altLang="en-US" sz="4800" dirty="0">
                <a:solidFill>
                  <a:schemeClr val="bg1"/>
                </a:solidFill>
                <a:latin typeface="Agency FB" panose="020B0503020202020204" pitchFamily="34" charset="0"/>
              </a:endParaRPr>
            </a:p>
          </p:txBody>
        </p:sp>
        <p:sp>
          <p:nvSpPr>
            <p:cNvPr id="83" name="文本框 82"/>
            <p:cNvSpPr txBox="1"/>
            <p:nvPr/>
          </p:nvSpPr>
          <p:spPr>
            <a:xfrm>
              <a:off x="5047656" y="4483721"/>
              <a:ext cx="2094904" cy="923330"/>
            </a:xfrm>
            <a:prstGeom prst="rect">
              <a:avLst/>
            </a:prstGeom>
            <a:noFill/>
          </p:spPr>
          <p:txBody>
            <a:bodyPr wrap="square" rtlCol="0">
              <a:spAutoFit/>
            </a:bodyPr>
            <a:lstStyle/>
            <a:p>
              <a:pPr algn="just"/>
              <a:r>
                <a:rPr lang="en-US" altLang="zh-CN" dirty="0">
                  <a:solidFill>
                    <a:schemeClr val="bg1"/>
                  </a:solidFill>
                  <a:latin typeface="Agency FB" panose="020B0503020202020204" pitchFamily="34" charset="0"/>
                </a:rPr>
                <a:t>Life must be lived as we go along. Then the station will come soon enough.</a:t>
              </a:r>
            </a:p>
          </p:txBody>
        </p:sp>
      </p:grpSp>
      <p:grpSp>
        <p:nvGrpSpPr>
          <p:cNvPr id="84" name="组合 83"/>
          <p:cNvGrpSpPr/>
          <p:nvPr/>
        </p:nvGrpSpPr>
        <p:grpSpPr>
          <a:xfrm>
            <a:off x="761999" y="3703411"/>
            <a:ext cx="2133005" cy="2121437"/>
            <a:chOff x="761999" y="3703411"/>
            <a:chExt cx="2133005" cy="2121437"/>
          </a:xfrm>
        </p:grpSpPr>
        <p:sp>
          <p:nvSpPr>
            <p:cNvPr id="85" name="矩形 84"/>
            <p:cNvSpPr/>
            <p:nvPr/>
          </p:nvSpPr>
          <p:spPr>
            <a:xfrm>
              <a:off x="762595" y="3710297"/>
              <a:ext cx="2114551" cy="2114551"/>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86" name="文本框 85"/>
            <p:cNvSpPr txBox="1"/>
            <p:nvPr/>
          </p:nvSpPr>
          <p:spPr>
            <a:xfrm>
              <a:off x="761999" y="3703411"/>
              <a:ext cx="1581746" cy="830997"/>
            </a:xfrm>
            <a:prstGeom prst="rect">
              <a:avLst/>
            </a:prstGeom>
            <a:noFill/>
          </p:spPr>
          <p:txBody>
            <a:bodyPr wrap="square" rtlCol="0">
              <a:spAutoFit/>
            </a:bodyPr>
            <a:lstStyle/>
            <a:p>
              <a:r>
                <a:rPr lang="en-US" altLang="zh-CN" sz="4800" dirty="0">
                  <a:solidFill>
                    <a:schemeClr val="bg1"/>
                  </a:solidFill>
                  <a:latin typeface="Agency FB" panose="020B0503020202020204" pitchFamily="34" charset="0"/>
                </a:rPr>
                <a:t>2016</a:t>
              </a:r>
              <a:endParaRPr lang="zh-CN" altLang="en-US" sz="4800" dirty="0">
                <a:solidFill>
                  <a:schemeClr val="bg1"/>
                </a:solidFill>
                <a:latin typeface="Agency FB" panose="020B0503020202020204" pitchFamily="34" charset="0"/>
              </a:endParaRPr>
            </a:p>
          </p:txBody>
        </p:sp>
        <p:sp>
          <p:nvSpPr>
            <p:cNvPr id="87" name="文本框 86"/>
            <p:cNvSpPr txBox="1"/>
            <p:nvPr/>
          </p:nvSpPr>
          <p:spPr>
            <a:xfrm>
              <a:off x="800100" y="4483721"/>
              <a:ext cx="2094904" cy="923330"/>
            </a:xfrm>
            <a:prstGeom prst="rect">
              <a:avLst/>
            </a:prstGeom>
            <a:noFill/>
          </p:spPr>
          <p:txBody>
            <a:bodyPr wrap="square" rtlCol="0">
              <a:spAutoFit/>
            </a:bodyPr>
            <a:lstStyle/>
            <a:p>
              <a:pPr algn="just"/>
              <a:r>
                <a:rPr lang="en-US" altLang="zh-CN" dirty="0">
                  <a:solidFill>
                    <a:schemeClr val="bg1"/>
                  </a:solidFill>
                  <a:latin typeface="Agency FB" panose="020B0503020202020204" pitchFamily="34" charset="0"/>
                </a:rPr>
                <a:t>Life must be lived as we go along. Then the station will come soon enough.</a:t>
              </a:r>
            </a:p>
          </p:txBody>
        </p:sp>
      </p:grpSp>
      <p:sp>
        <p:nvSpPr>
          <p:cNvPr id="33" name="矩形 32">
            <a:extLst>
              <a:ext uri="{FF2B5EF4-FFF2-40B4-BE49-F238E27FC236}">
                <a16:creationId xmlns:a16="http://schemas.microsoft.com/office/drawing/2014/main" id="{4B994C7D-3B70-47E6-B6FD-EF9FD3B1C06C}"/>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35271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25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nodeType="withEffect">
                                  <p:stCondLst>
                                    <p:cond delay="75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nodeType="withEffect">
                                  <p:stCondLst>
                                    <p:cond delay="125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500"/>
                                        <p:tgtEl>
                                          <p:spTgt spid="84"/>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nodeType="withEffect">
                                  <p:stCondLst>
                                    <p:cond delay="175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500"/>
                                        <p:tgtEl>
                                          <p:spTgt spid="80"/>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225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childTnLst>
                          </p:cTn>
                        </p:par>
                        <p:par>
                          <p:cTn id="35" fill="hold">
                            <p:stCondLst>
                              <p:cond delay="2750"/>
                            </p:stCondLst>
                            <p:childTnLst>
                              <p:par>
                                <p:cTn id="36" presetID="1" presetClass="entr" presetSubtype="0" fill="hold" grpId="0" nodeType="afterEffect">
                                  <p:stCondLst>
                                    <p:cond delay="2200"/>
                                  </p:stCondLst>
                                  <p:childTnLst>
                                    <p:set>
                                      <p:cBhvr>
                                        <p:cTn id="37"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3" name="矩形 32"/>
          <p:cNvSpPr/>
          <p:nvPr/>
        </p:nvSpPr>
        <p:spPr>
          <a:xfrm>
            <a:off x="315913" y="2413000"/>
            <a:ext cx="11469688" cy="2613025"/>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Agency FB" panose="020B0503020202020204" pitchFamily="34" charset="0"/>
            </a:endParaRPr>
          </a:p>
        </p:txBody>
      </p:sp>
      <p:sp>
        <p:nvSpPr>
          <p:cNvPr id="34" name="圆角矩形 33"/>
          <p:cNvSpPr/>
          <p:nvPr/>
        </p:nvSpPr>
        <p:spPr>
          <a:xfrm>
            <a:off x="315913" y="1687513"/>
            <a:ext cx="2554287" cy="2555875"/>
          </a:xfrm>
          <a:prstGeom prst="round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Agency FB" panose="020B0503020202020204" pitchFamily="34" charset="0"/>
            </a:endParaRPr>
          </a:p>
        </p:txBody>
      </p:sp>
      <p:sp>
        <p:nvSpPr>
          <p:cNvPr id="35" name="圆角矩形 34"/>
          <p:cNvSpPr/>
          <p:nvPr/>
        </p:nvSpPr>
        <p:spPr>
          <a:xfrm>
            <a:off x="3317875" y="1687513"/>
            <a:ext cx="2554288" cy="2555875"/>
          </a:xfrm>
          <a:prstGeom prst="roundRect">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Agency FB" panose="020B0503020202020204" pitchFamily="34" charset="0"/>
            </a:endParaRPr>
          </a:p>
        </p:txBody>
      </p:sp>
      <p:sp>
        <p:nvSpPr>
          <p:cNvPr id="36" name="圆角矩形 35"/>
          <p:cNvSpPr/>
          <p:nvPr/>
        </p:nvSpPr>
        <p:spPr>
          <a:xfrm>
            <a:off x="6319838" y="1687513"/>
            <a:ext cx="2554287" cy="2555875"/>
          </a:xfrm>
          <a:prstGeom prst="roundRect">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Agency FB" panose="020B0503020202020204" pitchFamily="34" charset="0"/>
            </a:endParaRPr>
          </a:p>
        </p:txBody>
      </p:sp>
      <p:sp>
        <p:nvSpPr>
          <p:cNvPr id="37" name="圆角矩形 36"/>
          <p:cNvSpPr/>
          <p:nvPr/>
        </p:nvSpPr>
        <p:spPr>
          <a:xfrm>
            <a:off x="9321800" y="1687513"/>
            <a:ext cx="2554288" cy="2555875"/>
          </a:xfrm>
          <a:prstGeom prst="roundRect">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Agency FB" panose="020B0503020202020204" pitchFamily="34" charset="0"/>
            </a:endParaRPr>
          </a:p>
        </p:txBody>
      </p:sp>
      <p:sp>
        <p:nvSpPr>
          <p:cNvPr id="38" name="圆角矩形 37"/>
          <p:cNvSpPr/>
          <p:nvPr/>
        </p:nvSpPr>
        <p:spPr>
          <a:xfrm>
            <a:off x="315913" y="4441825"/>
            <a:ext cx="2554287" cy="442913"/>
          </a:xfrm>
          <a:prstGeom prst="roundRect">
            <a:avLst>
              <a:gd name="adj" fmla="val 0"/>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spc="300" dirty="0">
                <a:solidFill>
                  <a:schemeClr val="bg1"/>
                </a:solidFill>
                <a:latin typeface="Agency FB" panose="020B0503020202020204" pitchFamily="34" charset="0"/>
                <a:cs typeface="Arial" panose="020B0604020202020204" pitchFamily="34" charset="0"/>
              </a:rPr>
              <a:t>点此替换文本</a:t>
            </a:r>
          </a:p>
        </p:txBody>
      </p:sp>
      <p:sp>
        <p:nvSpPr>
          <p:cNvPr id="39" name="圆角矩形 38"/>
          <p:cNvSpPr/>
          <p:nvPr/>
        </p:nvSpPr>
        <p:spPr>
          <a:xfrm>
            <a:off x="3317875" y="4441825"/>
            <a:ext cx="2554288" cy="442913"/>
          </a:xfrm>
          <a:prstGeom prst="roundRect">
            <a:avLst>
              <a:gd name="adj" fmla="val 0"/>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spc="300" dirty="0">
                <a:solidFill>
                  <a:schemeClr val="bg1"/>
                </a:solidFill>
                <a:latin typeface="Agency FB" panose="020B0503020202020204" pitchFamily="34" charset="0"/>
                <a:cs typeface="Arial" panose="020B0604020202020204" pitchFamily="34" charset="0"/>
              </a:rPr>
              <a:t>点此替换文本</a:t>
            </a:r>
          </a:p>
        </p:txBody>
      </p:sp>
      <p:sp>
        <p:nvSpPr>
          <p:cNvPr id="40" name="圆角矩形 39"/>
          <p:cNvSpPr/>
          <p:nvPr/>
        </p:nvSpPr>
        <p:spPr>
          <a:xfrm>
            <a:off x="6319838" y="4441825"/>
            <a:ext cx="2554287" cy="442913"/>
          </a:xfrm>
          <a:prstGeom prst="roundRect">
            <a:avLst>
              <a:gd name="adj" fmla="val 0"/>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spc="300" dirty="0">
                <a:solidFill>
                  <a:schemeClr val="bg1"/>
                </a:solidFill>
                <a:latin typeface="Agency FB" panose="020B0503020202020204" pitchFamily="34" charset="0"/>
                <a:cs typeface="Arial" panose="020B0604020202020204" pitchFamily="34" charset="0"/>
              </a:rPr>
              <a:t>点此替换文本</a:t>
            </a:r>
          </a:p>
        </p:txBody>
      </p:sp>
      <p:sp>
        <p:nvSpPr>
          <p:cNvPr id="41" name="圆角矩形 40"/>
          <p:cNvSpPr/>
          <p:nvPr/>
        </p:nvSpPr>
        <p:spPr>
          <a:xfrm>
            <a:off x="9321800" y="4441825"/>
            <a:ext cx="2554288" cy="442913"/>
          </a:xfrm>
          <a:prstGeom prst="roundRect">
            <a:avLst>
              <a:gd name="adj" fmla="val 0"/>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spc="300" dirty="0">
                <a:solidFill>
                  <a:schemeClr val="bg1"/>
                </a:solidFill>
                <a:latin typeface="Agency FB" panose="020B0503020202020204" pitchFamily="34" charset="0"/>
                <a:cs typeface="Arial" panose="020B0604020202020204" pitchFamily="34" charset="0"/>
              </a:rPr>
              <a:t>点此替换文本</a:t>
            </a:r>
          </a:p>
        </p:txBody>
      </p:sp>
      <p:sp>
        <p:nvSpPr>
          <p:cNvPr id="42" name="矩形 41"/>
          <p:cNvSpPr/>
          <p:nvPr/>
        </p:nvSpPr>
        <p:spPr>
          <a:xfrm>
            <a:off x="419100" y="5195888"/>
            <a:ext cx="2624138" cy="954107"/>
          </a:xfrm>
          <a:prstGeom prst="rect">
            <a:avLst/>
          </a:prstGeom>
        </p:spPr>
        <p:txBody>
          <a:bodyPr wrap="square">
            <a:spAutoFit/>
          </a:bodyPr>
          <a:lstStyle/>
          <a:p>
            <a:pPr algn="ctr" eaLnBrk="1" fontAlgn="auto" hangingPunct="1">
              <a:spcBef>
                <a:spcPts val="0"/>
              </a:spcBef>
              <a:spcAft>
                <a:spcPts val="0"/>
              </a:spcAft>
              <a:defRPr/>
            </a:pPr>
            <a:r>
              <a:rPr lang="en-US" altLang="zh-CN" sz="1400" dirty="0">
                <a:solidFill>
                  <a:schemeClr val="bg2">
                    <a:lumMod val="25000"/>
                  </a:schemeClr>
                </a:solidFill>
                <a:latin typeface="Agency FB" panose="020B0503020202020204" pitchFamily="34" charset="0"/>
                <a:cs typeface="Arial" panose="020B0604020202020204" pitchFamily="34" charset="0"/>
              </a:rPr>
              <a:t>Love is a lamp, while friendship is the shadow. When the lamp is off, you will find the shadow everywhere. Friend is who can give you </a:t>
            </a:r>
            <a:r>
              <a:rPr lang="zh-CN" altLang="en-US" sz="1400" dirty="0">
                <a:solidFill>
                  <a:schemeClr val="bg2">
                    <a:lumMod val="25000"/>
                  </a:schemeClr>
                </a:solidFill>
                <a:latin typeface="Agency FB" panose="020B0503020202020204" pitchFamily="34" charset="0"/>
                <a:cs typeface="Arial" panose="020B0604020202020204" pitchFamily="34" charset="0"/>
              </a:rPr>
              <a:t>点此替换文本</a:t>
            </a:r>
            <a:r>
              <a:rPr lang="en-US" altLang="zh-CN" sz="1400" dirty="0">
                <a:solidFill>
                  <a:schemeClr val="bg2">
                    <a:lumMod val="25000"/>
                  </a:schemeClr>
                </a:solidFill>
                <a:latin typeface="Agency FB" panose="020B0503020202020204" pitchFamily="34" charset="0"/>
                <a:cs typeface="Arial" panose="020B0604020202020204" pitchFamily="34" charset="0"/>
              </a:rPr>
              <a:t> at last. </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sp>
        <p:nvSpPr>
          <p:cNvPr id="43" name="矩形 42"/>
          <p:cNvSpPr/>
          <p:nvPr/>
        </p:nvSpPr>
        <p:spPr>
          <a:xfrm>
            <a:off x="3221038" y="5195888"/>
            <a:ext cx="2824162" cy="954107"/>
          </a:xfrm>
          <a:prstGeom prst="rect">
            <a:avLst/>
          </a:prstGeom>
        </p:spPr>
        <p:txBody>
          <a:bodyPr>
            <a:spAutoFit/>
          </a:bodyPr>
          <a:lstStyle/>
          <a:p>
            <a:pPr algn="ctr" eaLnBrk="1" fontAlgn="auto" hangingPunct="1">
              <a:spcBef>
                <a:spcPts val="0"/>
              </a:spcBef>
              <a:spcAft>
                <a:spcPts val="0"/>
              </a:spcAft>
              <a:defRPr/>
            </a:pPr>
            <a:r>
              <a:rPr lang="en-US" altLang="zh-CN" sz="1400" dirty="0">
                <a:solidFill>
                  <a:schemeClr val="bg2">
                    <a:lumMod val="25000"/>
                  </a:schemeClr>
                </a:solidFill>
                <a:latin typeface="Agency FB" panose="020B0503020202020204" pitchFamily="34" charset="0"/>
                <a:cs typeface="Arial" panose="020B0604020202020204" pitchFamily="34" charset="0"/>
              </a:rPr>
              <a:t>Love is a lamp, while friendship is the shadow. When the lamp is off, you will find the shadow everywhere. Friend is who can give you </a:t>
            </a:r>
            <a:r>
              <a:rPr lang="zh-CN" altLang="en-US" sz="1400" dirty="0">
                <a:solidFill>
                  <a:schemeClr val="bg2">
                    <a:lumMod val="25000"/>
                  </a:schemeClr>
                </a:solidFill>
                <a:latin typeface="Agency FB" panose="020B0503020202020204" pitchFamily="34" charset="0"/>
                <a:cs typeface="Arial" panose="020B0604020202020204" pitchFamily="34" charset="0"/>
              </a:rPr>
              <a:t>点此替换文本</a:t>
            </a:r>
            <a:r>
              <a:rPr lang="en-US" altLang="zh-CN" sz="1400" dirty="0">
                <a:solidFill>
                  <a:schemeClr val="bg2">
                    <a:lumMod val="25000"/>
                  </a:schemeClr>
                </a:solidFill>
                <a:latin typeface="Agency FB" panose="020B0503020202020204" pitchFamily="34" charset="0"/>
                <a:cs typeface="Arial" panose="020B0604020202020204" pitchFamily="34" charset="0"/>
              </a:rPr>
              <a:t> at last. </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sp>
        <p:nvSpPr>
          <p:cNvPr id="44" name="矩形 43"/>
          <p:cNvSpPr/>
          <p:nvPr/>
        </p:nvSpPr>
        <p:spPr>
          <a:xfrm>
            <a:off x="6223000" y="5195888"/>
            <a:ext cx="2824163" cy="954107"/>
          </a:xfrm>
          <a:prstGeom prst="rect">
            <a:avLst/>
          </a:prstGeom>
        </p:spPr>
        <p:txBody>
          <a:bodyPr>
            <a:spAutoFit/>
          </a:bodyPr>
          <a:lstStyle/>
          <a:p>
            <a:pPr algn="ctr" eaLnBrk="1" fontAlgn="auto" hangingPunct="1">
              <a:spcBef>
                <a:spcPts val="0"/>
              </a:spcBef>
              <a:spcAft>
                <a:spcPts val="0"/>
              </a:spcAft>
              <a:defRPr/>
            </a:pPr>
            <a:r>
              <a:rPr lang="en-US" altLang="zh-CN" sz="1400" dirty="0">
                <a:solidFill>
                  <a:schemeClr val="bg2">
                    <a:lumMod val="25000"/>
                  </a:schemeClr>
                </a:solidFill>
                <a:latin typeface="Agency FB" panose="020B0503020202020204" pitchFamily="34" charset="0"/>
                <a:cs typeface="Arial" panose="020B0604020202020204" pitchFamily="34" charset="0"/>
              </a:rPr>
              <a:t>Love is a lamp, while friendship is the shadow. When the lamp is off, you will find the shadow everywhere. Friend is who can give you </a:t>
            </a:r>
            <a:r>
              <a:rPr lang="zh-CN" altLang="en-US" sz="1400" dirty="0">
                <a:solidFill>
                  <a:schemeClr val="bg2">
                    <a:lumMod val="25000"/>
                  </a:schemeClr>
                </a:solidFill>
                <a:latin typeface="Agency FB" panose="020B0503020202020204" pitchFamily="34" charset="0"/>
                <a:cs typeface="Arial" panose="020B0604020202020204" pitchFamily="34" charset="0"/>
              </a:rPr>
              <a:t>点此替换文本</a:t>
            </a:r>
            <a:r>
              <a:rPr lang="en-US" altLang="zh-CN" sz="1400" dirty="0">
                <a:solidFill>
                  <a:schemeClr val="bg2">
                    <a:lumMod val="25000"/>
                  </a:schemeClr>
                </a:solidFill>
                <a:latin typeface="Agency FB" panose="020B0503020202020204" pitchFamily="34" charset="0"/>
                <a:cs typeface="Arial" panose="020B0604020202020204" pitchFamily="34" charset="0"/>
              </a:rPr>
              <a:t> at last. </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sp>
        <p:nvSpPr>
          <p:cNvPr id="45" name="矩形 44"/>
          <p:cNvSpPr/>
          <p:nvPr/>
        </p:nvSpPr>
        <p:spPr>
          <a:xfrm>
            <a:off x="9224963" y="5195888"/>
            <a:ext cx="2560638" cy="954107"/>
          </a:xfrm>
          <a:prstGeom prst="rect">
            <a:avLst/>
          </a:prstGeom>
        </p:spPr>
        <p:txBody>
          <a:bodyPr wrap="square">
            <a:spAutoFit/>
          </a:bodyPr>
          <a:lstStyle/>
          <a:p>
            <a:pPr algn="ctr" eaLnBrk="1" fontAlgn="auto" hangingPunct="1">
              <a:spcBef>
                <a:spcPts val="0"/>
              </a:spcBef>
              <a:spcAft>
                <a:spcPts val="0"/>
              </a:spcAft>
              <a:defRPr/>
            </a:pPr>
            <a:r>
              <a:rPr lang="en-US" altLang="zh-CN" sz="1400" dirty="0">
                <a:solidFill>
                  <a:schemeClr val="bg2">
                    <a:lumMod val="25000"/>
                  </a:schemeClr>
                </a:solidFill>
                <a:latin typeface="Agency FB" panose="020B0503020202020204" pitchFamily="34" charset="0"/>
                <a:cs typeface="Arial" panose="020B0604020202020204" pitchFamily="34" charset="0"/>
              </a:rPr>
              <a:t>Love is a lamp, while friendship is the shadow. When the lamp is off, you will find the shadow everywhere. Friend is who can give you </a:t>
            </a:r>
            <a:r>
              <a:rPr lang="zh-CN" altLang="en-US" sz="1400" dirty="0">
                <a:solidFill>
                  <a:schemeClr val="bg2">
                    <a:lumMod val="25000"/>
                  </a:schemeClr>
                </a:solidFill>
                <a:latin typeface="Agency FB" panose="020B0503020202020204" pitchFamily="34" charset="0"/>
                <a:cs typeface="Arial" panose="020B0604020202020204" pitchFamily="34" charset="0"/>
              </a:rPr>
              <a:t>点此替换文本</a:t>
            </a:r>
            <a:r>
              <a:rPr lang="en-US" altLang="zh-CN" sz="1400" dirty="0">
                <a:solidFill>
                  <a:schemeClr val="bg2">
                    <a:lumMod val="25000"/>
                  </a:schemeClr>
                </a:solidFill>
                <a:latin typeface="Agency FB" panose="020B0503020202020204" pitchFamily="34" charset="0"/>
                <a:cs typeface="Arial" panose="020B0604020202020204" pitchFamily="34" charset="0"/>
              </a:rPr>
              <a:t> at last. </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sp>
        <p:nvSpPr>
          <p:cNvPr id="15" name="矩形 14">
            <a:extLst>
              <a:ext uri="{FF2B5EF4-FFF2-40B4-BE49-F238E27FC236}">
                <a16:creationId xmlns:a16="http://schemas.microsoft.com/office/drawing/2014/main" id="{C7C72DF9-78BB-4AFE-9C3F-85DA8BC11103}"/>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47774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750"/>
                                        <p:tgtEl>
                                          <p:spTgt spid="34"/>
                                        </p:tgtEl>
                                      </p:cBhvr>
                                    </p:animEffect>
                                    <p:anim calcmode="lin" valueType="num">
                                      <p:cBhvr>
                                        <p:cTn id="12" dur="750" fill="hold"/>
                                        <p:tgtEl>
                                          <p:spTgt spid="34"/>
                                        </p:tgtEl>
                                        <p:attrNameLst>
                                          <p:attrName>ppt_x</p:attrName>
                                        </p:attrNameLst>
                                      </p:cBhvr>
                                      <p:tavLst>
                                        <p:tav tm="0">
                                          <p:val>
                                            <p:strVal val="#ppt_x"/>
                                          </p:val>
                                        </p:tav>
                                        <p:tav tm="100000">
                                          <p:val>
                                            <p:strVal val="#ppt_x"/>
                                          </p:val>
                                        </p:tav>
                                      </p:tavLst>
                                    </p:anim>
                                    <p:anim calcmode="lin" valueType="num">
                                      <p:cBhvr>
                                        <p:cTn id="13" dur="75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up)">
                                      <p:cBhvr>
                                        <p:cTn id="17" dur="500"/>
                                        <p:tgtEl>
                                          <p:spTgt spid="38"/>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anim calcmode="lin" valueType="num">
                                      <p:cBhvr>
                                        <p:cTn id="26" dur="750" fill="hold"/>
                                        <p:tgtEl>
                                          <p:spTgt spid="35"/>
                                        </p:tgtEl>
                                        <p:attrNameLst>
                                          <p:attrName>ppt_x</p:attrName>
                                        </p:attrNameLst>
                                      </p:cBhvr>
                                      <p:tavLst>
                                        <p:tav tm="0">
                                          <p:val>
                                            <p:strVal val="#ppt_x"/>
                                          </p:val>
                                        </p:tav>
                                        <p:tav tm="100000">
                                          <p:val>
                                            <p:strVal val="#ppt_x"/>
                                          </p:val>
                                        </p:tav>
                                      </p:tavLst>
                                    </p:anim>
                                    <p:anim calcmode="lin" valueType="num">
                                      <p:cBhvr>
                                        <p:cTn id="27" dur="7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750"/>
                                        <p:tgtEl>
                                          <p:spTgt spid="36"/>
                                        </p:tgtEl>
                                      </p:cBhvr>
                                    </p:animEffect>
                                    <p:anim calcmode="lin" valueType="num">
                                      <p:cBhvr>
                                        <p:cTn id="40" dur="750" fill="hold"/>
                                        <p:tgtEl>
                                          <p:spTgt spid="36"/>
                                        </p:tgtEl>
                                        <p:attrNameLst>
                                          <p:attrName>ppt_x</p:attrName>
                                        </p:attrNameLst>
                                      </p:cBhvr>
                                      <p:tavLst>
                                        <p:tav tm="0">
                                          <p:val>
                                            <p:strVal val="#ppt_x"/>
                                          </p:val>
                                        </p:tav>
                                        <p:tav tm="100000">
                                          <p:val>
                                            <p:strVal val="#ppt_x"/>
                                          </p:val>
                                        </p:tav>
                                      </p:tavLst>
                                    </p:anim>
                                    <p:anim calcmode="lin" valueType="num">
                                      <p:cBhvr>
                                        <p:cTn id="41" dur="750" fill="hold"/>
                                        <p:tgtEl>
                                          <p:spTgt spid="36"/>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22" presetClass="entr" presetSubtype="1"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up)">
                                      <p:cBhvr>
                                        <p:cTn id="45" dur="500"/>
                                        <p:tgtEl>
                                          <p:spTgt spid="40"/>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par>
                          <p:cTn id="50" fill="hold">
                            <p:stCondLst>
                              <p:cond delay="5750"/>
                            </p:stCondLst>
                            <p:childTnLst>
                              <p:par>
                                <p:cTn id="51" presetID="42"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750"/>
                                        <p:tgtEl>
                                          <p:spTgt spid="37"/>
                                        </p:tgtEl>
                                      </p:cBhvr>
                                    </p:animEffect>
                                    <p:anim calcmode="lin" valueType="num">
                                      <p:cBhvr>
                                        <p:cTn id="54" dur="750" fill="hold"/>
                                        <p:tgtEl>
                                          <p:spTgt spid="37"/>
                                        </p:tgtEl>
                                        <p:attrNameLst>
                                          <p:attrName>ppt_x</p:attrName>
                                        </p:attrNameLst>
                                      </p:cBhvr>
                                      <p:tavLst>
                                        <p:tav tm="0">
                                          <p:val>
                                            <p:strVal val="#ppt_x"/>
                                          </p:val>
                                        </p:tav>
                                        <p:tav tm="100000">
                                          <p:val>
                                            <p:strVal val="#ppt_x"/>
                                          </p:val>
                                        </p:tav>
                                      </p:tavLst>
                                    </p:anim>
                                    <p:anim calcmode="lin" valueType="num">
                                      <p:cBhvr>
                                        <p:cTn id="55" dur="750" fill="hold"/>
                                        <p:tgtEl>
                                          <p:spTgt spid="37"/>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p:stCondLst>
                              <p:cond delay="7500"/>
                            </p:stCondLst>
                            <p:childTnLst>
                              <p:par>
                                <p:cTn id="65" presetID="1" presetClass="entr" presetSubtype="0" fill="hold" grpId="0" nodeType="afterEffect">
                                  <p:stCondLst>
                                    <p:cond delay="220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5" name="组合 24"/>
          <p:cNvGrpSpPr/>
          <p:nvPr/>
        </p:nvGrpSpPr>
        <p:grpSpPr>
          <a:xfrm>
            <a:off x="2615294" y="2227035"/>
            <a:ext cx="2374901" cy="2374902"/>
            <a:chOff x="3681412" y="1029561"/>
            <a:chExt cx="1781176" cy="1781176"/>
          </a:xfrm>
        </p:grpSpPr>
        <p:grpSp>
          <p:nvGrpSpPr>
            <p:cNvPr id="26" name="组合 25"/>
            <p:cNvGrpSpPr/>
            <p:nvPr/>
          </p:nvGrpSpPr>
          <p:grpSpPr>
            <a:xfrm>
              <a:off x="3681412" y="1029561"/>
              <a:ext cx="1781176" cy="1781176"/>
              <a:chOff x="3163162" y="1286736"/>
              <a:chExt cx="1781176" cy="1781176"/>
            </a:xfrm>
          </p:grpSpPr>
          <p:grpSp>
            <p:nvGrpSpPr>
              <p:cNvPr id="28" name="组合 27"/>
              <p:cNvGrpSpPr/>
              <p:nvPr/>
            </p:nvGrpSpPr>
            <p:grpSpPr>
              <a:xfrm>
                <a:off x="3163162" y="1286736"/>
                <a:ext cx="1781176" cy="1781176"/>
                <a:chOff x="5410200" y="1286736"/>
                <a:chExt cx="1781176" cy="1781176"/>
              </a:xfrm>
            </p:grpSpPr>
            <p:grpSp>
              <p:nvGrpSpPr>
                <p:cNvPr id="34" name="组合 33"/>
                <p:cNvGrpSpPr/>
                <p:nvPr/>
              </p:nvGrpSpPr>
              <p:grpSpPr>
                <a:xfrm flipH="1">
                  <a:off x="5410200" y="1286736"/>
                  <a:ext cx="1781176" cy="1781176"/>
                  <a:chOff x="3333750" y="1457325"/>
                  <a:chExt cx="1440000" cy="1440000"/>
                </a:xfrm>
              </p:grpSpPr>
              <p:sp>
                <p:nvSpPr>
                  <p:cNvPr id="36" name="矩形 35"/>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7" name="矩形 36"/>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8" name="矩形 37"/>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9" name="矩形 38"/>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sp>
              <p:nvSpPr>
                <p:cNvPr id="35" name="矩形 34"/>
                <p:cNvSpPr/>
                <p:nvPr/>
              </p:nvSpPr>
              <p:spPr>
                <a:xfrm>
                  <a:off x="5458688" y="1331325"/>
                  <a:ext cx="1692000" cy="16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nvGrpSpPr>
              <p:cNvPr id="29" name="组合 28"/>
              <p:cNvGrpSpPr/>
              <p:nvPr/>
            </p:nvGrpSpPr>
            <p:grpSpPr>
              <a:xfrm>
                <a:off x="3333750" y="1457325"/>
                <a:ext cx="1440000" cy="1440000"/>
                <a:chOff x="3333750" y="1457325"/>
                <a:chExt cx="1440000" cy="1440000"/>
              </a:xfrm>
            </p:grpSpPr>
            <p:sp>
              <p:nvSpPr>
                <p:cNvPr id="30" name="矩形 29"/>
                <p:cNvSpPr/>
                <p:nvPr/>
              </p:nvSpPr>
              <p:spPr>
                <a:xfrm>
                  <a:off x="3333750" y="145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1" name="矩形 30"/>
                <p:cNvSpPr/>
                <p:nvPr/>
              </p:nvSpPr>
              <p:spPr>
                <a:xfrm>
                  <a:off x="4053750" y="145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2" name="矩形 31"/>
                <p:cNvSpPr/>
                <p:nvPr/>
              </p:nvSpPr>
              <p:spPr>
                <a:xfrm>
                  <a:off x="4053750" y="2177325"/>
                  <a:ext cx="720000" cy="720000"/>
                </a:xfrm>
                <a:prstGeom prst="rect">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sp>
              <p:nvSpPr>
                <p:cNvPr id="33" name="矩形 32"/>
                <p:cNvSpPr/>
                <p:nvPr/>
              </p:nvSpPr>
              <p:spPr>
                <a:xfrm>
                  <a:off x="3333750" y="2177325"/>
                  <a:ext cx="720000" cy="720000"/>
                </a:xfrm>
                <a:prstGeom prst="rect">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ndParaRPr>
                </a:p>
              </p:txBody>
            </p:sp>
          </p:grpSp>
        </p:grpSp>
        <p:sp>
          <p:nvSpPr>
            <p:cNvPr id="27" name="文本框 26"/>
            <p:cNvSpPr txBox="1"/>
            <p:nvPr/>
          </p:nvSpPr>
          <p:spPr>
            <a:xfrm>
              <a:off x="4126706" y="1135320"/>
              <a:ext cx="787716" cy="1546577"/>
            </a:xfrm>
            <a:prstGeom prst="rect">
              <a:avLst/>
            </a:prstGeom>
            <a:noFill/>
          </p:spPr>
          <p:txBody>
            <a:bodyPr wrap="none" rtlCol="0">
              <a:spAutoFit/>
            </a:bodyPr>
            <a:lstStyle/>
            <a:p>
              <a:r>
                <a:rPr lang="en-US" altLang="zh-CN" sz="12800" dirty="0">
                  <a:solidFill>
                    <a:schemeClr val="bg1"/>
                  </a:solidFill>
                  <a:latin typeface="+mn-ea"/>
                </a:rPr>
                <a:t>2</a:t>
              </a:r>
              <a:endParaRPr lang="zh-CN" altLang="en-US" sz="12800" dirty="0">
                <a:solidFill>
                  <a:schemeClr val="bg1"/>
                </a:solidFill>
                <a:latin typeface="+mn-ea"/>
              </a:endParaRPr>
            </a:p>
          </p:txBody>
        </p:sp>
      </p:grpSp>
      <p:grpSp>
        <p:nvGrpSpPr>
          <p:cNvPr id="43" name="组合 42"/>
          <p:cNvGrpSpPr/>
          <p:nvPr/>
        </p:nvGrpSpPr>
        <p:grpSpPr>
          <a:xfrm>
            <a:off x="5306988" y="2870126"/>
            <a:ext cx="3295775" cy="707886"/>
            <a:chOff x="5380728" y="2819049"/>
            <a:chExt cx="3295775" cy="707886"/>
          </a:xfrm>
        </p:grpSpPr>
        <p:sp>
          <p:nvSpPr>
            <p:cNvPr id="44" name="矩形 43"/>
            <p:cNvSpPr/>
            <p:nvPr/>
          </p:nvSpPr>
          <p:spPr>
            <a:xfrm>
              <a:off x="5380728" y="2859415"/>
              <a:ext cx="3266747" cy="569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09756" y="2819049"/>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单击此处添加</a:t>
              </a:r>
              <a:endParaRPr lang="en-US" altLang="zh-CN" sz="4000" dirty="0">
                <a:solidFill>
                  <a:schemeClr val="bg1"/>
                </a:solidFill>
                <a:latin typeface="Arial" panose="020B0604020202020204" pitchFamily="34" charset="0"/>
                <a:cs typeface="Arial" panose="020B0604020202020204" pitchFamily="34" charset="0"/>
              </a:endParaRPr>
            </a:p>
          </p:txBody>
        </p:sp>
      </p:grpSp>
      <p:grpSp>
        <p:nvGrpSpPr>
          <p:cNvPr id="46" name="组合 45"/>
          <p:cNvGrpSpPr/>
          <p:nvPr/>
        </p:nvGrpSpPr>
        <p:grpSpPr>
          <a:xfrm>
            <a:off x="5306988" y="3497149"/>
            <a:ext cx="3266747" cy="707886"/>
            <a:chOff x="5380728" y="3446072"/>
            <a:chExt cx="3266747" cy="707886"/>
          </a:xfrm>
        </p:grpSpPr>
        <p:sp>
          <p:nvSpPr>
            <p:cNvPr id="47" name="矩形 46"/>
            <p:cNvSpPr/>
            <p:nvPr/>
          </p:nvSpPr>
          <p:spPr>
            <a:xfrm>
              <a:off x="5380728" y="3503509"/>
              <a:ext cx="3266747" cy="5695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380728" y="3446072"/>
              <a:ext cx="3266747" cy="707886"/>
            </a:xfrm>
            <a:prstGeom prst="rect">
              <a:avLst/>
            </a:prstGeom>
            <a:noFill/>
          </p:spPr>
          <p:txBody>
            <a:bodyPr wrap="square" rtlCol="0">
              <a:spAutoFit/>
            </a:bodyPr>
            <a:lstStyle/>
            <a:p>
              <a:r>
                <a:rPr lang="zh-CN" altLang="en-US" sz="4000" dirty="0">
                  <a:solidFill>
                    <a:schemeClr val="bg1"/>
                  </a:solidFill>
                  <a:latin typeface="Arial" panose="020B0604020202020204" pitchFamily="34" charset="0"/>
                  <a:cs typeface="Arial" panose="020B0604020202020204" pitchFamily="34" charset="0"/>
                </a:rPr>
                <a:t>您的标题内容</a:t>
              </a:r>
              <a:endParaRPr lang="en-US" altLang="zh-CN" sz="4000" dirty="0">
                <a:solidFill>
                  <a:schemeClr val="bg1"/>
                </a:solidFill>
                <a:latin typeface="Arial" panose="020B0604020202020204" pitchFamily="34" charset="0"/>
                <a:cs typeface="Arial" panose="020B0604020202020204" pitchFamily="34" charset="0"/>
              </a:endParaRPr>
            </a:p>
          </p:txBody>
        </p:sp>
      </p:grpSp>
      <p:sp>
        <p:nvSpPr>
          <p:cNvPr id="90" name="菱形 89"/>
          <p:cNvSpPr/>
          <p:nvPr/>
        </p:nvSpPr>
        <p:spPr>
          <a:xfrm rot="13484368">
            <a:off x="1744757" y="2717493"/>
            <a:ext cx="894819" cy="923294"/>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菱形 91"/>
          <p:cNvSpPr/>
          <p:nvPr/>
        </p:nvSpPr>
        <p:spPr>
          <a:xfrm rot="13484368">
            <a:off x="8656967" y="2706042"/>
            <a:ext cx="1316283" cy="135817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菱形 92"/>
          <p:cNvSpPr/>
          <p:nvPr/>
        </p:nvSpPr>
        <p:spPr>
          <a:xfrm rot="13484368">
            <a:off x="269479" y="2965968"/>
            <a:ext cx="1140928" cy="1177235"/>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菱形 93"/>
          <p:cNvSpPr/>
          <p:nvPr/>
        </p:nvSpPr>
        <p:spPr>
          <a:xfrm rot="13484368">
            <a:off x="896632" y="3571005"/>
            <a:ext cx="758096" cy="839138"/>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菱形 94"/>
          <p:cNvSpPr/>
          <p:nvPr/>
        </p:nvSpPr>
        <p:spPr>
          <a:xfrm rot="13484368">
            <a:off x="1585801" y="355419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菱形 95"/>
          <p:cNvSpPr/>
          <p:nvPr/>
        </p:nvSpPr>
        <p:spPr>
          <a:xfrm rot="13484368">
            <a:off x="9708541" y="2840240"/>
            <a:ext cx="831276" cy="857729"/>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菱形 96"/>
          <p:cNvSpPr/>
          <p:nvPr/>
        </p:nvSpPr>
        <p:spPr>
          <a:xfrm rot="13484368">
            <a:off x="1231658" y="3101938"/>
            <a:ext cx="696957" cy="719136"/>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菱形 97"/>
          <p:cNvSpPr/>
          <p:nvPr/>
        </p:nvSpPr>
        <p:spPr>
          <a:xfrm rot="13484368">
            <a:off x="9942424" y="3635425"/>
            <a:ext cx="894819" cy="923294"/>
          </a:xfrm>
          <a:prstGeom prst="diamond">
            <a:avLst/>
          </a:prstGeom>
          <a:pattFill prst="pct75">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菱形 98"/>
          <p:cNvSpPr/>
          <p:nvPr/>
        </p:nvSpPr>
        <p:spPr>
          <a:xfrm rot="13484368">
            <a:off x="10309567" y="2453880"/>
            <a:ext cx="1113485" cy="1118920"/>
          </a:xfrm>
          <a:prstGeom prst="diamond">
            <a:avLst/>
          </a:prstGeom>
          <a:pattFill prst="pct70">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菱形 99"/>
          <p:cNvSpPr/>
          <p:nvPr/>
        </p:nvSpPr>
        <p:spPr>
          <a:xfrm rot="13484368">
            <a:off x="10723376" y="3291761"/>
            <a:ext cx="1099278" cy="1134259"/>
          </a:xfrm>
          <a:prstGeom prst="diamond">
            <a:avLst/>
          </a:prstGeom>
          <a:pattFill prst="pct70">
            <a:fgClr>
              <a:schemeClr val="accent1"/>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a:extLst>
              <a:ext uri="{FF2B5EF4-FFF2-40B4-BE49-F238E27FC236}">
                <a16:creationId xmlns:a16="http://schemas.microsoft.com/office/drawing/2014/main" id="{FEDAF0A1-FC7F-4BB5-AF82-7368C67C71FC}"/>
              </a:ext>
            </a:extLst>
          </p:cNvPr>
          <p:cNvSpPr/>
          <p:nvPr>
            <p:custDataLst>
              <p:tags r:id="rId1"/>
            </p:custDataLst>
          </p:nvPr>
        </p:nvSpPr>
        <p:spPr>
          <a:xfrm>
            <a:off x="-877078" y="289249"/>
            <a:ext cx="653143" cy="26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57954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2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500"/>
                                        <p:tgtEl>
                                          <p:spTgt spid="43"/>
                                        </p:tgtEl>
                                      </p:cBhvr>
                                    </p:animEffect>
                                  </p:childTnLst>
                                </p:cTn>
                              </p:par>
                            </p:childTnLst>
                          </p:cTn>
                        </p:par>
                        <p:par>
                          <p:cTn id="15" fill="hold">
                            <p:stCondLst>
                              <p:cond delay="1200"/>
                            </p:stCondLst>
                            <p:childTnLst>
                              <p:par>
                                <p:cTn id="16" presetID="22" presetClass="entr" presetSubtype="8"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250"/>
                                        <p:tgtEl>
                                          <p:spTgt spid="90"/>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1250"/>
                                        <p:tgtEl>
                                          <p:spTgt spid="9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250"/>
                                        <p:tgtEl>
                                          <p:spTgt spid="93"/>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1250"/>
                                        <p:tgtEl>
                                          <p:spTgt spid="94"/>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1250"/>
                                        <p:tgtEl>
                                          <p:spTgt spid="9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1250"/>
                                        <p:tgtEl>
                                          <p:spTgt spid="9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1250"/>
                                        <p:tgtEl>
                                          <p:spTgt spid="97"/>
                                        </p:tgtEl>
                                      </p:cBhvr>
                                    </p:animEffect>
                                  </p:childTnLst>
                                </p:cTn>
                              </p:par>
                              <p:par>
                                <p:cTn id="40" presetID="10" presetClass="entr" presetSubtype="0" fill="hold" grpId="0" nodeType="withEffect">
                                  <p:stCondLst>
                                    <p:cond delay="200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1250"/>
                                        <p:tgtEl>
                                          <p:spTgt spid="98"/>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1250"/>
                                        <p:tgtEl>
                                          <p:spTgt spid="99"/>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1250"/>
                                        <p:tgtEl>
                                          <p:spTgt spid="100"/>
                                        </p:tgtEl>
                                      </p:cBhvr>
                                    </p:animEffect>
                                  </p:childTnLst>
                                </p:cTn>
                              </p:par>
                            </p:childTnLst>
                          </p:cTn>
                        </p:par>
                        <p:par>
                          <p:cTn id="49" fill="hold">
                            <p:stCondLst>
                              <p:cond delay="4450"/>
                            </p:stCondLst>
                            <p:childTnLst>
                              <p:par>
                                <p:cTn id="50" presetID="1" presetClass="entr" presetSubtype="0" fill="hold" grpId="0" nodeType="afterEffect">
                                  <p:stCondLst>
                                    <p:cond delay="2200"/>
                                  </p:stCondLst>
                                  <p:childTnLst>
                                    <p:set>
                                      <p:cBhvr>
                                        <p:cTn id="5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2" grpId="0" animBg="1"/>
      <p:bldP spid="93" grpId="0" animBg="1"/>
      <p:bldP spid="94" grpId="0" animBg="1"/>
      <p:bldP spid="95" grpId="0" animBg="1"/>
      <p:bldP spid="96" grpId="0" animBg="1"/>
      <p:bldP spid="97" grpId="0" animBg="1"/>
      <p:bldP spid="98" grpId="0" animBg="1"/>
      <p:bldP spid="99" grpId="0" animBg="1"/>
      <p:bldP spid="100" grpId="0" animBg="1"/>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19.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0.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1.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2.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3.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4.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5.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6.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7.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8.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29.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e5utzmbt"/>
</p:tagLst>
</file>

<file path=ppt/theme/theme1.xml><?xml version="1.0" encoding="utf-8"?>
<a:theme xmlns:a="http://schemas.openxmlformats.org/drawingml/2006/main" name="A尚设计素材https://shop581232164.taobao.com/">
  <a:themeElements>
    <a:clrScheme name="SS-56">
      <a:dk1>
        <a:sysClr val="windowText" lastClr="000000"/>
      </a:dk1>
      <a:lt1>
        <a:sysClr val="window" lastClr="FFFFFF"/>
      </a:lt1>
      <a:dk2>
        <a:srgbClr val="44546A"/>
      </a:dk2>
      <a:lt2>
        <a:srgbClr val="E7E6E6"/>
      </a:lt2>
      <a:accent1>
        <a:srgbClr val="112139"/>
      </a:accent1>
      <a:accent2>
        <a:srgbClr val="CD2239"/>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TotalTime>
  <Words>3122</Words>
  <Application>Microsoft Office PowerPoint</Application>
  <PresentationFormat>宽屏</PresentationFormat>
  <Paragraphs>330</Paragraphs>
  <Slides>28</Slides>
  <Notes>28</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等线</vt:lpstr>
      <vt:lpstr>等线 Light</vt:lpstr>
      <vt:lpstr>微软雅黑</vt:lpstr>
      <vt:lpstr>Agency FB</vt:lpstr>
      <vt:lpstr>Arial</vt:lpstr>
      <vt:lpstr>Monotype Corsiva</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creator>A尚设计素材https://shop581232164.taobao.com/</dc:creator>
  <cp:keywords>A尚设计素材https:/shop581232164.taobao.com</cp:keywords>
  <dc:description>A尚设计素材https://shop581232164.taobao.com/</dc:description>
  <cp:lastModifiedBy>Hymira</cp:lastModifiedBy>
  <cp:revision>3</cp:revision>
  <dcterms:created xsi:type="dcterms:W3CDTF">2017-04-19T02:34:31Z</dcterms:created>
  <dcterms:modified xsi:type="dcterms:W3CDTF">2019-04-03T04:27:37Z</dcterms:modified>
  <cp:version>A尚设计素材https://shop581232164.taobao.com/</cp:version>
</cp:coreProperties>
</file>